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965444"/>
              </p:ext>
            </p:extLst>
          </p:nvPr>
        </p:nvGraphicFramePr>
        <p:xfrm>
          <a:off x="143509" y="2492896"/>
          <a:ext cx="8928990" cy="3992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520"/>
                <a:gridCol w="4589079"/>
                <a:gridCol w="1224136"/>
                <a:gridCol w="1224136"/>
                <a:gridCol w="1080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Sıra </a:t>
                      </a:r>
                      <a:r>
                        <a:rPr lang="az-Latn-AZ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sayı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Mövzuların </a:t>
                      </a:r>
                      <a:r>
                        <a:rPr lang="az-Latn-AZ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adları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Saat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Tarix</a:t>
                      </a:r>
                      <a:endParaRPr lang="ru-RU" sz="2000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Mühazirə</a:t>
                      </a:r>
                      <a:endParaRPr lang="ru-RU" sz="20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Məşğələ</a:t>
                      </a:r>
                      <a:endParaRPr lang="ru-RU" sz="20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Marketinq müəssisənin</a:t>
                      </a:r>
                      <a:r>
                        <a:rPr lang="az-Latn-AZ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istehsal-satış fəaliyyətinin bazar yönümlü idarə edilməsi konsepsiyasıdır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Marketinqin ətraf</a:t>
                      </a:r>
                      <a:r>
                        <a:rPr lang="az-Latn-AZ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mühiti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Marketinq tədqiqatları və marketinq informasiya sistemi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İstehlakçıların davranışı və istehlakçı davranışının modelləşdirilməsi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1685999"/>
            <a:ext cx="727280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Saatların bölgüsü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76672"/>
            <a:ext cx="8352928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Fənn: «Marketinq»</a:t>
            </a:r>
          </a:p>
          <a:p>
            <a:pPr algn="ctr"/>
            <a:r>
              <a:rPr lang="az-Latn-AZ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Fənn müəllimi: i.e.n., dos. İ.M.Xeyirxəbərov</a:t>
            </a:r>
            <a:endParaRPr lang="ru-RU" sz="2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6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219318"/>
              </p:ext>
            </p:extLst>
          </p:nvPr>
        </p:nvGraphicFramePr>
        <p:xfrm>
          <a:off x="-22231" y="764704"/>
          <a:ext cx="8928990" cy="5669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520"/>
                <a:gridCol w="4589079"/>
                <a:gridCol w="1224136"/>
                <a:gridCol w="1224136"/>
                <a:gridCol w="1080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Bazarın seqmentləşdirilməsi və məqsəd seqmentlərinin seçilməsi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Marketinqdə məhsul siyasəti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Məhsulların bölüşdürülməsi və satışı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smtClean="0">
                          <a:latin typeface="Times New Roman" pitchFamily="18" charset="0"/>
                          <a:cs typeface="Times New Roman" pitchFamily="18" charset="0"/>
                        </a:rPr>
                        <a:t>Məhsulların satışının həvəsləndirilməsi və reklamı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Marketinq sistemində qiymətqyma siyasəti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smtClean="0">
                          <a:latin typeface="Times New Roman" pitchFamily="18" charset="0"/>
                          <a:cs typeface="Times New Roman" pitchFamily="18" charset="0"/>
                        </a:rPr>
                        <a:t>Marketinqin idarə edilməsi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Marketinqin strategiyası və planlaşdırılması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Marketinqin nəzarət sistemi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Beynəlxalq marketinq 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Xidmət və qeyri-kommersiya marketinqi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Cəmi:</a:t>
                      </a:r>
                      <a:endParaRPr lang="ru-RU" sz="20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24127" y="232776"/>
            <a:ext cx="294036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Cədvəlin davamı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24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155</Words>
  <Application>Microsoft Office PowerPoint</Application>
  <PresentationFormat>Экран (4:3)</PresentationFormat>
  <Paragraphs>77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2014-01-28T12:08:33Z</dcterms:created>
  <dcterms:modified xsi:type="dcterms:W3CDTF">2015-10-16T13:34:19Z</dcterms:modified>
</cp:coreProperties>
</file>