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0F63-926B-4D8C-9552-F739CFAED559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47A5-D241-429F-8635-C62128CEC0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0F63-926B-4D8C-9552-F739CFAED559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47A5-D241-429F-8635-C62128CEC0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0F63-926B-4D8C-9552-F739CFAED559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47A5-D241-429F-8635-C62128CEC0B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0F63-926B-4D8C-9552-F739CFAED559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47A5-D241-429F-8635-C62128CEC0B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0F63-926B-4D8C-9552-F739CFAED559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47A5-D241-429F-8635-C62128CEC0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0F63-926B-4D8C-9552-F739CFAED559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47A5-D241-429F-8635-C62128CEC0B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0F63-926B-4D8C-9552-F739CFAED559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47A5-D241-429F-8635-C62128CEC0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0F63-926B-4D8C-9552-F739CFAED559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47A5-D241-429F-8635-C62128CEC0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0F63-926B-4D8C-9552-F739CFAED559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47A5-D241-429F-8635-C62128CEC0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0F63-926B-4D8C-9552-F739CFAED559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47A5-D241-429F-8635-C62128CEC0B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0F63-926B-4D8C-9552-F739CFAED559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47A5-D241-429F-8635-C62128CEC0B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C710F63-926B-4D8C-9552-F739CFAED559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57547A5-D241-429F-8635-C62128CEC0B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dirty="0" smtClean="0"/>
              <a:t>LOGİSTİKA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z-Latn-AZ" dirty="0" smtClean="0"/>
              <a:t>TERTİB ETDİ: H.R. MURADOVA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74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>
                <a:latin typeface="A1-Lat" pitchFamily="18" charset="0"/>
              </a:rPr>
              <a:t>Щазырланан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чешид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дяйишкянлийи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имканлары</a:t>
            </a:r>
            <a:r>
              <a:rPr lang="ru-RU" dirty="0">
                <a:latin typeface="A1-Lat" pitchFamily="18" charset="0"/>
              </a:rPr>
              <a:t> – </a:t>
            </a:r>
            <a:r>
              <a:rPr lang="ru-RU" b="1" i="1" dirty="0" err="1">
                <a:latin typeface="A1-Lat" pitchFamily="18" charset="0"/>
              </a:rPr>
              <a:t>кейфиййят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чевиклийи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ишчи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щейятинин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пешякарлыг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сявиййясинин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йцксялдилмяси</a:t>
            </a:r>
            <a:r>
              <a:rPr lang="ru-RU" dirty="0">
                <a:latin typeface="A1-Lat" pitchFamily="18" charset="0"/>
              </a:rPr>
              <a:t>, универсал </a:t>
            </a:r>
            <a:r>
              <a:rPr lang="ru-RU" dirty="0" err="1">
                <a:latin typeface="A1-Lat" pitchFamily="18" charset="0"/>
              </a:rPr>
              <a:t>ишчи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щейятинин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тяшкили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чевик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системляринин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йарадылмасы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щесабына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ялдя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едилир</a:t>
            </a:r>
            <a:r>
              <a:rPr lang="ru-RU" dirty="0">
                <a:latin typeface="A1-Lat" pitchFamily="18" charset="0"/>
              </a:rPr>
              <a:t>. </a:t>
            </a:r>
          </a:p>
          <a:p>
            <a:r>
              <a:rPr lang="ru-RU" dirty="0" err="1">
                <a:latin typeface="A1-Lat" pitchFamily="18" charset="0"/>
              </a:rPr>
              <a:t>Бу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ясасда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щазыр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щяъминин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артырылмасы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имканлары</a:t>
            </a:r>
            <a:r>
              <a:rPr lang="ru-RU" dirty="0">
                <a:latin typeface="A1-Lat" pitchFamily="18" charset="0"/>
              </a:rPr>
              <a:t> – </a:t>
            </a:r>
            <a:r>
              <a:rPr lang="ru-RU" b="1" i="1" dirty="0" err="1">
                <a:latin typeface="A1-Lat" pitchFamily="18" charset="0"/>
              </a:rPr>
              <a:t>кямиййят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чевиклийи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ямяк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ресурслары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эцъляри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цзря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дахили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ещтийат­ларын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йарадылмасы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йолу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тямин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едилир</a:t>
            </a:r>
            <a:r>
              <a:rPr lang="ru-RU" dirty="0">
                <a:latin typeface="A1-Lat" pitchFamily="18" charset="0"/>
              </a:rPr>
              <a:t>.</a:t>
            </a:r>
          </a:p>
          <a:p>
            <a:endParaRPr lang="ru-RU" dirty="0">
              <a:latin typeface="A1-Lat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Sual</a:t>
            </a:r>
            <a:r>
              <a:rPr lang="en-US" dirty="0" smtClean="0"/>
              <a:t> 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05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z-Latn-AZ" dirty="0" smtClean="0">
                <a:latin typeface="A1-Lat" pitchFamily="18" charset="0"/>
              </a:rPr>
              <a:t>M</a:t>
            </a:r>
            <a:r>
              <a:rPr lang="ru-RU" dirty="0" err="1" smtClean="0">
                <a:latin typeface="A1-Lat" pitchFamily="18" charset="0"/>
              </a:rPr>
              <a:t>икролоэистика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чярчивясиндя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идаряетмянин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A1-Lat" pitchFamily="18" charset="0"/>
              </a:rPr>
              <a:t>«</a:t>
            </a:r>
            <a:r>
              <a:rPr lang="ru-RU" b="1" i="1" dirty="0" err="1">
                <a:solidFill>
                  <a:srgbClr val="FF0000"/>
                </a:solidFill>
                <a:latin typeface="A1-Lat" pitchFamily="18" charset="0"/>
              </a:rPr>
              <a:t>итялямя</a:t>
            </a:r>
            <a:r>
              <a:rPr lang="ru-RU" b="1" i="1" dirty="0">
                <a:solidFill>
                  <a:srgbClr val="FF0000"/>
                </a:solidFill>
                <a:latin typeface="A1-Lat" pitchFamily="18" charset="0"/>
              </a:rPr>
              <a:t>»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b="1" dirty="0">
                <a:latin typeface="A1-Lat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A1-Lat" pitchFamily="18" charset="0"/>
              </a:rPr>
              <a:t>«</a:t>
            </a:r>
            <a:r>
              <a:rPr lang="ru-RU" b="1" i="1" dirty="0" err="1">
                <a:solidFill>
                  <a:srgbClr val="FF0000"/>
                </a:solidFill>
                <a:latin typeface="A1-Lat" pitchFamily="18" charset="0"/>
              </a:rPr>
              <a:t>дартма</a:t>
            </a:r>
            <a:r>
              <a:rPr lang="ru-RU" b="1" i="1" dirty="0">
                <a:solidFill>
                  <a:srgbClr val="FF0000"/>
                </a:solidFill>
                <a:latin typeface="A1-Lat" pitchFamily="18" charset="0"/>
              </a:rPr>
              <a:t>»</a:t>
            </a:r>
            <a:r>
              <a:rPr lang="ru-RU" b="1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системляриня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ясасланыр</a:t>
            </a:r>
            <a:endParaRPr lang="az-Latn-AZ" dirty="0" smtClean="0"/>
          </a:p>
          <a:p>
            <a:r>
              <a:rPr lang="ru-RU" b="1" i="1" dirty="0" err="1" smtClean="0">
                <a:latin typeface="A1-Lat" pitchFamily="18" charset="0"/>
              </a:rPr>
              <a:t>Тясиреди</a:t>
            </a:r>
            <a:r>
              <a:rPr lang="az-Latn-AZ" b="1" i="1" dirty="0" smtClean="0">
                <a:latin typeface="A1-Lat" pitchFamily="18" charset="0"/>
              </a:rPr>
              <a:t>c</a:t>
            </a:r>
            <a:r>
              <a:rPr lang="ru-RU" b="1" i="1" dirty="0" smtClean="0">
                <a:latin typeface="A1-Lat" pitchFamily="18" charset="0"/>
              </a:rPr>
              <a:t>и </a:t>
            </a:r>
            <a:r>
              <a:rPr lang="ru-RU" b="1" i="1" dirty="0" err="1">
                <a:latin typeface="A1-Lat" pitchFamily="18" charset="0"/>
              </a:rPr>
              <a:t>амилляр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нязяря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алынмадан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истещсалын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щяр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бир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мярщялясиндя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сабит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ещтийат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 smtClean="0">
                <a:latin typeface="A1-Lat" pitchFamily="18" charset="0"/>
              </a:rPr>
              <a:t>щя</a:t>
            </a:r>
            <a:r>
              <a:rPr lang="az-Latn-AZ" b="1" i="1" dirty="0" smtClean="0">
                <a:latin typeface="A1-Lat" pitchFamily="18" charset="0"/>
              </a:rPr>
              <a:t>c</a:t>
            </a:r>
            <a:r>
              <a:rPr lang="ru-RU" b="1" i="1" dirty="0" smtClean="0">
                <a:latin typeface="A1-Lat" pitchFamily="18" charset="0"/>
              </a:rPr>
              <a:t>мини </a:t>
            </a:r>
            <a:r>
              <a:rPr lang="ru-RU" b="1" i="1" dirty="0" err="1">
                <a:latin typeface="A1-Lat" pitchFamily="18" charset="0"/>
              </a:rPr>
              <a:t>сахламаг</a:t>
            </a:r>
            <a:r>
              <a:rPr lang="ru-RU" b="1" i="1" dirty="0">
                <a:latin typeface="A1-Lat" pitchFamily="18" charset="0"/>
              </a:rPr>
              <a:t>, </a:t>
            </a:r>
            <a:r>
              <a:rPr lang="ru-RU" b="1" i="1" dirty="0" err="1">
                <a:latin typeface="A1-Lat" pitchFamily="18" charset="0"/>
              </a:rPr>
              <a:t>нювбяти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истещсал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тапшырыгларыны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йериня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йетирмяк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цчцн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истещсал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просесиндя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сярф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едилян</a:t>
            </a:r>
            <a:r>
              <a:rPr lang="ru-RU" b="1" i="1" dirty="0">
                <a:latin typeface="A1-Lat" pitchFamily="18" charset="0"/>
              </a:rPr>
              <a:t> материал </a:t>
            </a:r>
            <a:r>
              <a:rPr lang="ru-RU" b="1" i="1" dirty="0" err="1">
                <a:latin typeface="A1-Lat" pitchFamily="18" charset="0"/>
              </a:rPr>
              <a:t>ресурслары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цзря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сифаришлярин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яввялки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мярщялядян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сонракы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мярщяляйя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щярякяти</a:t>
            </a:r>
            <a:r>
              <a:rPr lang="ru-RU" b="1" i="1" dirty="0">
                <a:latin typeface="A1-Lat" pitchFamily="18" charset="0"/>
              </a:rPr>
              <a:t> - </a:t>
            </a:r>
            <a:r>
              <a:rPr lang="ru-RU" b="1" i="1" dirty="0" err="1">
                <a:latin typeface="A1-Lat" pitchFamily="18" charset="0"/>
              </a:rPr>
              <a:t>ахыны</a:t>
            </a:r>
            <a:r>
              <a:rPr lang="ru-RU" b="1" i="1" dirty="0">
                <a:latin typeface="A1-Lat" pitchFamily="18" charset="0"/>
              </a:rPr>
              <a:t> «</a:t>
            </a:r>
            <a:r>
              <a:rPr lang="ru-RU" b="1" i="1" dirty="0" err="1" smtClean="0">
                <a:latin typeface="A1-Lat" pitchFamily="18" charset="0"/>
              </a:rPr>
              <a:t>итяляйи</a:t>
            </a:r>
            <a:r>
              <a:rPr lang="az-Latn-AZ" b="1" i="1" dirty="0" smtClean="0">
                <a:latin typeface="A1-Lat" pitchFamily="18" charset="0"/>
              </a:rPr>
              <a:t>c</a:t>
            </a:r>
            <a:r>
              <a:rPr lang="ru-RU" b="1" i="1" dirty="0" smtClean="0">
                <a:latin typeface="A1-Lat" pitchFamily="18" charset="0"/>
              </a:rPr>
              <a:t>и </a:t>
            </a:r>
            <a:r>
              <a:rPr lang="ru-RU" b="1" i="1" dirty="0" err="1">
                <a:latin typeface="A1-Lat" pitchFamily="18" charset="0"/>
              </a:rPr>
              <a:t>системин</a:t>
            </a:r>
            <a:r>
              <a:rPr lang="ru-RU" b="1" i="1" dirty="0">
                <a:latin typeface="A1-Lat" pitchFamily="18" charset="0"/>
              </a:rPr>
              <a:t>» </a:t>
            </a:r>
            <a:r>
              <a:rPr lang="ru-RU" b="1" i="1" dirty="0" err="1" smtClean="0">
                <a:latin typeface="A1-Lat" pitchFamily="18" charset="0"/>
              </a:rPr>
              <a:t>башлы</a:t>
            </a:r>
            <a:r>
              <a:rPr lang="az-Latn-AZ" b="1" i="1" dirty="0" smtClean="0">
                <a:latin typeface="A1-Lat" pitchFamily="18" charset="0"/>
              </a:rPr>
              <a:t>c</a:t>
            </a:r>
            <a:r>
              <a:rPr lang="ru-RU" b="1" i="1" dirty="0" smtClean="0">
                <a:latin typeface="A1-Lat" pitchFamily="18" charset="0"/>
              </a:rPr>
              <a:t>а </a:t>
            </a:r>
            <a:r>
              <a:rPr lang="ru-RU" b="1" i="1" dirty="0" err="1">
                <a:latin typeface="A1-Lat" pitchFamily="18" charset="0"/>
              </a:rPr>
              <a:t>принсипини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тяшкил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едир</a:t>
            </a:r>
            <a:r>
              <a:rPr lang="ru-RU" b="1" i="1" dirty="0">
                <a:latin typeface="A1-Lat" pitchFamily="18" charset="0"/>
              </a:rPr>
              <a:t>. </a:t>
            </a:r>
            <a:endParaRPr lang="ru-RU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Sual 3.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248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ru-RU" dirty="0" err="1">
                <a:latin typeface="A1-Lat" pitchFamily="18" charset="0"/>
              </a:rPr>
              <a:t>Итяляйиъи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идаряетмя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системляринин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практикада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сынагдан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чыхмыш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лоэистик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моделиня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нцмуня</a:t>
            </a:r>
            <a:r>
              <a:rPr lang="ru-RU" dirty="0">
                <a:latin typeface="A1-Lat" pitchFamily="18" charset="0"/>
              </a:rPr>
              <a:t> кими МРП – 1, МРП - 2 (материал </a:t>
            </a:r>
            <a:r>
              <a:rPr lang="ru-RU" dirty="0" err="1">
                <a:latin typeface="A1-Lat" pitchFamily="18" charset="0"/>
              </a:rPr>
              <a:t>ресурсларына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тялябатын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план­лашдырылмасы</a:t>
            </a:r>
            <a:r>
              <a:rPr lang="ru-RU" dirty="0">
                <a:latin typeface="A1-Lat" pitchFamily="18" charset="0"/>
              </a:rPr>
              <a:t>) </a:t>
            </a:r>
            <a:r>
              <a:rPr lang="ru-RU" dirty="0" err="1">
                <a:latin typeface="A1-Lat" pitchFamily="18" charset="0"/>
              </a:rPr>
              <a:t>системлярини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эюстярмяк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олар</a:t>
            </a:r>
            <a:r>
              <a:rPr lang="ru-RU" dirty="0">
                <a:latin typeface="A1-Lat" pitchFamily="18" charset="0"/>
              </a:rPr>
              <a:t>. </a:t>
            </a:r>
            <a:r>
              <a:rPr lang="ru-RU" dirty="0" err="1">
                <a:latin typeface="A1-Lat" pitchFamily="18" charset="0"/>
              </a:rPr>
              <a:t>Бу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системляр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идаряетмя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просесляринин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автоматлашдырылмасы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сявиййяси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характеризя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едилмякля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ашаьыдакы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ясас</a:t>
            </a:r>
            <a:r>
              <a:rPr lang="ru-RU" dirty="0">
                <a:latin typeface="A1-Lat" pitchFamily="18" charset="0"/>
              </a:rPr>
              <a:t>: </a:t>
            </a:r>
          </a:p>
          <a:p>
            <a:pPr lvl="0"/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ещтийатларынын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ъари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тянзимлянмяси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онларын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сявиййясиня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нязарят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ишинин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тямин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едилмяси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>
                <a:latin typeface="A1-Lat" pitchFamily="18" charset="0"/>
              </a:rPr>
              <a:t>реал вахт </a:t>
            </a:r>
            <a:r>
              <a:rPr lang="ru-RU" dirty="0" err="1">
                <a:latin typeface="A1-Lat" pitchFamily="18" charset="0"/>
              </a:rPr>
              <a:t>ярзиндя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мцяссисянин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мцхтялиф</a:t>
            </a:r>
            <a:r>
              <a:rPr lang="ru-RU" dirty="0">
                <a:latin typeface="A1-Lat" pitchFamily="18" charset="0"/>
              </a:rPr>
              <a:t> структур </a:t>
            </a:r>
            <a:r>
              <a:rPr lang="ru-RU" dirty="0" err="1">
                <a:latin typeface="A1-Lat" pitchFamily="18" charset="0"/>
              </a:rPr>
              <a:t>бюлмяляринин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фяалиййят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даирясинин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мцяййянляшдирилмяси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онларын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ялагяляндирилмяси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щабеля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бу</a:t>
            </a:r>
            <a:r>
              <a:rPr lang="ru-RU" dirty="0">
                <a:latin typeface="A1-Lat" pitchFamily="18" charset="0"/>
              </a:rPr>
              <a:t> структур </a:t>
            </a:r>
            <a:r>
              <a:rPr lang="ru-RU" dirty="0" err="1">
                <a:latin typeface="A1-Lat" pitchFamily="18" charset="0"/>
              </a:rPr>
              <a:t>бюлмяляринин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фяалиййятинин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оператив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тянзимлянмяси</a:t>
            </a:r>
            <a:r>
              <a:rPr lang="ru-RU" dirty="0">
                <a:latin typeface="A1-Lat" pitchFamily="18" charset="0"/>
              </a:rPr>
              <a:t> кими </a:t>
            </a:r>
            <a:r>
              <a:rPr lang="ru-RU" dirty="0" err="1">
                <a:latin typeface="A1-Lat" pitchFamily="18" charset="0"/>
              </a:rPr>
              <a:t>функсийалары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йериня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йетирир</a:t>
            </a:r>
            <a:r>
              <a:rPr lang="ru-RU" dirty="0">
                <a:latin typeface="A1-Lat" pitchFamily="18" charset="0"/>
              </a:rPr>
              <a:t>.</a:t>
            </a: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384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latin typeface="A1-Lat" pitchFamily="18" charset="0"/>
              </a:rPr>
              <a:t>Микролоэистик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сявиййядя</a:t>
            </a:r>
            <a:r>
              <a:rPr lang="ru-RU" dirty="0">
                <a:latin typeface="A1-Lat" pitchFamily="18" charset="0"/>
              </a:rPr>
              <a:t> материал </a:t>
            </a:r>
            <a:r>
              <a:rPr lang="ru-RU" dirty="0" err="1">
                <a:latin typeface="A1-Lat" pitchFamily="18" charset="0"/>
              </a:rPr>
              <a:t>ахынларынын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диэяр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b="1" i="1" dirty="0">
                <a:latin typeface="A1-Lat" pitchFamily="18" charset="0"/>
              </a:rPr>
              <a:t>«</a:t>
            </a:r>
            <a:r>
              <a:rPr lang="ru-RU" b="1" i="1" dirty="0" err="1">
                <a:latin typeface="A1-Lat" pitchFamily="18" charset="0"/>
              </a:rPr>
              <a:t>дартма</a:t>
            </a:r>
            <a:r>
              <a:rPr lang="ru-RU" b="1" i="1" dirty="0">
                <a:latin typeface="A1-Lat" pitchFamily="18" charset="0"/>
              </a:rPr>
              <a:t>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системи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тяшкилинин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бир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системидир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ки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бурада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щиссяляр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йарымфабрикатлар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бир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техноложи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ямялиййатдан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кечмякля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диэяриня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техноложи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зяруриййят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йарандыгъа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ютцрцлцр</a:t>
            </a:r>
            <a:r>
              <a:rPr lang="ru-RU" dirty="0">
                <a:latin typeface="A1-Lat" pitchFamily="18" charset="0"/>
              </a:rPr>
              <a:t>. </a:t>
            </a:r>
          </a:p>
          <a:p>
            <a:endParaRPr lang="ru-RU" dirty="0">
              <a:latin typeface="A1-Lat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DARTMA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226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err="1">
                <a:latin typeface="A1-Lat" pitchFamily="18" charset="0"/>
              </a:rPr>
              <a:t>Чевик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истещсал</a:t>
            </a:r>
            <a:r>
              <a:rPr lang="ru-RU" b="1" i="1" dirty="0">
                <a:latin typeface="A1-Lat" pitchFamily="18" charset="0"/>
              </a:rPr>
              <a:t> – </a:t>
            </a:r>
            <a:r>
              <a:rPr lang="ru-RU" b="1" i="1" dirty="0" err="1">
                <a:latin typeface="A1-Lat" pitchFamily="18" charset="0"/>
              </a:rPr>
              <a:t>лоэистик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системляр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програмла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идаря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мцхтялиф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аваданлыглары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роботлашдырылмыш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техноложи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комплексляри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чевик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модулларыны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ялащиддя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эютцрцлмцш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техноложи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аваданлыглары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мцяййян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заман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интервалында</a:t>
            </a:r>
            <a:r>
              <a:rPr lang="ru-RU" dirty="0">
                <a:latin typeface="A1-Lat" pitchFamily="18" charset="0"/>
              </a:rPr>
              <a:t> автоматик </a:t>
            </a:r>
            <a:r>
              <a:rPr lang="ru-RU" dirty="0" err="1">
                <a:latin typeface="A1-Lat" pitchFamily="18" charset="0"/>
              </a:rPr>
              <a:t>режимдя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чевик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системлярин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фяалиййятини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тямин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системлярин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мяъмусундан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ибарятдир</a:t>
            </a:r>
            <a:r>
              <a:rPr lang="ru-RU" dirty="0">
                <a:latin typeface="A1-Lat" pitchFamily="18" charset="0"/>
              </a:rPr>
              <a:t>.</a:t>
            </a:r>
          </a:p>
          <a:p>
            <a:r>
              <a:rPr lang="ru-RU" dirty="0" err="1">
                <a:latin typeface="A1-Lat" pitchFamily="18" charset="0"/>
              </a:rPr>
              <a:t>Чевик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 – </a:t>
            </a:r>
            <a:r>
              <a:rPr lang="ru-RU" dirty="0" err="1">
                <a:latin typeface="A1-Lat" pitchFamily="18" charset="0"/>
              </a:rPr>
              <a:t>лоэистик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системляри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ихтийари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номенклатуралы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характерли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хидмятлярин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эюстярилмяси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цзря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просеслярин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автоматлашдырылмасы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сявиййяси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характеризя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олунур</a:t>
            </a:r>
            <a:r>
              <a:rPr lang="ru-RU" dirty="0">
                <a:latin typeface="A1-Lat" pitchFamily="18" charset="0"/>
              </a:rPr>
              <a:t>. </a:t>
            </a:r>
            <a:endParaRPr lang="ru-RU" dirty="0">
              <a:latin typeface="A1-Lat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az-Latn-AZ" dirty="0" smtClean="0"/>
              <a:t>SUAL 4.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563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err="1">
                <a:latin typeface="A1-Lat" pitchFamily="18" charset="0"/>
              </a:rPr>
              <a:t>Истещсалда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чевик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истещсал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модуллары</a:t>
            </a:r>
            <a:r>
              <a:rPr lang="ru-RU" b="1" dirty="0">
                <a:latin typeface="A1-Lat" pitchFamily="18" charset="0"/>
              </a:rPr>
              <a:t> </a:t>
            </a:r>
            <a:r>
              <a:rPr lang="ru-RU" dirty="0">
                <a:latin typeface="A1-Lat" pitchFamily="18" charset="0"/>
              </a:rPr>
              <a:t>(ЧИМ) – </a:t>
            </a:r>
            <a:r>
              <a:rPr lang="ru-RU" dirty="0" err="1">
                <a:latin typeface="A1-Lat" pitchFamily="18" charset="0"/>
              </a:rPr>
              <a:t>чевик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системляринин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бир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гисмини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ящатя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едир</a:t>
            </a:r>
            <a:r>
              <a:rPr lang="ru-RU" dirty="0">
                <a:latin typeface="A1-Lat" pitchFamily="18" charset="0"/>
              </a:rPr>
              <a:t>. </a:t>
            </a:r>
            <a:r>
              <a:rPr lang="ru-RU" dirty="0" err="1">
                <a:latin typeface="A1-Lat" pitchFamily="18" charset="0"/>
              </a:rPr>
              <a:t>Бу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модуллар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ихтийари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номенклатуралы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щазырланмасы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цчцн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програмла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идаря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олунан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техноложи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аваданлыгларын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мцяййян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щиссясини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юзцндя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бирляшдирир</a:t>
            </a:r>
            <a:r>
              <a:rPr lang="ru-RU" dirty="0">
                <a:latin typeface="A1-Lat" pitchFamily="18" charset="0"/>
              </a:rPr>
              <a:t>. </a:t>
            </a:r>
            <a:r>
              <a:rPr lang="ru-RU" dirty="0" err="1">
                <a:latin typeface="A1-Lat" pitchFamily="18" charset="0"/>
              </a:rPr>
              <a:t>Чевик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модуллары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мцстягил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фяалиййят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эюстярир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щазырланмасы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ялагядар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бцтцн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ямялиййатлары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функсийалары</a:t>
            </a:r>
            <a:r>
              <a:rPr lang="ru-RU" dirty="0">
                <a:latin typeface="A1-Lat" pitchFamily="18" charset="0"/>
              </a:rPr>
              <a:t> автоматик </a:t>
            </a:r>
            <a:r>
              <a:rPr lang="ru-RU" dirty="0" err="1">
                <a:latin typeface="A1-Lat" pitchFamily="18" charset="0"/>
              </a:rPr>
              <a:t>щяйата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кечирир</a:t>
            </a:r>
            <a:r>
              <a:rPr lang="ru-RU" dirty="0">
                <a:latin typeface="A1-Lat" pitchFamily="18" charset="0"/>
              </a:rPr>
              <a:t>. Беля </a:t>
            </a:r>
            <a:r>
              <a:rPr lang="ru-RU" dirty="0" err="1">
                <a:latin typeface="A1-Lat" pitchFamily="18" charset="0"/>
              </a:rPr>
              <a:t>аваданлыглара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адлы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аваданлыглар</a:t>
            </a:r>
            <a:r>
              <a:rPr lang="ru-RU" dirty="0">
                <a:latin typeface="A1-Lat" pitchFamily="18" charset="0"/>
              </a:rPr>
              <a:t> да </a:t>
            </a:r>
            <a:r>
              <a:rPr lang="ru-RU" dirty="0" err="1">
                <a:latin typeface="A1-Lat" pitchFamily="18" charset="0"/>
              </a:rPr>
              <a:t>дейилир</a:t>
            </a:r>
            <a:r>
              <a:rPr lang="ru-RU" dirty="0">
                <a:latin typeface="A1-Lat" pitchFamily="18" charset="0"/>
              </a:rPr>
              <a:t>. </a:t>
            </a:r>
            <a:endParaRPr lang="ru-RU" dirty="0">
              <a:latin typeface="A1-Lat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ÇİM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382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lvl="0"/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фярдилийи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ъидди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формада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мцяййян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едилмиш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мягсяди</a:t>
            </a:r>
            <a:r>
              <a:rPr lang="ru-RU" dirty="0">
                <a:latin typeface="A1-Lat" pitchFamily="18" charset="0"/>
              </a:rPr>
              <a:t>; </a:t>
            </a:r>
          </a:p>
          <a:p>
            <a:pPr lvl="0"/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хцсуси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щазырланма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технолоэийасынын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зярурилийи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гурашдырма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ишляринин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мцряккяблийи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щазырлыг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ямялиййатларынын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йцксяк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дяйярлилийи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сяъиййявидир</a:t>
            </a:r>
            <a:r>
              <a:rPr lang="ru-RU" dirty="0">
                <a:latin typeface="A1-Lat" pitchFamily="18" charset="0"/>
              </a:rPr>
              <a:t>.</a:t>
            </a:r>
          </a:p>
          <a:p>
            <a:endParaRPr lang="ru-RU" dirty="0">
              <a:latin typeface="A1-Lat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800" dirty="0" err="1">
                <a:latin typeface="A1-Lat" pitchFamily="18" charset="0"/>
              </a:rPr>
              <a:t>Бу</a:t>
            </a:r>
            <a:r>
              <a:rPr lang="ru-RU" sz="2800" dirty="0">
                <a:latin typeface="A1-Lat" pitchFamily="18" charset="0"/>
              </a:rPr>
              <a:t> </a:t>
            </a:r>
            <a:r>
              <a:rPr lang="ru-RU" sz="2800" dirty="0" err="1">
                <a:latin typeface="A1-Lat" pitchFamily="18" charset="0"/>
              </a:rPr>
              <a:t>нюв</a:t>
            </a:r>
            <a:r>
              <a:rPr lang="ru-RU" sz="2800" dirty="0">
                <a:latin typeface="A1-Lat" pitchFamily="18" charset="0"/>
              </a:rPr>
              <a:t> </a:t>
            </a:r>
            <a:r>
              <a:rPr lang="ru-RU" sz="2800" dirty="0" err="1">
                <a:latin typeface="A1-Lat" pitchFamily="18" charset="0"/>
              </a:rPr>
              <a:t>аваданлыглар</a:t>
            </a:r>
            <a:r>
              <a:rPr lang="ru-RU" sz="2800" dirty="0">
                <a:latin typeface="A1-Lat" pitchFamily="18" charset="0"/>
              </a:rPr>
              <a:t> </a:t>
            </a:r>
            <a:r>
              <a:rPr lang="ru-RU" sz="2800" dirty="0" err="1">
                <a:latin typeface="A1-Lat" pitchFamily="18" charset="0"/>
              </a:rPr>
              <a:t>цчцн</a:t>
            </a:r>
            <a:r>
              <a:rPr lang="ru-RU" sz="2800" dirty="0">
                <a:latin typeface="A1-Lat" pitchFamily="18" charset="0"/>
              </a:rPr>
              <a:t> </a:t>
            </a:r>
            <a:r>
              <a:rPr lang="ru-RU" sz="2800" dirty="0" err="1">
                <a:latin typeface="A1-Lat" pitchFamily="18" charset="0"/>
              </a:rPr>
              <a:t>ашаьыдакы</a:t>
            </a:r>
            <a:r>
              <a:rPr lang="ru-RU" sz="2800" dirty="0">
                <a:latin typeface="A1-Lat" pitchFamily="18" charset="0"/>
              </a:rPr>
              <a:t> </a:t>
            </a:r>
            <a:r>
              <a:rPr lang="ru-RU" sz="2800" dirty="0" err="1">
                <a:latin typeface="A1-Lat" pitchFamily="18" charset="0"/>
              </a:rPr>
              <a:t>хцсусиййятляр</a:t>
            </a:r>
            <a:r>
              <a:rPr lang="ru-RU" sz="2800" dirty="0">
                <a:latin typeface="A1-Lat" pitchFamily="18" charset="0"/>
              </a:rPr>
              <a:t>: </a:t>
            </a:r>
            <a:br>
              <a:rPr lang="ru-RU" sz="2800" dirty="0">
                <a:latin typeface="A1-Lat" pitchFamily="18" charset="0"/>
              </a:rPr>
            </a:br>
            <a:endParaRPr lang="ru-RU" sz="2800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560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err="1">
                <a:latin typeface="A1-Lat" pitchFamily="18" charset="0"/>
              </a:rPr>
              <a:t>йени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аваданлыг</a:t>
            </a:r>
            <a:r>
              <a:rPr lang="ru-RU" dirty="0">
                <a:latin typeface="A1-Lat" pitchFamily="18" charset="0"/>
              </a:rPr>
              <a:t> - </a:t>
            </a:r>
            <a:r>
              <a:rPr lang="ru-RU" dirty="0" err="1">
                <a:latin typeface="A1-Lat" pitchFamily="18" charset="0"/>
              </a:rPr>
              <a:t>йени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технолоэийа</a:t>
            </a:r>
            <a:r>
              <a:rPr lang="ru-RU" dirty="0">
                <a:latin typeface="A1-Lat" pitchFamily="18" charset="0"/>
              </a:rPr>
              <a:t> - </a:t>
            </a:r>
            <a:r>
              <a:rPr lang="ru-RU" dirty="0" err="1">
                <a:latin typeface="A1-Lat" pitchFamily="18" charset="0"/>
              </a:rPr>
              <a:t>истещсалын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тяшкили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>
                <a:latin typeface="A1-Lat" pitchFamily="18" charset="0"/>
              </a:rPr>
              <a:t>йени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технолоэийа</a:t>
            </a:r>
            <a:r>
              <a:rPr lang="ru-RU" dirty="0">
                <a:latin typeface="A1-Lat" pitchFamily="18" charset="0"/>
              </a:rPr>
              <a:t> – </a:t>
            </a:r>
            <a:r>
              <a:rPr lang="ru-RU" dirty="0" err="1">
                <a:latin typeface="A1-Lat" pitchFamily="18" charset="0"/>
              </a:rPr>
              <a:t>йени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аваданлыг</a:t>
            </a:r>
            <a:r>
              <a:rPr lang="ru-RU" dirty="0">
                <a:latin typeface="A1-Lat" pitchFamily="18" charset="0"/>
              </a:rPr>
              <a:t> – </a:t>
            </a:r>
            <a:r>
              <a:rPr lang="ru-RU" dirty="0" err="1">
                <a:latin typeface="A1-Lat" pitchFamily="18" charset="0"/>
              </a:rPr>
              <a:t>истещсалын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тяшкили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>
                <a:latin typeface="A1-Lat" pitchFamily="18" charset="0"/>
              </a:rPr>
              <a:t>истещсалын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тяшкили</a:t>
            </a:r>
            <a:r>
              <a:rPr lang="ru-RU" dirty="0">
                <a:latin typeface="A1-Lat" pitchFamily="18" charset="0"/>
              </a:rPr>
              <a:t> – </a:t>
            </a:r>
            <a:r>
              <a:rPr lang="ru-RU" dirty="0" err="1">
                <a:latin typeface="A1-Lat" pitchFamily="18" charset="0"/>
              </a:rPr>
              <a:t>йени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технолоэийа</a:t>
            </a:r>
            <a:r>
              <a:rPr lang="ru-RU" dirty="0">
                <a:latin typeface="A1-Lat" pitchFamily="18" charset="0"/>
              </a:rPr>
              <a:t> – </a:t>
            </a:r>
            <a:r>
              <a:rPr lang="ru-RU" dirty="0" err="1">
                <a:latin typeface="A1-Lat" pitchFamily="18" charset="0"/>
              </a:rPr>
              <a:t>йени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аваданлыг</a:t>
            </a:r>
            <a:r>
              <a:rPr lang="ru-RU" dirty="0">
                <a:latin typeface="A1-Lat" pitchFamily="18" charset="0"/>
              </a:rPr>
              <a:t>. </a:t>
            </a:r>
          </a:p>
          <a:p>
            <a:endParaRPr lang="ru-RU" dirty="0">
              <a:latin typeface="A1-Lat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latin typeface="A1-Lat" pitchFamily="18" charset="0"/>
              </a:rPr>
              <a:t>Цмуми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формада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онлары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ашаьыдакы</a:t>
            </a:r>
            <a:r>
              <a:rPr lang="ru-RU" dirty="0">
                <a:latin typeface="A1-Lat" pitchFamily="18" charset="0"/>
              </a:rPr>
              <a:t> кими </a:t>
            </a:r>
            <a:r>
              <a:rPr lang="ru-RU" dirty="0" err="1">
                <a:latin typeface="A1-Lat" pitchFamily="18" charset="0"/>
              </a:rPr>
              <a:t>тясниф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етмяк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олар</a:t>
            </a:r>
            <a:r>
              <a:rPr lang="ru-RU" dirty="0">
                <a:latin typeface="A1-Lat" pitchFamily="18" charset="0"/>
              </a:rPr>
              <a:t>:</a:t>
            </a:r>
            <a:br>
              <a:rPr lang="ru-RU" dirty="0">
                <a:latin typeface="A1-Lat" pitchFamily="18" charset="0"/>
              </a:rPr>
            </a:br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248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Ващид</a:t>
            </a:r>
            <a:r>
              <a:rPr lang="ru-RU" b="1" i="1" dirty="0">
                <a:latin typeface="A1-Lat" pitchFamily="18" charset="0"/>
              </a:rPr>
              <a:t> график </a:t>
            </a:r>
            <a:r>
              <a:rPr lang="ru-RU" b="1" i="1" dirty="0" err="1">
                <a:latin typeface="A1-Lat" pitchFamily="18" charset="0"/>
              </a:rPr>
              <a:t>цзря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ейни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заманда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бярабяр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 smtClean="0">
                <a:latin typeface="A1-Lat" pitchFamily="18" charset="0"/>
              </a:rPr>
              <a:t>щя</a:t>
            </a:r>
            <a:r>
              <a:rPr lang="az-Latn-AZ" b="1" i="1" dirty="0">
                <a:latin typeface="A1-Lat" pitchFamily="18" charset="0"/>
              </a:rPr>
              <a:t>c</a:t>
            </a:r>
            <a:r>
              <a:rPr lang="ru-RU" b="1" i="1" dirty="0" err="1" smtClean="0">
                <a:latin typeface="A1-Lat" pitchFamily="18" charset="0"/>
              </a:rPr>
              <a:t>мдя</a:t>
            </a:r>
            <a:r>
              <a:rPr lang="ru-RU" b="1" i="1" dirty="0" smtClean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мящсул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бурахылышыны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щяйата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кечирмяк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мягсядиля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истещсалын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бцтцн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бюлмяляринин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ащянэдар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разылашдырылмыш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иш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фяалиййятини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тямин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етмяк</a:t>
            </a:r>
            <a:r>
              <a:rPr lang="ru-RU" b="1" dirty="0">
                <a:latin typeface="A1-Lat" pitchFamily="18" charset="0"/>
              </a:rPr>
              <a:t>.</a:t>
            </a:r>
            <a:r>
              <a:rPr lang="ru-RU" dirty="0">
                <a:latin typeface="A1-Lat" pitchFamily="18" charset="0"/>
              </a:rPr>
              <a:t> </a:t>
            </a:r>
          </a:p>
          <a:p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Истещсал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просесляринин</a:t>
            </a:r>
            <a:r>
              <a:rPr lang="ru-RU" b="1" i="1" dirty="0">
                <a:latin typeface="A1-Lat" pitchFamily="18" charset="0"/>
              </a:rPr>
              <a:t> максимум </a:t>
            </a:r>
            <a:r>
              <a:rPr lang="ru-RU" b="1" i="1" dirty="0" err="1">
                <a:latin typeface="A1-Lat" pitchFamily="18" charset="0"/>
              </a:rPr>
              <a:t>фасилясизлийини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тямин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етмяк</a:t>
            </a:r>
            <a:r>
              <a:rPr lang="ru-RU" b="1" i="1" dirty="0">
                <a:latin typeface="A1-Lat" pitchFamily="18" charset="0"/>
              </a:rPr>
              <a:t>. </a:t>
            </a:r>
            <a:endParaRPr lang="ru-RU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SUAL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993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>
                <a:latin typeface="A1-Lat" pitchFamily="18" charset="0"/>
              </a:rPr>
              <a:t> План </a:t>
            </a:r>
            <a:r>
              <a:rPr lang="ru-RU" b="1" i="1" dirty="0" err="1">
                <a:latin typeface="A1-Lat" pitchFamily="18" charset="0"/>
              </a:rPr>
              <a:t>щесабламаларынын</a:t>
            </a:r>
            <a:r>
              <a:rPr lang="ru-RU" b="1" i="1" dirty="0">
                <a:latin typeface="A1-Lat" pitchFamily="18" charset="0"/>
              </a:rPr>
              <a:t> максимум </a:t>
            </a:r>
            <a:r>
              <a:rPr lang="ru-RU" b="1" i="1" dirty="0" err="1">
                <a:latin typeface="A1-Lat" pitchFamily="18" charset="0"/>
              </a:rPr>
              <a:t>етибарлылыьынын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план </a:t>
            </a:r>
            <a:r>
              <a:rPr lang="ru-RU" b="1" i="1" dirty="0" err="1">
                <a:latin typeface="A1-Lat" pitchFamily="18" charset="0"/>
              </a:rPr>
              <a:t>ишляринин</a:t>
            </a:r>
            <a:r>
              <a:rPr lang="ru-RU" b="1" i="1" dirty="0">
                <a:latin typeface="A1-Lat" pitchFamily="18" charset="0"/>
              </a:rPr>
              <a:t> минимум </a:t>
            </a:r>
            <a:r>
              <a:rPr lang="ru-RU" b="1" i="1" dirty="0" err="1">
                <a:latin typeface="A1-Lat" pitchFamily="18" charset="0"/>
              </a:rPr>
              <a:t>ямяк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тутумлулуьунун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тямин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едилмяси</a:t>
            </a:r>
            <a:r>
              <a:rPr lang="ru-RU" b="1" i="1" dirty="0">
                <a:latin typeface="A1-Lat" pitchFamily="18" charset="0"/>
              </a:rPr>
              <a:t>.</a:t>
            </a:r>
            <a:endParaRPr lang="ru-RU" dirty="0">
              <a:latin typeface="A1-Lat" pitchFamily="18" charset="0"/>
            </a:endParaRPr>
          </a:p>
          <a:p>
            <a:r>
              <a:rPr lang="ru-RU" b="1" i="1" dirty="0" err="1">
                <a:latin typeface="A1-Lat" pitchFamily="18" charset="0"/>
              </a:rPr>
              <a:t>Пландан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мцхтялиф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кянарлашмалар</a:t>
            </a:r>
            <a:r>
              <a:rPr lang="ru-RU" b="1" i="1" dirty="0">
                <a:latin typeface="A1-Lat" pitchFamily="18" charset="0"/>
              </a:rPr>
              <a:t> баш </a:t>
            </a:r>
            <a:r>
              <a:rPr lang="ru-RU" b="1" i="1" dirty="0" err="1">
                <a:latin typeface="A1-Lat" pitchFamily="18" charset="0"/>
              </a:rPr>
              <a:t>вердикдя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мягсядя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наил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олунмасы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цчцн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чевиклик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маневрлийин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тямин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едилмяси</a:t>
            </a:r>
            <a:r>
              <a:rPr lang="ru-RU" b="1" i="1" dirty="0">
                <a:latin typeface="A1-Lat" pitchFamily="18" charset="0"/>
              </a:rPr>
              <a:t>.</a:t>
            </a:r>
            <a:endParaRPr lang="ru-RU" dirty="0">
              <a:latin typeface="A1-Lat" pitchFamily="18" charset="0"/>
            </a:endParaRPr>
          </a:p>
          <a:p>
            <a:r>
              <a:rPr lang="ru-RU" b="1" i="1" dirty="0" err="1">
                <a:latin typeface="A1-Lat" pitchFamily="18" charset="0"/>
              </a:rPr>
              <a:t>Истещсала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рящбярлийин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фасилясизлийини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тямин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етмяк</a:t>
            </a:r>
            <a:r>
              <a:rPr lang="ru-RU" b="1" i="1" dirty="0">
                <a:latin typeface="A1-Lat" pitchFamily="18" charset="0"/>
              </a:rPr>
              <a:t>. </a:t>
            </a:r>
            <a:endParaRPr lang="ru-RU" dirty="0">
              <a:latin typeface="A1-Lat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TƏLƏBLƏR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223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>
                <a:latin typeface="A1-Lat" pitchFamily="18" charset="0"/>
              </a:rPr>
              <a:t>ЛОЭИСТИКА – ИСТЕЩСАЛЫН ТЯШКИЛИНИН ЯСАС ФОРМАЛАРЫНДАН БИРИ КИМИ</a:t>
            </a:r>
          </a:p>
          <a:p>
            <a:pPr lvl="0"/>
            <a:r>
              <a:rPr lang="ru-RU" dirty="0">
                <a:latin typeface="A1-Lat" pitchFamily="18" charset="0"/>
              </a:rPr>
              <a:t>ИСТЕЩСАЛ ЛОЭИСТИКАСЫНЫН МАЩИЙЙЯТИ</a:t>
            </a:r>
          </a:p>
          <a:p>
            <a:pPr lvl="0"/>
            <a:r>
              <a:rPr lang="ru-RU" cap="all" dirty="0" err="1">
                <a:latin typeface="A1-Lat" pitchFamily="18" charset="0"/>
              </a:rPr>
              <a:t>Истещсал</a:t>
            </a:r>
            <a:r>
              <a:rPr lang="ru-RU" cap="all" dirty="0">
                <a:latin typeface="A1-Lat" pitchFamily="18" charset="0"/>
              </a:rPr>
              <a:t> </a:t>
            </a:r>
            <a:r>
              <a:rPr lang="ru-RU" cap="all" dirty="0" err="1">
                <a:latin typeface="A1-Lat" pitchFamily="18" charset="0"/>
              </a:rPr>
              <a:t>лоэистикасында</a:t>
            </a:r>
            <a:r>
              <a:rPr lang="ru-RU" cap="all" dirty="0">
                <a:latin typeface="A1-Lat" pitchFamily="18" charset="0"/>
              </a:rPr>
              <a:t> материал  </a:t>
            </a:r>
            <a:r>
              <a:rPr lang="ru-RU" cap="all" dirty="0" err="1">
                <a:latin typeface="A1-Lat" pitchFamily="18" charset="0"/>
              </a:rPr>
              <a:t>ахынларынын</a:t>
            </a:r>
            <a:r>
              <a:rPr lang="ru-RU" cap="all" dirty="0">
                <a:latin typeface="A1-Lat" pitchFamily="18" charset="0"/>
              </a:rPr>
              <a:t>  </a:t>
            </a:r>
            <a:r>
              <a:rPr lang="ru-RU" cap="all" dirty="0" err="1">
                <a:latin typeface="A1-Lat" pitchFamily="18" charset="0"/>
              </a:rPr>
              <a:t>идаря</a:t>
            </a:r>
            <a:r>
              <a:rPr lang="ru-RU" cap="all" dirty="0">
                <a:latin typeface="A1-Lat" pitchFamily="18" charset="0"/>
              </a:rPr>
              <a:t> </a:t>
            </a:r>
            <a:r>
              <a:rPr lang="ru-RU" cap="all" dirty="0" err="1">
                <a:latin typeface="A1-Lat" pitchFamily="18" charset="0"/>
              </a:rPr>
              <a:t>едилмяси</a:t>
            </a:r>
            <a:endParaRPr lang="ru-RU" dirty="0">
              <a:latin typeface="A1-Lat" pitchFamily="18" charset="0"/>
            </a:endParaRPr>
          </a:p>
          <a:p>
            <a:pPr lvl="0"/>
            <a:r>
              <a:rPr lang="ru-RU" dirty="0">
                <a:latin typeface="A1-Lat" pitchFamily="18" charset="0"/>
              </a:rPr>
              <a:t>ЧЕВИК ИСТЕЩСАЛ-ЛОЭИСТИК СИСИТЕМЛЯРИНИН НЮВЛЯРИ</a:t>
            </a:r>
          </a:p>
          <a:p>
            <a:pPr lvl="0"/>
            <a:r>
              <a:rPr lang="ru-RU" dirty="0">
                <a:latin typeface="A1-Lat" pitchFamily="18" charset="0"/>
              </a:rPr>
              <a:t>МАТЕРИАЛ АХЫНЛАРЫНЫН ТЯШКИЛИ ВЯ ИДАРЯ ЕДИЛМЯСИНЯ ГОЙУЛАН ЯСАС ТЯЛЯБЛЯР </a:t>
            </a:r>
          </a:p>
          <a:p>
            <a:endParaRPr lang="ru-RU" dirty="0">
              <a:latin typeface="A1-Lat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İSTEHSAL LOGİSTİKASI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90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Autofit/>
          </a:bodyPr>
          <a:lstStyle/>
          <a:p>
            <a:r>
              <a:rPr lang="ru-RU" sz="2000" dirty="0">
                <a:latin typeface="A1-Lat" pitchFamily="18" charset="0"/>
              </a:rPr>
              <a:t>Материал </a:t>
            </a:r>
            <a:r>
              <a:rPr lang="ru-RU" sz="2000" dirty="0" err="1">
                <a:latin typeface="A1-Lat" pitchFamily="18" charset="0"/>
              </a:rPr>
              <a:t>вя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он­лара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уйьун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информасийа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ахынларынын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ясас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истещсалын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бу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вя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йа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диэяр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мярщялясиндя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идаря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едилмяси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бир</a:t>
            </a:r>
            <a:r>
              <a:rPr lang="ru-RU" sz="2000" dirty="0">
                <a:latin typeface="A1-Lat" pitchFamily="18" charset="0"/>
              </a:rPr>
              <a:t> сыра </a:t>
            </a:r>
            <a:r>
              <a:rPr lang="ru-RU" sz="2000" dirty="0" err="1">
                <a:latin typeface="A1-Lat" pitchFamily="18" charset="0"/>
              </a:rPr>
              <a:t>спесифик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хцсусиййятляря</a:t>
            </a:r>
            <a:r>
              <a:rPr lang="ru-RU" sz="2000" dirty="0">
                <a:latin typeface="A1-Lat" pitchFamily="18" charset="0"/>
              </a:rPr>
              <a:t> малик </a:t>
            </a:r>
            <a:r>
              <a:rPr lang="ru-RU" sz="2000" dirty="0" err="1">
                <a:latin typeface="A1-Lat" pitchFamily="18" charset="0"/>
              </a:rPr>
              <a:t>олмагла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бярабяр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A1-Lat" pitchFamily="18" charset="0"/>
              </a:rPr>
              <a:t>истещсал</a:t>
            </a:r>
            <a:r>
              <a:rPr lang="ru-RU" sz="2000" b="1" i="1" dirty="0">
                <a:solidFill>
                  <a:srgbClr val="FF0000"/>
                </a:solidFill>
                <a:latin typeface="A1-Lat" pitchFamily="18" charset="0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A1-Lat" pitchFamily="18" charset="0"/>
              </a:rPr>
              <a:t>лоэистикасы</a:t>
            </a:r>
            <a:r>
              <a:rPr lang="ru-RU" sz="2000" b="1" i="1" dirty="0">
                <a:solidFill>
                  <a:srgbClr val="FF0000"/>
                </a:solidFill>
                <a:latin typeface="A1-Lat" pitchFamily="18" charset="0"/>
              </a:rPr>
              <a:t>  </a:t>
            </a:r>
            <a:r>
              <a:rPr lang="ru-RU" sz="2000" dirty="0" err="1">
                <a:latin typeface="A1-Lat" pitchFamily="18" charset="0"/>
              </a:rPr>
              <a:t>адланыр</a:t>
            </a:r>
            <a:r>
              <a:rPr lang="ru-RU" sz="2000" dirty="0">
                <a:latin typeface="A1-Lat" pitchFamily="18" charset="0"/>
              </a:rPr>
              <a:t>. </a:t>
            </a:r>
          </a:p>
          <a:p>
            <a:r>
              <a:rPr lang="ru-RU" sz="2000" dirty="0" err="1">
                <a:latin typeface="A1-Lat" pitchFamily="18" charset="0"/>
              </a:rPr>
              <a:t>Демяли</a:t>
            </a:r>
            <a:r>
              <a:rPr lang="ru-RU" sz="2000" dirty="0">
                <a:latin typeface="A1-Lat" pitchFamily="18" charset="0"/>
              </a:rPr>
              <a:t>, </a:t>
            </a:r>
            <a:r>
              <a:rPr lang="ru-RU" sz="2000" b="1" i="1" dirty="0" err="1">
                <a:solidFill>
                  <a:srgbClr val="FF0000"/>
                </a:solidFill>
                <a:latin typeface="A1-Lat" pitchFamily="18" charset="0"/>
              </a:rPr>
              <a:t>истещсал</a:t>
            </a:r>
            <a:r>
              <a:rPr lang="ru-RU" sz="2000" b="1" i="1" dirty="0">
                <a:solidFill>
                  <a:srgbClr val="FF0000"/>
                </a:solidFill>
                <a:latin typeface="A1-Lat" pitchFamily="18" charset="0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A1-Lat" pitchFamily="18" charset="0"/>
              </a:rPr>
              <a:t>лоэистикаснын</a:t>
            </a:r>
            <a:r>
              <a:rPr lang="ru-RU" sz="2000" b="1" i="1" dirty="0">
                <a:solidFill>
                  <a:srgbClr val="FF0000"/>
                </a:solidFill>
                <a:latin typeface="A1-Lat" pitchFamily="18" charset="0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A1-Lat" pitchFamily="18" charset="0"/>
              </a:rPr>
              <a:t>мягсяди</a:t>
            </a:r>
            <a:r>
              <a:rPr lang="ru-RU" sz="2000" dirty="0">
                <a:latin typeface="A1-Lat" pitchFamily="18" charset="0"/>
              </a:rPr>
              <a:t> - </a:t>
            </a:r>
            <a:r>
              <a:rPr lang="ru-RU" sz="2000" dirty="0" err="1">
                <a:latin typeface="A1-Lat" pitchFamily="18" charset="0"/>
              </a:rPr>
              <a:t>истещсал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просесляри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иля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мцяссисянин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гаршылыглы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ялагядя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олан</a:t>
            </a:r>
            <a:r>
              <a:rPr lang="ru-RU" sz="2000" dirty="0">
                <a:latin typeface="A1-Lat" pitchFamily="18" charset="0"/>
              </a:rPr>
              <a:t> структур </a:t>
            </a:r>
            <a:r>
              <a:rPr lang="ru-RU" sz="2000" dirty="0" err="1">
                <a:latin typeface="A1-Lat" pitchFamily="18" charset="0"/>
              </a:rPr>
              <a:t>бюлмяляри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арасында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йериня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йетирилян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лоэистик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ямялиййатларын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дягиг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синхронлуьуна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наил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олмагдыр</a:t>
            </a:r>
            <a:r>
              <a:rPr lang="ru-RU" sz="2000" dirty="0">
                <a:latin typeface="A1-Lat" pitchFamily="18" charset="0"/>
              </a:rPr>
              <a:t>. </a:t>
            </a:r>
            <a:r>
              <a:rPr lang="ru-RU" sz="2000" dirty="0" err="1">
                <a:latin typeface="A1-Lat" pitchFamily="18" charset="0"/>
              </a:rPr>
              <a:t>Даща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доьрусу</a:t>
            </a:r>
            <a:r>
              <a:rPr lang="ru-RU" sz="2000" dirty="0">
                <a:latin typeface="A1-Lat" pitchFamily="18" charset="0"/>
              </a:rPr>
              <a:t>, </a:t>
            </a:r>
            <a:r>
              <a:rPr lang="ru-RU" sz="2000" dirty="0" err="1">
                <a:latin typeface="A1-Lat" pitchFamily="18" charset="0"/>
              </a:rPr>
              <a:t>истещсал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лоэистикасынын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тядгигат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обйектини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сянайе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истещсалы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заманы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фирмадахили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игтисади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ахын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просесляри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тяшкил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едир</a:t>
            </a:r>
            <a:r>
              <a:rPr lang="ru-RU" sz="2000" dirty="0">
                <a:latin typeface="A1-Lat" pitchFamily="18" charset="0"/>
              </a:rPr>
              <a:t>. </a:t>
            </a:r>
          </a:p>
          <a:p>
            <a:r>
              <a:rPr lang="ru-RU" sz="2000" dirty="0">
                <a:latin typeface="A1-Lat" pitchFamily="18" charset="0"/>
              </a:rPr>
              <a:t>Материал </a:t>
            </a:r>
            <a:r>
              <a:rPr lang="ru-RU" sz="2000" dirty="0" err="1">
                <a:latin typeface="A1-Lat" pitchFamily="18" charset="0"/>
              </a:rPr>
              <a:t>вя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он­лара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уйьун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информасийа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ахынларынын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ясас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истещсалын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бу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вя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йа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диэяр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мярщялясиндя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идаря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едилмяси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бир</a:t>
            </a:r>
            <a:r>
              <a:rPr lang="ru-RU" sz="2000" dirty="0">
                <a:latin typeface="A1-Lat" pitchFamily="18" charset="0"/>
              </a:rPr>
              <a:t> сыра </a:t>
            </a:r>
            <a:r>
              <a:rPr lang="ru-RU" sz="2000" dirty="0" err="1">
                <a:latin typeface="A1-Lat" pitchFamily="18" charset="0"/>
              </a:rPr>
              <a:t>спесифик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хцсусиййятляря</a:t>
            </a:r>
            <a:r>
              <a:rPr lang="ru-RU" sz="2000" dirty="0">
                <a:latin typeface="A1-Lat" pitchFamily="18" charset="0"/>
              </a:rPr>
              <a:t> малик </a:t>
            </a:r>
            <a:r>
              <a:rPr lang="ru-RU" sz="2000" dirty="0" err="1">
                <a:latin typeface="A1-Lat" pitchFamily="18" charset="0"/>
              </a:rPr>
              <a:t>олмагла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бярабяр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A1-Lat" pitchFamily="18" charset="0"/>
              </a:rPr>
              <a:t>истещсал</a:t>
            </a:r>
            <a:r>
              <a:rPr lang="ru-RU" sz="2000" b="1" i="1" dirty="0">
                <a:solidFill>
                  <a:srgbClr val="FF0000"/>
                </a:solidFill>
                <a:latin typeface="A1-Lat" pitchFamily="18" charset="0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A1-Lat" pitchFamily="18" charset="0"/>
              </a:rPr>
              <a:t>лоэистикасы</a:t>
            </a:r>
            <a:r>
              <a:rPr lang="ru-RU" sz="2000" b="1" i="1" dirty="0">
                <a:solidFill>
                  <a:srgbClr val="FF0000"/>
                </a:solidFill>
                <a:latin typeface="A1-Lat" pitchFamily="18" charset="0"/>
              </a:rPr>
              <a:t>  </a:t>
            </a:r>
            <a:r>
              <a:rPr lang="ru-RU" sz="2000" dirty="0" err="1">
                <a:latin typeface="A1-Lat" pitchFamily="18" charset="0"/>
              </a:rPr>
              <a:t>адланыр</a:t>
            </a:r>
            <a:r>
              <a:rPr lang="ru-RU" sz="2000" dirty="0">
                <a:latin typeface="A1-Lat" pitchFamily="18" charset="0"/>
              </a:rPr>
              <a:t>. </a:t>
            </a:r>
          </a:p>
          <a:p>
            <a:r>
              <a:rPr lang="ru-RU" sz="2000" dirty="0" err="1">
                <a:latin typeface="A1-Lat" pitchFamily="18" charset="0"/>
              </a:rPr>
              <a:t>Демяли</a:t>
            </a:r>
            <a:r>
              <a:rPr lang="ru-RU" sz="2000" dirty="0">
                <a:latin typeface="A1-Lat" pitchFamily="18" charset="0"/>
              </a:rPr>
              <a:t>, </a:t>
            </a:r>
            <a:r>
              <a:rPr lang="ru-RU" sz="2000" b="1" i="1" dirty="0" err="1">
                <a:latin typeface="A1-Lat" pitchFamily="18" charset="0"/>
              </a:rPr>
              <a:t>истещсал</a:t>
            </a:r>
            <a:r>
              <a:rPr lang="ru-RU" sz="2000" b="1" i="1" dirty="0">
                <a:latin typeface="A1-Lat" pitchFamily="18" charset="0"/>
              </a:rPr>
              <a:t> </a:t>
            </a:r>
            <a:r>
              <a:rPr lang="ru-RU" sz="2000" b="1" i="1" dirty="0" err="1">
                <a:latin typeface="A1-Lat" pitchFamily="18" charset="0"/>
              </a:rPr>
              <a:t>лоэистикаснын</a:t>
            </a:r>
            <a:r>
              <a:rPr lang="ru-RU" sz="2000" b="1" i="1" dirty="0">
                <a:latin typeface="A1-Lat" pitchFamily="18" charset="0"/>
              </a:rPr>
              <a:t> </a:t>
            </a:r>
            <a:r>
              <a:rPr lang="ru-RU" sz="2000" b="1" i="1" dirty="0" err="1">
                <a:latin typeface="A1-Lat" pitchFamily="18" charset="0"/>
              </a:rPr>
              <a:t>мягсяди</a:t>
            </a:r>
            <a:r>
              <a:rPr lang="ru-RU" sz="2000" dirty="0">
                <a:latin typeface="A1-Lat" pitchFamily="18" charset="0"/>
              </a:rPr>
              <a:t> - </a:t>
            </a:r>
            <a:r>
              <a:rPr lang="ru-RU" sz="2000" dirty="0" err="1">
                <a:latin typeface="A1-Lat" pitchFamily="18" charset="0"/>
              </a:rPr>
              <a:t>истещсал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просесляри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иля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мцяссисянин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гаршылыглы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ялагядя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олан</a:t>
            </a:r>
            <a:r>
              <a:rPr lang="ru-RU" sz="2000" dirty="0">
                <a:latin typeface="A1-Lat" pitchFamily="18" charset="0"/>
              </a:rPr>
              <a:t> структур </a:t>
            </a:r>
            <a:r>
              <a:rPr lang="ru-RU" sz="2000" dirty="0" err="1">
                <a:latin typeface="A1-Lat" pitchFamily="18" charset="0"/>
              </a:rPr>
              <a:t>бюлмяляри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арасында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йериня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йетирилян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лоэистик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ямялиййатларын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дягиг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синхронлуьуна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наил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олмагдыр</a:t>
            </a:r>
            <a:r>
              <a:rPr lang="ru-RU" sz="2000" dirty="0">
                <a:latin typeface="A1-Lat" pitchFamily="18" charset="0"/>
              </a:rPr>
              <a:t>. </a:t>
            </a:r>
            <a:r>
              <a:rPr lang="ru-RU" sz="2000" dirty="0" err="1">
                <a:latin typeface="A1-Lat" pitchFamily="18" charset="0"/>
              </a:rPr>
              <a:t>Даща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доьрусу</a:t>
            </a:r>
            <a:r>
              <a:rPr lang="ru-RU" sz="2000" dirty="0">
                <a:latin typeface="A1-Lat" pitchFamily="18" charset="0"/>
              </a:rPr>
              <a:t>, </a:t>
            </a:r>
            <a:r>
              <a:rPr lang="ru-RU" sz="2000" dirty="0" err="1">
                <a:latin typeface="A1-Lat" pitchFamily="18" charset="0"/>
              </a:rPr>
              <a:t>истещсал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лоэистикасынын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тядгигат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обйектини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сянайе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истещсалы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заманы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фирмадахили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игтисади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ахын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просесляри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тяшкил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едир</a:t>
            </a:r>
            <a:r>
              <a:rPr lang="ru-RU" sz="2000" dirty="0">
                <a:latin typeface="A1-Lat" pitchFamily="18" charset="0"/>
              </a:rPr>
              <a:t>. </a:t>
            </a:r>
          </a:p>
          <a:p>
            <a:endParaRPr lang="ru-RU" sz="2000" dirty="0">
              <a:latin typeface="A1-Lat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SUAL 1.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3590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  <a:latin typeface="A1-Lat" pitchFamily="18" charset="0"/>
              </a:rPr>
              <a:t>истещсал</a:t>
            </a:r>
            <a:r>
              <a:rPr lang="ru-RU" sz="1800" b="1" i="1" dirty="0" smtClean="0">
                <a:solidFill>
                  <a:srgbClr val="FF0000"/>
                </a:solidFill>
                <a:latin typeface="A1-Lat" pitchFamily="18" charset="0"/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  <a:latin typeface="A1-Lat" pitchFamily="18" charset="0"/>
              </a:rPr>
              <a:t>лоэистикаснын</a:t>
            </a:r>
            <a:r>
              <a:rPr lang="ru-RU" sz="1800" b="1" i="1" dirty="0" smtClean="0">
                <a:solidFill>
                  <a:srgbClr val="FF0000"/>
                </a:solidFill>
                <a:latin typeface="A1-Lat" pitchFamily="18" charset="0"/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  <a:latin typeface="A1-Lat" pitchFamily="18" charset="0"/>
              </a:rPr>
              <a:t>мягсяди</a:t>
            </a:r>
            <a:r>
              <a:rPr lang="ru-RU" sz="1800" dirty="0" smtClean="0">
                <a:latin typeface="A1-Lat" pitchFamily="18" charset="0"/>
              </a:rPr>
              <a:t> - </a:t>
            </a:r>
            <a:r>
              <a:rPr lang="ru-RU" sz="1800" dirty="0" err="1" smtClean="0">
                <a:latin typeface="A1-Lat" pitchFamily="18" charset="0"/>
              </a:rPr>
              <a:t>истещсал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просесляри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иля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мцяссисянин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гаршылыглы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ялагядя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олан</a:t>
            </a:r>
            <a:r>
              <a:rPr lang="ru-RU" sz="1800" dirty="0" smtClean="0">
                <a:latin typeface="A1-Lat" pitchFamily="18" charset="0"/>
              </a:rPr>
              <a:t> структур </a:t>
            </a:r>
            <a:r>
              <a:rPr lang="ru-RU" sz="1800" dirty="0" err="1" smtClean="0">
                <a:latin typeface="A1-Lat" pitchFamily="18" charset="0"/>
              </a:rPr>
              <a:t>бюлмяляри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арасында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йериня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йетирилян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лоэистик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ямялиййатларын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дягиг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синхронлуьуна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наил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олмагдыр</a:t>
            </a:r>
            <a:r>
              <a:rPr lang="ru-RU" sz="1800" dirty="0" smtClean="0">
                <a:latin typeface="A1-Lat" pitchFamily="18" charset="0"/>
              </a:rPr>
              <a:t>. </a:t>
            </a:r>
            <a:r>
              <a:rPr lang="ru-RU" sz="1800" dirty="0" err="1" smtClean="0">
                <a:latin typeface="A1-Lat" pitchFamily="18" charset="0"/>
              </a:rPr>
              <a:t>Даща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доьрусу</a:t>
            </a:r>
            <a:r>
              <a:rPr lang="ru-RU" sz="1800" dirty="0" smtClean="0">
                <a:latin typeface="A1-Lat" pitchFamily="18" charset="0"/>
              </a:rPr>
              <a:t>, </a:t>
            </a:r>
            <a:r>
              <a:rPr lang="ru-RU" sz="1800" dirty="0" err="1" smtClean="0">
                <a:latin typeface="A1-Lat" pitchFamily="18" charset="0"/>
              </a:rPr>
              <a:t>истещсал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лоэистикасынын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тядгигат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обйектини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сянайе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истещсалы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заманы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фирмадахили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игтисади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ахын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просесляри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тяшкил</a:t>
            </a:r>
            <a:r>
              <a:rPr lang="ru-RU" sz="1800" dirty="0" smtClean="0">
                <a:latin typeface="A1-Lat" pitchFamily="18" charset="0"/>
              </a:rPr>
              <a:t> </a:t>
            </a:r>
            <a:r>
              <a:rPr lang="ru-RU" sz="1800" dirty="0" err="1" smtClean="0">
                <a:latin typeface="A1-Lat" pitchFamily="18" charset="0"/>
              </a:rPr>
              <a:t>едир</a:t>
            </a:r>
            <a:r>
              <a:rPr lang="ru-RU" sz="1800" dirty="0" smtClean="0">
                <a:latin typeface="A1-Lat" pitchFamily="18" charset="0"/>
              </a:rPr>
              <a:t>. </a:t>
            </a:r>
          </a:p>
          <a:p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z-Latn-AZ" sz="3200" dirty="0" smtClean="0"/>
              <a:t>LOGİSTİKA</a:t>
            </a:r>
            <a:endParaRPr lang="ru-RU" sz="3200" dirty="0"/>
          </a:p>
        </p:txBody>
      </p:sp>
      <p:pic>
        <p:nvPicPr>
          <p:cNvPr id="1026" name="Picture 2" descr="C:\Users\TOSHIBA\Downloads\logistika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92696"/>
            <a:ext cx="5688632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933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latin typeface="A1-Lat" pitchFamily="18" charset="0"/>
              </a:rPr>
              <a:t>а) </a:t>
            </a:r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эцъляринин</a:t>
            </a:r>
            <a:r>
              <a:rPr lang="ru-RU" dirty="0">
                <a:latin typeface="A1-Lat" pitchFamily="18" charset="0"/>
              </a:rPr>
              <a:t> там </a:t>
            </a:r>
            <a:r>
              <a:rPr lang="ru-RU" dirty="0" err="1">
                <a:latin typeface="A1-Lat" pitchFamily="18" charset="0"/>
              </a:rPr>
              <a:t>йцклянмясиня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наил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олмагла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дювриййя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вясаит­ля­ринин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дювр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сцрятини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артырмаг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онларын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мцяссисядян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кечмя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мцддятини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мини­мумлашдырмаг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r>
              <a:rPr lang="ru-RU" dirty="0">
                <a:latin typeface="A1-Lat" pitchFamily="18" charset="0"/>
              </a:rPr>
              <a:t>б) </a:t>
            </a:r>
            <a:r>
              <a:rPr lang="ru-RU" dirty="0" err="1">
                <a:latin typeface="A1-Lat" pitchFamily="18" charset="0"/>
              </a:rPr>
              <a:t>истещсалын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фасилясизлийини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тямин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етмяк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мягсядиля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зярури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сявиййядя</a:t>
            </a:r>
            <a:r>
              <a:rPr lang="ru-RU" dirty="0">
                <a:latin typeface="A1-Lat" pitchFamily="18" charset="0"/>
              </a:rPr>
              <a:t> материал </a:t>
            </a:r>
            <a:r>
              <a:rPr lang="ru-RU" dirty="0" err="1">
                <a:latin typeface="A1-Lat" pitchFamily="18" charset="0"/>
              </a:rPr>
              <a:t>ещтийатлары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йаратмаг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бу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ресурсларын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емалы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цчцн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сярбяст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 – </a:t>
            </a:r>
            <a:r>
              <a:rPr lang="ru-RU" dirty="0" err="1">
                <a:latin typeface="A1-Lat" pitchFamily="18" charset="0"/>
              </a:rPr>
              <a:t>лоэистик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эцъц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идаря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етмяк</a:t>
            </a:r>
            <a:r>
              <a:rPr lang="ru-RU" dirty="0">
                <a:latin typeface="A1-Lat" pitchFamily="18" charset="0"/>
              </a:rPr>
              <a:t>; </a:t>
            </a:r>
          </a:p>
          <a:p>
            <a:r>
              <a:rPr lang="ru-RU" dirty="0">
                <a:latin typeface="A1-Lat" pitchFamily="18" charset="0"/>
              </a:rPr>
              <a:t>ъ) </a:t>
            </a:r>
            <a:r>
              <a:rPr lang="ru-RU" dirty="0" err="1">
                <a:latin typeface="A1-Lat" pitchFamily="18" charset="0"/>
              </a:rPr>
              <a:t>истещлакчыларын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сифариш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пакетляриня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уйьун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тялябатларыны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дольун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юдямяк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шяртиля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майа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дяйярини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ашаьы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салмагдан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ибарятдир</a:t>
            </a:r>
            <a:r>
              <a:rPr lang="ru-RU" dirty="0">
                <a:latin typeface="A1-Lat" pitchFamily="18" charset="0"/>
              </a:rPr>
              <a:t>. </a:t>
            </a:r>
          </a:p>
          <a:p>
            <a:endParaRPr lang="ru-RU" dirty="0">
              <a:latin typeface="A1-Lat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</p:spPr>
        <p:txBody>
          <a:bodyPr>
            <a:noAutofit/>
          </a:bodyPr>
          <a:lstStyle/>
          <a:p>
            <a:r>
              <a:rPr lang="ru-RU" sz="2400" dirty="0" err="1">
                <a:latin typeface="A1-Lat" pitchFamily="18" charset="0"/>
              </a:rPr>
              <a:t>Истещсал</a:t>
            </a:r>
            <a:r>
              <a:rPr lang="ru-RU" sz="2400" dirty="0">
                <a:latin typeface="A1-Lat" pitchFamily="18" charset="0"/>
              </a:rPr>
              <a:t>  </a:t>
            </a:r>
            <a:r>
              <a:rPr lang="ru-RU" sz="2400" dirty="0" err="1">
                <a:latin typeface="A1-Lat" pitchFamily="18" charset="0"/>
              </a:rPr>
              <a:t>лоэистикасынын</a:t>
            </a:r>
            <a:r>
              <a:rPr lang="ru-RU" sz="2400" dirty="0">
                <a:latin typeface="A1-Lat" pitchFamily="18" charset="0"/>
              </a:rPr>
              <a:t>  </a:t>
            </a:r>
            <a:r>
              <a:rPr lang="ru-RU" sz="2400" dirty="0" err="1">
                <a:latin typeface="A1-Lat" pitchFamily="18" charset="0"/>
              </a:rPr>
              <a:t>ясас</a:t>
            </a:r>
            <a:r>
              <a:rPr lang="ru-RU" sz="2400" dirty="0">
                <a:latin typeface="A1-Lat" pitchFamily="18" charset="0"/>
              </a:rPr>
              <a:t>  </a:t>
            </a:r>
            <a:r>
              <a:rPr lang="ru-RU" sz="2400" dirty="0" err="1">
                <a:latin typeface="A1-Lat" pitchFamily="18" charset="0"/>
              </a:rPr>
              <a:t>мягсядиндян</a:t>
            </a:r>
            <a:r>
              <a:rPr lang="ru-RU" sz="2400" dirty="0">
                <a:latin typeface="A1-Lat" pitchFamily="18" charset="0"/>
              </a:rPr>
              <a:t>  </a:t>
            </a:r>
            <a:r>
              <a:rPr lang="ru-RU" sz="2400" dirty="0" err="1">
                <a:latin typeface="A1-Lat" pitchFamily="18" charset="0"/>
              </a:rPr>
              <a:t>иряли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эялян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b="1" i="1" dirty="0" err="1">
                <a:latin typeface="A1-Lat" pitchFamily="18" charset="0"/>
              </a:rPr>
              <a:t>вязифяляр</a:t>
            </a:r>
            <a:r>
              <a:rPr lang="ru-RU" sz="2400" b="1" i="1" dirty="0">
                <a:latin typeface="A1-Lat" pitchFamily="18" charset="0"/>
              </a:rPr>
              <a:t>:</a:t>
            </a:r>
            <a:r>
              <a:rPr lang="ru-RU" sz="2400" dirty="0">
                <a:latin typeface="A1-Lat" pitchFamily="18" charset="0"/>
              </a:rPr>
              <a:t/>
            </a:r>
            <a:br>
              <a:rPr lang="ru-RU" sz="2400" dirty="0">
                <a:latin typeface="A1-Lat" pitchFamily="18" charset="0"/>
              </a:rPr>
            </a:br>
            <a:endParaRPr lang="ru-RU" sz="2400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442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256584"/>
          </a:xfrm>
        </p:spPr>
        <p:txBody>
          <a:bodyPr>
            <a:noAutofit/>
          </a:bodyPr>
          <a:lstStyle/>
          <a:p>
            <a:pPr lvl="0"/>
            <a:r>
              <a:rPr lang="ru-RU" sz="2000" dirty="0" err="1">
                <a:latin typeface="A1-Lat" pitchFamily="18" charset="0"/>
              </a:rPr>
              <a:t>конкрет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щазыр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мящсуллара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истещлакчы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сифаришляри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вя</a:t>
            </a:r>
            <a:r>
              <a:rPr lang="ru-RU" sz="2000" dirty="0">
                <a:latin typeface="A1-Lat" pitchFamily="18" charset="0"/>
              </a:rPr>
              <a:t> базар </a:t>
            </a:r>
            <a:r>
              <a:rPr lang="ru-RU" sz="2000" dirty="0" err="1">
                <a:latin typeface="A1-Lat" pitchFamily="18" charset="0"/>
              </a:rPr>
              <a:t>тялябатынын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прогнозлашдырылмасы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ясасында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истещсалын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планлашдырылмасы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вя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тяшкили</a:t>
            </a:r>
            <a:r>
              <a:rPr lang="ru-RU" sz="2000" dirty="0">
                <a:latin typeface="A1-Lat" pitchFamily="18" charset="0"/>
              </a:rPr>
              <a:t>;</a:t>
            </a:r>
          </a:p>
          <a:p>
            <a:pPr lvl="0"/>
            <a:r>
              <a:rPr lang="ru-RU" sz="2000" dirty="0" err="1">
                <a:latin typeface="A1-Lat" pitchFamily="18" charset="0"/>
              </a:rPr>
              <a:t>мцяссисянин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истещсал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сащяляри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вя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иш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йерляри</a:t>
            </a:r>
            <a:r>
              <a:rPr lang="ru-RU" sz="2000" dirty="0">
                <a:latin typeface="A1-Lat" pitchFamily="18" charset="0"/>
              </a:rPr>
              <a:t>, </a:t>
            </a:r>
            <a:r>
              <a:rPr lang="ru-RU" sz="2000" dirty="0" err="1">
                <a:latin typeface="A1-Lat" pitchFamily="18" charset="0"/>
              </a:rPr>
              <a:t>щабеля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ди­эяр</a:t>
            </a:r>
            <a:r>
              <a:rPr lang="ru-RU" sz="2000" dirty="0">
                <a:latin typeface="A1-Lat" pitchFamily="18" charset="0"/>
              </a:rPr>
              <a:t> структур </a:t>
            </a:r>
            <a:r>
              <a:rPr lang="ru-RU" sz="2000" dirty="0" err="1">
                <a:latin typeface="A1-Lat" pitchFamily="18" charset="0"/>
              </a:rPr>
              <a:t>бюлмяляри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цчцн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истещсал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тапшырыглары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цзря</a:t>
            </a:r>
            <a:r>
              <a:rPr lang="ru-RU" sz="2000" dirty="0">
                <a:latin typeface="A1-Lat" pitchFamily="18" charset="0"/>
              </a:rPr>
              <a:t> план – </a:t>
            </a:r>
            <a:r>
              <a:rPr lang="ru-RU" sz="2000" dirty="0" err="1">
                <a:latin typeface="A1-Lat" pitchFamily="18" charset="0"/>
              </a:rPr>
              <a:t>графиклярин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ишляниб</a:t>
            </a:r>
            <a:r>
              <a:rPr lang="ru-RU" sz="2000" dirty="0">
                <a:latin typeface="A1-Lat" pitchFamily="18" charset="0"/>
              </a:rPr>
              <a:t>  </a:t>
            </a:r>
            <a:r>
              <a:rPr lang="ru-RU" sz="2000" dirty="0" err="1">
                <a:latin typeface="A1-Lat" pitchFamily="18" charset="0"/>
              </a:rPr>
              <a:t>щазырланмасы</a:t>
            </a:r>
            <a:r>
              <a:rPr lang="ru-RU" sz="2000" dirty="0">
                <a:latin typeface="A1-Lat" pitchFamily="18" charset="0"/>
              </a:rPr>
              <a:t>;</a:t>
            </a:r>
          </a:p>
          <a:p>
            <a:pPr lvl="0"/>
            <a:r>
              <a:rPr lang="ru-RU" sz="2000" dirty="0" err="1">
                <a:latin typeface="A1-Lat" pitchFamily="18" charset="0"/>
              </a:rPr>
              <a:t>тяъщизат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вя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сатыш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хидмяти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шюбяляри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иля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разылашдыгдан</a:t>
            </a:r>
            <a:r>
              <a:rPr lang="ru-RU" sz="2000" dirty="0">
                <a:latin typeface="A1-Lat" pitchFamily="18" charset="0"/>
              </a:rPr>
              <a:t>  </a:t>
            </a:r>
            <a:r>
              <a:rPr lang="ru-RU" sz="2000" dirty="0" err="1">
                <a:latin typeface="A1-Lat" pitchFamily="18" charset="0"/>
              </a:rPr>
              <a:t>сон­ра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мящсул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бурахылышы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цзря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истещсал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графикляринин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ишляниб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щазырланмасы</a:t>
            </a:r>
            <a:r>
              <a:rPr lang="ru-RU" sz="2000" dirty="0">
                <a:latin typeface="A1-Lat" pitchFamily="18" charset="0"/>
              </a:rPr>
              <a:t>;</a:t>
            </a:r>
          </a:p>
          <a:p>
            <a:pPr lvl="0"/>
            <a:r>
              <a:rPr lang="ru-RU" sz="2000" dirty="0" err="1">
                <a:latin typeface="A1-Lat" pitchFamily="18" charset="0"/>
              </a:rPr>
              <a:t>битмямиш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истещсал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нормативинин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мцяййянляшдирилмяси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вя</a:t>
            </a:r>
            <a:r>
              <a:rPr lang="ru-RU" sz="2000" dirty="0">
                <a:latin typeface="A1-Lat" pitchFamily="18" charset="0"/>
              </a:rPr>
              <a:t> она </a:t>
            </a:r>
            <a:r>
              <a:rPr lang="ru-RU" sz="2000" dirty="0" err="1">
                <a:latin typeface="A1-Lat" pitchFamily="18" charset="0"/>
              </a:rPr>
              <a:t>риайят</a:t>
            </a:r>
            <a:r>
              <a:rPr lang="ru-RU" sz="2000" dirty="0">
                <a:latin typeface="A1-Lat" pitchFamily="18" charset="0"/>
              </a:rPr>
              <a:t>  </a:t>
            </a:r>
            <a:r>
              <a:rPr lang="ru-RU" sz="2000" dirty="0" err="1">
                <a:latin typeface="A1-Lat" pitchFamily="18" charset="0"/>
              </a:rPr>
              <a:t>едилмясиня</a:t>
            </a:r>
            <a:r>
              <a:rPr lang="ru-RU" sz="2000" dirty="0">
                <a:latin typeface="A1-Lat" pitchFamily="18" charset="0"/>
              </a:rPr>
              <a:t>  </a:t>
            </a:r>
            <a:r>
              <a:rPr lang="ru-RU" sz="2000" dirty="0" err="1">
                <a:latin typeface="A1-Lat" pitchFamily="18" charset="0"/>
              </a:rPr>
              <a:t>нязарятин</a:t>
            </a:r>
            <a:r>
              <a:rPr lang="ru-RU" sz="2000" dirty="0">
                <a:latin typeface="A1-Lat" pitchFamily="18" charset="0"/>
              </a:rPr>
              <a:t>  </a:t>
            </a:r>
            <a:r>
              <a:rPr lang="ru-RU" sz="2000" dirty="0" err="1">
                <a:latin typeface="A1-Lat" pitchFamily="18" charset="0"/>
              </a:rPr>
              <a:t>щяйата</a:t>
            </a:r>
            <a:r>
              <a:rPr lang="ru-RU" sz="2000" dirty="0">
                <a:latin typeface="A1-Lat" pitchFamily="18" charset="0"/>
              </a:rPr>
              <a:t>  </a:t>
            </a:r>
            <a:r>
              <a:rPr lang="ru-RU" sz="2000" dirty="0" err="1">
                <a:latin typeface="A1-Lat" pitchFamily="18" charset="0"/>
              </a:rPr>
              <a:t>кечирилмяси</a:t>
            </a:r>
            <a:r>
              <a:rPr lang="ru-RU" sz="2000" dirty="0">
                <a:latin typeface="A1-Lat" pitchFamily="18" charset="0"/>
              </a:rPr>
              <a:t>;</a:t>
            </a:r>
          </a:p>
          <a:p>
            <a:pPr lvl="0"/>
            <a:r>
              <a:rPr lang="ru-RU" sz="2000" dirty="0" err="1">
                <a:latin typeface="A1-Lat" pitchFamily="18" charset="0"/>
              </a:rPr>
              <a:t>истещсалын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оператив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идаря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едилмяси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вя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истещсал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тапшырыгларынын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йериня</a:t>
            </a:r>
            <a:r>
              <a:rPr lang="ru-RU" sz="2000" dirty="0">
                <a:latin typeface="A1-Lat" pitchFamily="18" charset="0"/>
              </a:rPr>
              <a:t>  </a:t>
            </a:r>
            <a:r>
              <a:rPr lang="ru-RU" sz="2000" dirty="0" err="1">
                <a:latin typeface="A1-Lat" pitchFamily="18" charset="0"/>
              </a:rPr>
              <a:t>йетирилмясинин</a:t>
            </a:r>
            <a:r>
              <a:rPr lang="ru-RU" sz="2000" dirty="0">
                <a:latin typeface="A1-Lat" pitchFamily="18" charset="0"/>
              </a:rPr>
              <a:t>  </a:t>
            </a:r>
            <a:r>
              <a:rPr lang="ru-RU" sz="2000" dirty="0" err="1">
                <a:latin typeface="A1-Lat" pitchFamily="18" charset="0"/>
              </a:rPr>
              <a:t>тяшкили</a:t>
            </a:r>
            <a:r>
              <a:rPr lang="ru-RU" sz="2000" dirty="0">
                <a:latin typeface="A1-Lat" pitchFamily="18" charset="0"/>
              </a:rPr>
              <a:t>; </a:t>
            </a:r>
          </a:p>
          <a:p>
            <a:pPr lvl="0"/>
            <a:r>
              <a:rPr lang="ru-RU" sz="2000" dirty="0" err="1">
                <a:latin typeface="A1-Lat" pitchFamily="18" charset="0"/>
              </a:rPr>
              <a:t>кямиййят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вя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кейфиййят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параметрляри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цзря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щазыр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мящсуллара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нязарят</a:t>
            </a:r>
            <a:r>
              <a:rPr lang="ru-RU" sz="2000" dirty="0">
                <a:latin typeface="A1-Lat" pitchFamily="18" charset="0"/>
              </a:rPr>
              <a:t>;</a:t>
            </a:r>
          </a:p>
          <a:p>
            <a:pPr lvl="0"/>
            <a:r>
              <a:rPr lang="ru-RU" sz="2000" dirty="0" err="1">
                <a:latin typeface="A1-Lat" pitchFamily="18" charset="0"/>
              </a:rPr>
              <a:t>истещсал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йениликляринин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щазырланмасы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вя</a:t>
            </a:r>
            <a:r>
              <a:rPr lang="ru-RU" sz="2000" dirty="0">
                <a:latin typeface="A1-Lat" pitchFamily="18" charset="0"/>
              </a:rPr>
              <a:t> практики </a:t>
            </a:r>
            <a:r>
              <a:rPr lang="ru-RU" sz="2000" dirty="0" err="1">
                <a:latin typeface="A1-Lat" pitchFamily="18" charset="0"/>
              </a:rPr>
              <a:t>щяйата</a:t>
            </a:r>
            <a:r>
              <a:rPr lang="ru-RU" sz="2000" dirty="0">
                <a:latin typeface="A1-Lat" pitchFamily="18" charset="0"/>
              </a:rPr>
              <a:t> </a:t>
            </a:r>
            <a:r>
              <a:rPr lang="ru-RU" sz="2000" dirty="0" err="1">
                <a:latin typeface="A1-Lat" pitchFamily="18" charset="0"/>
              </a:rPr>
              <a:t>кечирилмясиндя</a:t>
            </a:r>
            <a:r>
              <a:rPr lang="ru-RU" sz="2000" dirty="0">
                <a:latin typeface="A1-Lat" pitchFamily="18" charset="0"/>
              </a:rPr>
              <a:t>  </a:t>
            </a:r>
            <a:r>
              <a:rPr lang="ru-RU" sz="2000" dirty="0" err="1">
                <a:latin typeface="A1-Lat" pitchFamily="18" charset="0"/>
              </a:rPr>
              <a:t>иштирак</a:t>
            </a:r>
            <a:r>
              <a:rPr lang="ru-RU" sz="2000" dirty="0">
                <a:latin typeface="A1-Lat" pitchFamily="18" charset="0"/>
              </a:rPr>
              <a:t>  </a:t>
            </a:r>
            <a:r>
              <a:rPr lang="ru-RU" sz="2000" dirty="0" err="1">
                <a:latin typeface="A1-Lat" pitchFamily="18" charset="0"/>
              </a:rPr>
              <a:t>етмяк</a:t>
            </a:r>
            <a:r>
              <a:rPr lang="ru-RU" sz="2000" dirty="0">
                <a:latin typeface="A1-Lat" pitchFamily="18" charset="0"/>
              </a:rPr>
              <a:t>;</a:t>
            </a:r>
          </a:p>
          <a:p>
            <a:pPr lvl="0"/>
            <a:r>
              <a:rPr lang="ru-RU" sz="2000" dirty="0" err="1">
                <a:latin typeface="A1-Lat" pitchFamily="18" charset="0"/>
              </a:rPr>
              <a:t>щазыр</a:t>
            </a:r>
            <a:r>
              <a:rPr lang="ru-RU" sz="2000" dirty="0">
                <a:latin typeface="A1-Lat" pitchFamily="18" charset="0"/>
              </a:rPr>
              <a:t>  </a:t>
            </a:r>
            <a:r>
              <a:rPr lang="ru-RU" sz="2000" dirty="0" err="1">
                <a:latin typeface="A1-Lat" pitchFamily="18" charset="0"/>
              </a:rPr>
              <a:t>мящсулларын</a:t>
            </a:r>
            <a:r>
              <a:rPr lang="ru-RU" sz="2000" dirty="0">
                <a:latin typeface="A1-Lat" pitchFamily="18" charset="0"/>
              </a:rPr>
              <a:t>  </a:t>
            </a:r>
            <a:r>
              <a:rPr lang="ru-RU" sz="2000" dirty="0" err="1">
                <a:latin typeface="A1-Lat" pitchFamily="18" charset="0"/>
              </a:rPr>
              <a:t>майа</a:t>
            </a:r>
            <a:r>
              <a:rPr lang="ru-RU" sz="2000" dirty="0">
                <a:latin typeface="A1-Lat" pitchFamily="18" charset="0"/>
              </a:rPr>
              <a:t>  </a:t>
            </a:r>
            <a:r>
              <a:rPr lang="ru-RU" sz="2000" dirty="0" err="1">
                <a:latin typeface="A1-Lat" pitchFamily="18" charset="0"/>
              </a:rPr>
              <a:t>дяйяриня</a:t>
            </a:r>
            <a:r>
              <a:rPr lang="ru-RU" sz="2000" dirty="0">
                <a:latin typeface="A1-Lat" pitchFamily="18" charset="0"/>
              </a:rPr>
              <a:t>  </a:t>
            </a:r>
            <a:r>
              <a:rPr lang="ru-RU" sz="2000" dirty="0" err="1">
                <a:latin typeface="A1-Lat" pitchFamily="18" charset="0"/>
              </a:rPr>
              <a:t>нязарят</a:t>
            </a:r>
            <a:r>
              <a:rPr lang="ru-RU" sz="2000" dirty="0">
                <a:latin typeface="A1-Lat" pitchFamily="18" charset="0"/>
              </a:rPr>
              <a:t>  </a:t>
            </a:r>
            <a:r>
              <a:rPr lang="ru-RU" sz="2000" dirty="0" err="1">
                <a:latin typeface="A1-Lat" pitchFamily="18" charset="0"/>
              </a:rPr>
              <a:t>едилмяси</a:t>
            </a:r>
            <a:r>
              <a:rPr lang="ru-RU" sz="2000" dirty="0">
                <a:latin typeface="A1-Lat" pitchFamily="18" charset="0"/>
              </a:rPr>
              <a:t>.</a:t>
            </a:r>
          </a:p>
          <a:p>
            <a:pPr marL="0" indent="0">
              <a:buNone/>
            </a:pPr>
            <a:endParaRPr lang="ru-RU" sz="2000" dirty="0">
              <a:latin typeface="A1-Lat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az-Latn-AZ" b="1" i="1" dirty="0" err="1" smtClean="0"/>
              <a:t>F</a:t>
            </a:r>
            <a:r>
              <a:rPr lang="ru-RU" b="1" i="1" dirty="0" err="1" smtClean="0">
                <a:latin typeface="A1-Lat" pitchFamily="18" charset="0"/>
              </a:rPr>
              <a:t>унк­сийалар</a:t>
            </a:r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416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SHIBA\Downloads\Outsourcin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8064896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148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err="1">
                <a:latin typeface="A1-Lat" pitchFamily="18" charset="0"/>
              </a:rPr>
              <a:t>техноложи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>
                <a:latin typeface="A1-Lat" pitchFamily="18" charset="0"/>
              </a:rPr>
              <a:t>дювриййя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>
                <a:latin typeface="A1-Lat" pitchFamily="18" charset="0"/>
              </a:rPr>
              <a:t>няглиййат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>
                <a:latin typeface="A1-Lat" pitchFamily="18" charset="0"/>
              </a:rPr>
              <a:t>сыьорта</a:t>
            </a:r>
            <a:r>
              <a:rPr lang="ru-RU" dirty="0">
                <a:latin typeface="A1-Lat" pitchFamily="18" charset="0"/>
              </a:rPr>
              <a:t>  кими  </a:t>
            </a:r>
            <a:r>
              <a:rPr lang="ru-RU" dirty="0" err="1">
                <a:latin typeface="A1-Lat" pitchFamily="18" charset="0"/>
              </a:rPr>
              <a:t>тясниф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едилир</a:t>
            </a:r>
            <a:r>
              <a:rPr lang="ru-RU" dirty="0">
                <a:latin typeface="A1-Lat" pitchFamily="18" charset="0"/>
              </a:rPr>
              <a:t>.</a:t>
            </a:r>
          </a:p>
          <a:p>
            <a:endParaRPr lang="ru-RU" dirty="0">
              <a:latin typeface="A1-Lat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b="1" i="1" dirty="0" err="1">
                <a:latin typeface="A1-Lat" pitchFamily="18" charset="0"/>
              </a:rPr>
              <a:t>Тяйинатына</a:t>
            </a:r>
            <a:r>
              <a:rPr lang="ru-RU" sz="3200" b="1" i="1" dirty="0">
                <a:latin typeface="A1-Lat" pitchFamily="18" charset="0"/>
              </a:rPr>
              <a:t> </a:t>
            </a:r>
            <a:r>
              <a:rPr lang="ru-RU" sz="3200" b="1" i="1" dirty="0" err="1">
                <a:latin typeface="A1-Lat" pitchFamily="18" charset="0"/>
              </a:rPr>
              <a:t>эюря</a:t>
            </a:r>
            <a:r>
              <a:rPr lang="ru-RU" sz="3200" dirty="0">
                <a:latin typeface="A1-Lat" pitchFamily="18" charset="0"/>
              </a:rPr>
              <a:t>  </a:t>
            </a:r>
            <a:r>
              <a:rPr lang="ru-RU" sz="3200" dirty="0" err="1">
                <a:latin typeface="A1-Lat" pitchFamily="18" charset="0"/>
              </a:rPr>
              <a:t>тялябдян</a:t>
            </a:r>
            <a:r>
              <a:rPr lang="ru-RU" sz="3200" dirty="0">
                <a:latin typeface="A1-Lat" pitchFamily="18" charset="0"/>
              </a:rPr>
              <a:t>  </a:t>
            </a:r>
            <a:r>
              <a:rPr lang="ru-RU" sz="3200" dirty="0" err="1">
                <a:latin typeface="A1-Lat" pitchFamily="18" charset="0"/>
              </a:rPr>
              <a:t>артыг</a:t>
            </a:r>
            <a:r>
              <a:rPr lang="ru-RU" sz="3200" dirty="0">
                <a:latin typeface="A1-Lat" pitchFamily="18" charset="0"/>
              </a:rPr>
              <a:t>  </a:t>
            </a:r>
            <a:r>
              <a:rPr lang="ru-RU" sz="3200" dirty="0" err="1">
                <a:latin typeface="A1-Lat" pitchFamily="18" charset="0"/>
              </a:rPr>
              <a:t>мящсуллар</a:t>
            </a:r>
            <a:r>
              <a:rPr lang="ru-RU" sz="3200" dirty="0">
                <a:latin typeface="A1-Lat" pitchFamily="18" charset="0"/>
              </a:rPr>
              <a:t>:</a:t>
            </a:r>
            <a:br>
              <a:rPr lang="ru-RU" sz="3200" dirty="0">
                <a:latin typeface="A1-Lat" pitchFamily="18" charset="0"/>
              </a:rPr>
            </a:br>
            <a:endParaRPr lang="ru-RU" sz="3200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540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>
                <a:latin typeface="A1-Lat" pitchFamily="18" charset="0"/>
              </a:rPr>
              <a:t>Истещсалын</a:t>
            </a:r>
            <a:r>
              <a:rPr lang="ru-RU" sz="2800" dirty="0">
                <a:latin typeface="A1-Lat" pitchFamily="18" charset="0"/>
              </a:rPr>
              <a:t> </a:t>
            </a:r>
            <a:r>
              <a:rPr lang="ru-RU" sz="2800" dirty="0" err="1">
                <a:latin typeface="A1-Lat" pitchFamily="18" charset="0"/>
              </a:rPr>
              <a:t>тяшкилати</a:t>
            </a:r>
            <a:r>
              <a:rPr lang="ru-RU" sz="2800" dirty="0">
                <a:latin typeface="A1-Lat" pitchFamily="18" charset="0"/>
              </a:rPr>
              <a:t> – техники </a:t>
            </a:r>
            <a:r>
              <a:rPr lang="ru-RU" sz="2800" dirty="0" err="1">
                <a:latin typeface="A1-Lat" pitchFamily="18" charset="0"/>
              </a:rPr>
              <a:t>вя</a:t>
            </a:r>
            <a:r>
              <a:rPr lang="ru-RU" sz="2800" dirty="0">
                <a:latin typeface="A1-Lat" pitchFamily="18" charset="0"/>
              </a:rPr>
              <a:t> </a:t>
            </a:r>
            <a:r>
              <a:rPr lang="ru-RU" sz="2800" dirty="0" err="1">
                <a:latin typeface="A1-Lat" pitchFamily="18" charset="0"/>
              </a:rPr>
              <a:t>игтисади</a:t>
            </a:r>
            <a:r>
              <a:rPr lang="ru-RU" sz="2800" dirty="0">
                <a:latin typeface="A1-Lat" pitchFamily="18" charset="0"/>
              </a:rPr>
              <a:t> </a:t>
            </a:r>
            <a:r>
              <a:rPr lang="ru-RU" sz="2800" dirty="0" err="1">
                <a:latin typeface="A1-Lat" pitchFamily="18" charset="0"/>
              </a:rPr>
              <a:t>хцсусиййятляринин</a:t>
            </a:r>
            <a:r>
              <a:rPr lang="ru-RU" sz="2800" dirty="0">
                <a:latin typeface="A1-Lat" pitchFamily="18" charset="0"/>
              </a:rPr>
              <a:t> </a:t>
            </a:r>
            <a:r>
              <a:rPr lang="ru-RU" sz="2800" dirty="0" err="1">
                <a:latin typeface="A1-Lat" pitchFamily="18" charset="0"/>
              </a:rPr>
              <a:t>мяъмусу</a:t>
            </a:r>
            <a:r>
              <a:rPr lang="ru-RU" sz="2800" dirty="0">
                <a:latin typeface="A1-Lat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A1-Lat" pitchFamily="18" charset="0"/>
              </a:rPr>
              <a:t>истещсалын</a:t>
            </a:r>
            <a:r>
              <a:rPr lang="ru-RU" sz="2800" b="1" i="1" dirty="0">
                <a:solidFill>
                  <a:srgbClr val="FF0000"/>
                </a:solidFill>
                <a:latin typeface="A1-Lat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A1-Lat" pitchFamily="18" charset="0"/>
              </a:rPr>
              <a:t>типи</a:t>
            </a:r>
            <a:r>
              <a:rPr lang="ru-RU" sz="2800" b="1" dirty="0">
                <a:solidFill>
                  <a:srgbClr val="FF0000"/>
                </a:solidFill>
                <a:latin typeface="A1-Lat" pitchFamily="18" charset="0"/>
              </a:rPr>
              <a:t> </a:t>
            </a:r>
            <a:r>
              <a:rPr lang="ru-RU" sz="2800" dirty="0" err="1">
                <a:latin typeface="A1-Lat" pitchFamily="18" charset="0"/>
              </a:rPr>
              <a:t>адланыр</a:t>
            </a:r>
            <a:r>
              <a:rPr lang="ru-RU" sz="2800" dirty="0">
                <a:latin typeface="A1-Lat" pitchFamily="18" charset="0"/>
              </a:rPr>
              <a:t>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>
                <a:latin typeface="A1-Lat" pitchFamily="18" charset="0"/>
              </a:rPr>
              <a:t>кцтляви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r>
              <a:rPr lang="ru-RU" dirty="0" err="1" smtClean="0">
                <a:latin typeface="A1-Lat" pitchFamily="18" charset="0"/>
              </a:rPr>
              <a:t>серийалы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r>
              <a:rPr lang="ru-RU" dirty="0" err="1" smtClean="0">
                <a:latin typeface="A1-Lat" pitchFamily="18" charset="0"/>
              </a:rPr>
              <a:t>фярди</a:t>
            </a:r>
            <a:r>
              <a:rPr lang="ru-RU" dirty="0" smtClean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типлярини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фяргляндирирляр</a:t>
            </a:r>
            <a:r>
              <a:rPr lang="ru-RU" dirty="0">
                <a:latin typeface="A1-Lat" pitchFamily="18" charset="0"/>
              </a:rPr>
              <a:t>.</a:t>
            </a:r>
          </a:p>
          <a:p>
            <a:endParaRPr lang="ru-RU" dirty="0">
              <a:latin typeface="A1-Lat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err="1">
                <a:latin typeface="A1-Lat" pitchFamily="18" charset="0"/>
              </a:rPr>
              <a:t>Мящсул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истещсалынын</a:t>
            </a:r>
            <a:r>
              <a:rPr lang="ru-RU" dirty="0">
                <a:latin typeface="A1-Lat" pitchFamily="18" charset="0"/>
              </a:rPr>
              <a:t> (</a:t>
            </a:r>
            <a:r>
              <a:rPr lang="ru-RU" dirty="0" err="1">
                <a:latin typeface="A1-Lat" pitchFamily="18" charset="0"/>
              </a:rPr>
              <a:t>бурахылышынын</a:t>
            </a:r>
            <a:r>
              <a:rPr lang="ru-RU" dirty="0">
                <a:latin typeface="A1-Lat" pitchFamily="18" charset="0"/>
              </a:rPr>
              <a:t>) </a:t>
            </a:r>
            <a:r>
              <a:rPr lang="ru-RU" dirty="0" err="1">
                <a:latin typeface="A1-Lat" pitchFamily="18" charset="0"/>
              </a:rPr>
              <a:t>кцтлявилик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дяряъясиня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истещсалын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тяшкилини</a:t>
            </a:r>
            <a:r>
              <a:rPr lang="ru-RU" dirty="0">
                <a:latin typeface="A1-Lat" pitchFamily="18" charset="0"/>
              </a:rPr>
              <a:t>:</a:t>
            </a: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0089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69</TotalTime>
  <Words>947</Words>
  <Application>Microsoft Office PowerPoint</Application>
  <PresentationFormat>Экран (4:3)</PresentationFormat>
  <Paragraphs>71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LOGİSTİKA</vt:lpstr>
      <vt:lpstr>İSTEHSAL LOGİSTİKASI</vt:lpstr>
      <vt:lpstr>SUAL 1. </vt:lpstr>
      <vt:lpstr>LOGİSTİKA</vt:lpstr>
      <vt:lpstr>Истещсал  лоэистикасынын  ясас  мягсядиндян  иряли эялян вязифяляр: </vt:lpstr>
      <vt:lpstr> Fунк­сийалар</vt:lpstr>
      <vt:lpstr>Презентация PowerPoint</vt:lpstr>
      <vt:lpstr>Тяйинатына эюря  тялябдян  артыг  мящсуллар: </vt:lpstr>
      <vt:lpstr>Истещсалын тяшкилати – техники вя игтисади хцсусиййятляринин мяъмусу истещсалын типи адланыр.</vt:lpstr>
      <vt:lpstr>Sual 2.</vt:lpstr>
      <vt:lpstr>Sual 3.</vt:lpstr>
      <vt:lpstr>Презентация PowerPoint</vt:lpstr>
      <vt:lpstr>DARTMA</vt:lpstr>
      <vt:lpstr>SUAL 4. </vt:lpstr>
      <vt:lpstr>ÇİM</vt:lpstr>
      <vt:lpstr>Бу нюв аваданлыглар цчцн ашаьыдакы хцсусиййятляр:  </vt:lpstr>
      <vt:lpstr>Цмуми формада онлары ашаьыдакы кими тясниф етмяк олар: </vt:lpstr>
      <vt:lpstr>SUAL 5</vt:lpstr>
      <vt:lpstr>TƏLƏBLƏR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LOGİSTİKA</dc:title>
  <dc:creator>TOSHIBA</dc:creator>
  <cp:lastModifiedBy>TOSHIBA</cp:lastModifiedBy>
  <cp:revision>8</cp:revision>
  <dcterms:created xsi:type="dcterms:W3CDTF">2013-11-04T18:23:55Z</dcterms:created>
  <dcterms:modified xsi:type="dcterms:W3CDTF">2013-11-05T07:38:40Z</dcterms:modified>
</cp:coreProperties>
</file>