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C73DF8E-36FA-4A17-B63C-15C161DB20B4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45DA33-7F02-4241-BC65-7B9E5AE14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 LOGİSTİKASI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TƏRTİB ETDİ: Muradova H.R.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en-US" b="1" i="1" dirty="0" err="1">
                <a:latin typeface="A1-Lat" pitchFamily="18" charset="0"/>
              </a:rPr>
              <a:t>Дювлят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анбарларыны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практикада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цмуми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истифадядя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олан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кими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дя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гябул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едирляр</a:t>
            </a:r>
            <a:r>
              <a:rPr lang="en-US" b="1" i="1" dirty="0">
                <a:latin typeface="A1-Lat" pitchFamily="18" charset="0"/>
              </a:rPr>
              <a:t>.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Бу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дювлят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мцлкиййяти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статусуну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горуйуб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сахлайан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мцяссися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тяшкилатларын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анбарлары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щесаб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олунур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бу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анбарларда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дювлят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хцсуси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сифаришляр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цчцн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мящсуллар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сахланылыр</a:t>
            </a:r>
            <a:r>
              <a:rPr lang="en-US" dirty="0">
                <a:latin typeface="A1-Lat" pitchFamily="18" charset="0"/>
              </a:rPr>
              <a:t>. </a:t>
            </a:r>
            <a:endParaRPr lang="az-Latn-AZ" dirty="0" smtClean="0">
              <a:latin typeface="A1-Lat" pitchFamily="18" charset="0"/>
            </a:endParaRPr>
          </a:p>
          <a:p>
            <a:r>
              <a:rPr lang="en-US" b="1" i="1" dirty="0" err="1">
                <a:latin typeface="A1-Lat" pitchFamily="18" charset="0"/>
              </a:rPr>
              <a:t>Бялядиййя</a:t>
            </a:r>
            <a:r>
              <a:rPr lang="en-US" b="1" i="1" dirty="0">
                <a:latin typeface="A1-Lat" pitchFamily="18" charset="0"/>
              </a:rPr>
              <a:t> (</a:t>
            </a:r>
            <a:r>
              <a:rPr lang="en-US" b="1" i="1" dirty="0" err="1">
                <a:latin typeface="A1-Lat" pitchFamily="18" charset="0"/>
              </a:rPr>
              <a:t>мунисипиал</a:t>
            </a:r>
            <a:r>
              <a:rPr lang="en-US" b="1" i="1" dirty="0">
                <a:latin typeface="A1-Lat" pitchFamily="18" charset="0"/>
              </a:rPr>
              <a:t>) </a:t>
            </a:r>
            <a:r>
              <a:rPr lang="en-US" b="1" i="1" dirty="0" err="1">
                <a:latin typeface="A1-Lat" pitchFamily="18" charset="0"/>
              </a:rPr>
              <a:t>мцлкиййятиндя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олан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бялядиййя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тяшкилатларынын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йерли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идаряетмя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органларынын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табечилийиндя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олан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анбарлардыр</a:t>
            </a:r>
            <a:r>
              <a:rPr lang="en-US" dirty="0">
                <a:latin typeface="A1-Lat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A1-Lat" pitchFamily="18" charset="0"/>
              </a:rPr>
              <a:t>Функсионал</a:t>
            </a:r>
            <a:r>
              <a:rPr lang="ru-RU" sz="2800" dirty="0">
                <a:latin typeface="A1-Lat" pitchFamily="18" charset="0"/>
              </a:rPr>
              <a:t>  </a:t>
            </a:r>
            <a:r>
              <a:rPr lang="ru-RU" sz="2800" dirty="0" err="1">
                <a:latin typeface="A1-Lat" pitchFamily="18" charset="0"/>
              </a:rPr>
              <a:t>тяйинатына</a:t>
            </a:r>
            <a:r>
              <a:rPr lang="ru-RU" sz="2800" dirty="0">
                <a:latin typeface="A1-Lat" pitchFamily="18" charset="0"/>
              </a:rPr>
              <a:t>  </a:t>
            </a:r>
            <a:r>
              <a:rPr lang="ru-RU" sz="2800" dirty="0" err="1">
                <a:latin typeface="A1-Lat" pitchFamily="18" charset="0"/>
              </a:rPr>
              <a:t>эюря</a:t>
            </a:r>
            <a:r>
              <a:rPr lang="ru-RU" sz="2800" dirty="0">
                <a:latin typeface="A1-Lat" pitchFamily="18" charset="0"/>
              </a:rPr>
              <a:t>  </a:t>
            </a:r>
            <a:r>
              <a:rPr lang="ru-RU" sz="2800" dirty="0" err="1">
                <a:latin typeface="A1-Lat" pitchFamily="18" charset="0"/>
              </a:rPr>
              <a:t>анбарлары</a:t>
            </a:r>
            <a:r>
              <a:rPr lang="ru-RU" sz="2800" dirty="0">
                <a:latin typeface="A1-Lat" pitchFamily="18" charset="0"/>
              </a:rPr>
              <a:t>  </a:t>
            </a:r>
            <a:r>
              <a:rPr lang="ru-RU" sz="2800" dirty="0" err="1">
                <a:latin typeface="A1-Lat" pitchFamily="18" charset="0"/>
              </a:rPr>
              <a:t>ашаьыдакы</a:t>
            </a:r>
            <a:r>
              <a:rPr lang="ru-RU" sz="2800" dirty="0">
                <a:latin typeface="A1-Lat" pitchFamily="18" charset="0"/>
              </a:rPr>
              <a:t>  </a:t>
            </a:r>
            <a:r>
              <a:rPr lang="ru-RU" sz="2800" dirty="0" err="1">
                <a:latin typeface="A1-Lat" pitchFamily="18" charset="0"/>
              </a:rPr>
              <a:t>кими</a:t>
            </a:r>
            <a:r>
              <a:rPr lang="ru-RU" sz="2800" dirty="0">
                <a:latin typeface="A1-Lat" pitchFamily="18" charset="0"/>
              </a:rPr>
              <a:t>  </a:t>
            </a:r>
            <a:r>
              <a:rPr lang="ru-RU" sz="2800" dirty="0" err="1">
                <a:latin typeface="A1-Lat" pitchFamily="18" charset="0"/>
              </a:rPr>
              <a:t>фяргляндирирляр</a:t>
            </a:r>
            <a:r>
              <a:rPr lang="ru-RU" sz="2800" dirty="0">
                <a:latin typeface="A1-Lat" pitchFamily="18" charset="0"/>
              </a:rPr>
              <a:t>:</a:t>
            </a:r>
            <a:r>
              <a:rPr lang="en-US" sz="2800" dirty="0">
                <a:latin typeface="A1-Lat" pitchFamily="18" charset="0"/>
              </a:rPr>
              <a:t/>
            </a:r>
            <a:br>
              <a:rPr lang="en-US" sz="2800" dirty="0">
                <a:latin typeface="A1-Lat" pitchFamily="18" charset="0"/>
              </a:rPr>
            </a:br>
            <a:endParaRPr lang="en-US" sz="2800" dirty="0">
              <a:latin typeface="A1-La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dirty="0" err="1">
                <a:latin typeface="A1-Lat" pitchFamily="18" charset="0"/>
              </a:rPr>
              <a:t>истещсал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просесинин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фасилясизлийини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тямин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етмяк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цчцн</a:t>
            </a:r>
            <a:r>
              <a:rPr lang="ru-RU" dirty="0">
                <a:latin typeface="A1-Lat" pitchFamily="18" charset="0"/>
              </a:rPr>
              <a:t> буфер </a:t>
            </a:r>
            <a:r>
              <a:rPr lang="ru-RU" dirty="0" err="1">
                <a:latin typeface="A1-Lat" pitchFamily="18" charset="0"/>
              </a:rPr>
              <a:t>ещтийатлары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анбары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гарышыг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комбиняляшдирилмиш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интермодал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саир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дашымалары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йериня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йетирян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заман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няглиййат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шябякяляриндя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йцклярин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ютцрцлмяси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мягсядиня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хидмят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едян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 - </a:t>
            </a:r>
            <a:r>
              <a:rPr lang="ru-RU" dirty="0" err="1">
                <a:latin typeface="A1-Lat" pitchFamily="18" charset="0"/>
              </a:rPr>
              <a:t>терминаллар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алыъыларын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спесифик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тялябляриня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мцвафиг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олараг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сифаришлярин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формалашмасы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цчцн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тяйин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едилян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комиссион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анбарлашдырылан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мямулатларын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мцщафизясини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тямин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едян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сахлама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 smtClean="0">
                <a:latin typeface="A1-Lat" pitchFamily="18" charset="0"/>
              </a:rPr>
              <a:t>анбарлары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хцсуси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 (</a:t>
            </a:r>
            <a:r>
              <a:rPr lang="ru-RU" dirty="0" err="1">
                <a:latin typeface="A1-Lat" pitchFamily="18" charset="0"/>
              </a:rPr>
              <a:t>мясялян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эюмрцк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 smtClean="0">
                <a:latin typeface="A1-Lat" pitchFamily="18" charset="0"/>
              </a:rPr>
              <a:t>мцвяггяти</a:t>
            </a:r>
            <a:r>
              <a:rPr lang="ru-RU" dirty="0" smtClean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сахлама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 smtClean="0">
                <a:latin typeface="A1-Lat" pitchFamily="18" charset="0"/>
              </a:rPr>
              <a:t>анбарлары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таралар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истифадя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мягсядиля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эери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гайтарылан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туллантылар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с.)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st.free-lance.ru/users/ekruban/upload/f_4a1abad868f5f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6291" y="2466485"/>
            <a:ext cx="6151418" cy="389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Növləri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Ихтисаслашдырылмыш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бир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бир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нечя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груплары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цзря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мящдудлашдырылдыьына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дар </a:t>
            </a:r>
            <a:r>
              <a:rPr lang="ru-RU" dirty="0" err="1">
                <a:latin typeface="A1-Lat" pitchFamily="18" charset="0"/>
              </a:rPr>
              <a:t>ихтисаслаш­дырылмыш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ихтисаслашдырылмыш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эениш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чешидли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ихтисаслашдырылмыш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анбарлара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айрылыр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r>
              <a:rPr lang="ru-RU" b="1" i="1" dirty="0">
                <a:latin typeface="A1-Lat" pitchFamily="18" charset="0"/>
              </a:rPr>
              <a:t>Дар </a:t>
            </a:r>
            <a:r>
              <a:rPr lang="ru-RU" b="1" i="1" dirty="0" err="1">
                <a:latin typeface="A1-Lat" pitchFamily="18" charset="0"/>
              </a:rPr>
              <a:t>ихтисаслашдырылмыш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анбарлар</a:t>
            </a:r>
            <a:r>
              <a:rPr lang="ru-RU" b="1" i="1" dirty="0">
                <a:latin typeface="A1-Lat" pitchFamily="18" charset="0"/>
              </a:rPr>
              <a:t> юз </a:t>
            </a:r>
            <a:r>
              <a:rPr lang="ru-RU" b="1" i="1" dirty="0" err="1">
                <a:latin typeface="A1-Lat" pitchFamily="18" charset="0"/>
              </a:rPr>
              <a:t>фяалиййятлярини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мящдуд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бир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мящсул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нювцнц</a:t>
            </a:r>
            <a:r>
              <a:rPr lang="ru-RU" b="1" i="1" dirty="0">
                <a:latin typeface="A1-Lat" pitchFamily="18" charset="0"/>
              </a:rPr>
              <a:t> (метал, парча, </a:t>
            </a:r>
            <a:r>
              <a:rPr lang="ru-RU" b="1" i="1" dirty="0" err="1">
                <a:latin typeface="A1-Lat" pitchFamily="18" charset="0"/>
              </a:rPr>
              <a:t>шякяр</a:t>
            </a:r>
            <a:r>
              <a:rPr lang="ru-RU" b="1" i="1" dirty="0">
                <a:latin typeface="A1-Lat" pitchFamily="18" charset="0"/>
              </a:rPr>
              <a:t>, битки </a:t>
            </a:r>
            <a:r>
              <a:rPr lang="ru-RU" b="1" i="1" dirty="0" err="1">
                <a:latin typeface="A1-Lat" pitchFamily="18" charset="0"/>
              </a:rPr>
              <a:t>йаьы</a:t>
            </a:r>
            <a:r>
              <a:rPr lang="ru-RU" b="1" i="1" dirty="0">
                <a:latin typeface="A1-Lat" pitchFamily="18" charset="0"/>
              </a:rPr>
              <a:t>, </a:t>
            </a:r>
            <a:r>
              <a:rPr lang="ru-RU" b="1" i="1" dirty="0" err="1">
                <a:latin typeface="A1-Lat" pitchFamily="18" charset="0"/>
              </a:rPr>
              <a:t>сцрткц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материаллары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вя</a:t>
            </a:r>
            <a:r>
              <a:rPr lang="ru-RU" b="1" i="1" dirty="0">
                <a:latin typeface="A1-Lat" pitchFamily="18" charset="0"/>
              </a:rPr>
              <a:t> с.) </a:t>
            </a:r>
            <a:r>
              <a:rPr lang="ru-RU" b="1" i="1" dirty="0" err="1">
                <a:latin typeface="A1-Lat" pitchFamily="18" charset="0"/>
              </a:rPr>
              <a:t>сахламаг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вя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йа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щямин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мящсул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групу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цзяриндя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истещсал-технолоъи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вя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йа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тижарят</a:t>
            </a:r>
            <a:r>
              <a:rPr lang="ru-RU" b="1" i="1" dirty="0">
                <a:latin typeface="A1-Lat" pitchFamily="18" charset="0"/>
              </a:rPr>
              <a:t> - </a:t>
            </a:r>
            <a:r>
              <a:rPr lang="ru-RU" b="1" i="1" dirty="0" err="1">
                <a:latin typeface="A1-Lat" pitchFamily="18" charset="0"/>
              </a:rPr>
              <a:t>технолоъи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ямялиййатлар</a:t>
            </a:r>
            <a:r>
              <a:rPr lang="ru-RU" b="1" i="1" dirty="0">
                <a:latin typeface="A1-Lat" pitchFamily="18" charset="0"/>
              </a:rPr>
              <a:t>  </a:t>
            </a:r>
            <a:r>
              <a:rPr lang="ru-RU" b="1" i="1" dirty="0" err="1">
                <a:latin typeface="A1-Lat" pitchFamily="18" charset="0"/>
              </a:rPr>
              <a:t>апармагла</a:t>
            </a:r>
            <a:r>
              <a:rPr lang="ru-RU" b="1" i="1" dirty="0">
                <a:latin typeface="A1-Lat" pitchFamily="18" charset="0"/>
              </a:rPr>
              <a:t>  </a:t>
            </a:r>
            <a:r>
              <a:rPr lang="ru-RU" b="1" i="1" dirty="0" err="1">
                <a:latin typeface="A1-Lat" pitchFamily="18" charset="0"/>
              </a:rPr>
              <a:t>щяйата</a:t>
            </a:r>
            <a:r>
              <a:rPr lang="ru-RU" b="1" i="1" dirty="0">
                <a:latin typeface="A1-Lat" pitchFamily="18" charset="0"/>
              </a:rPr>
              <a:t>  </a:t>
            </a:r>
            <a:r>
              <a:rPr lang="ru-RU" b="1" i="1" dirty="0" err="1">
                <a:latin typeface="A1-Lat" pitchFamily="18" charset="0"/>
              </a:rPr>
              <a:t>кечирир</a:t>
            </a:r>
            <a:r>
              <a:rPr lang="ru-RU" b="1" i="1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ANBARLARIN NÖVLƏRİ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kreditora.ru/wp-content/uploads/2012/10/arendapomesheniipodsklad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337661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relaxic.net/wp-content/uploads/2011/12/Warehouse_043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3165217"/>
            <a:ext cx="4038600" cy="269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latin typeface="A1-Lat" pitchFamily="18" charset="0"/>
              </a:rPr>
              <a:t>Техники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нишаняляриня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эюря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</a:t>
            </a:r>
            <a:r>
              <a:rPr lang="en-US" b="1" i="1" dirty="0">
                <a:latin typeface="A1-Lat" pitchFamily="18" charset="0"/>
              </a:rPr>
              <a:t>: </a:t>
            </a:r>
            <a:endParaRPr lang="en-US" dirty="0">
              <a:latin typeface="A1-Lat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цмуми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анбарларына</a:t>
            </a:r>
            <a:r>
              <a:rPr lang="ru-RU" dirty="0">
                <a:latin typeface="A1-Lat" pitchFamily="18" charset="0"/>
              </a:rPr>
              <a:t> (беля </a:t>
            </a:r>
            <a:r>
              <a:rPr lang="ru-RU" dirty="0" err="1">
                <a:latin typeface="A1-Lat" pitchFamily="18" charset="0"/>
              </a:rPr>
              <a:t>анбарларда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ясасян</a:t>
            </a:r>
            <a:r>
              <a:rPr lang="ru-RU" dirty="0">
                <a:latin typeface="A1-Lat" pitchFamily="18" charset="0"/>
              </a:rPr>
              <a:t> тез </a:t>
            </a:r>
            <a:r>
              <a:rPr lang="ru-RU" dirty="0" err="1">
                <a:latin typeface="A1-Lat" pitchFamily="18" charset="0"/>
              </a:rPr>
              <a:t>хараб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олмайан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сахланылмасы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хцсуси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шяртляр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тяляб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етмяйян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мящсуллар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сахланылыр</a:t>
            </a:r>
            <a:r>
              <a:rPr lang="ru-RU" dirty="0">
                <a:latin typeface="A1-Lat" pitchFamily="18" charset="0"/>
              </a:rPr>
              <a:t>)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хцсуси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анбарларына</a:t>
            </a:r>
            <a:r>
              <a:rPr lang="ru-RU" dirty="0">
                <a:latin typeface="A1-Lat" pitchFamily="18" charset="0"/>
              </a:rPr>
              <a:t> (</a:t>
            </a:r>
            <a:r>
              <a:rPr lang="ru-RU" dirty="0" err="1">
                <a:latin typeface="A1-Lat" pitchFamily="18" charset="0"/>
              </a:rPr>
              <a:t>сойудуъулар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нефт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резервуарлары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каьыз</a:t>
            </a:r>
            <a:r>
              <a:rPr lang="ru-RU" dirty="0">
                <a:latin typeface="A1-Lat" pitchFamily="18" charset="0"/>
              </a:rPr>
              <a:t> - </a:t>
            </a:r>
            <a:r>
              <a:rPr lang="ru-RU" dirty="0" err="1">
                <a:latin typeface="A1-Lat" pitchFamily="18" charset="0"/>
              </a:rPr>
              <a:t>мешя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материаллары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юлчц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ъищазлары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чяки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аваданлыглары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дуз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 керосин  </a:t>
            </a:r>
            <a:r>
              <a:rPr lang="ru-RU" dirty="0" err="1">
                <a:latin typeface="A1-Lat" pitchFamily="18" charset="0"/>
              </a:rPr>
              <a:t>анбарлары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бузханалар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с.) </a:t>
            </a:r>
            <a:r>
              <a:rPr lang="ru-RU" dirty="0" err="1">
                <a:latin typeface="A1-Lat" pitchFamily="18" charset="0"/>
              </a:rPr>
              <a:t>бюлцнцр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latin typeface="A1-Lat" pitchFamily="18" charset="0"/>
              </a:rPr>
              <a:t>Техники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просесин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характериня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эюря</a:t>
            </a:r>
            <a:r>
              <a:rPr lang="en-US" b="1" i="1" dirty="0">
                <a:latin typeface="A1-Lat" pitchFamily="18" charset="0"/>
              </a:rPr>
              <a:t>: </a:t>
            </a:r>
            <a:endParaRPr lang="en-US" dirty="0">
              <a:latin typeface="A1-La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 err="1">
                <a:latin typeface="A1-Lat" pitchFamily="18" charset="0"/>
              </a:rPr>
              <a:t>A</a:t>
            </a:r>
            <a:r>
              <a:rPr lang="ru-RU" dirty="0" err="1" smtClean="0">
                <a:latin typeface="A1-Lat" pitchFamily="18" charset="0"/>
              </a:rPr>
              <a:t>йры</a:t>
            </a:r>
            <a:r>
              <a:rPr lang="ru-RU" dirty="0" smtClean="0">
                <a:latin typeface="A1-Lat" pitchFamily="18" charset="0"/>
              </a:rPr>
              <a:t> </a:t>
            </a:r>
            <a:r>
              <a:rPr lang="ru-RU" dirty="0">
                <a:latin typeface="A1-Lat" pitchFamily="18" charset="0"/>
              </a:rPr>
              <a:t>- </a:t>
            </a:r>
            <a:r>
              <a:rPr lang="ru-RU" dirty="0" err="1">
                <a:latin typeface="A1-Lat" pitchFamily="18" charset="0"/>
              </a:rPr>
              <a:t>айры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ямялиййатлары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механикляшдирилмиш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бцтцн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ямялиййатлары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механикляшдирилмиш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комплекс </a:t>
            </a:r>
            <a:r>
              <a:rPr lang="ru-RU" dirty="0" err="1">
                <a:latin typeface="A1-Lat" pitchFamily="18" charset="0"/>
              </a:rPr>
              <a:t>механикляшдирилмиш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еляъя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дя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автоматлашдырылмыш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вардыр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  <p:pic>
        <p:nvPicPr>
          <p:cNvPr id="4" name="Рисунок 3" descr="http://www.barcoding.com/images/warehouse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256"/>
            <a:ext cx="69294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A1-Lat" pitchFamily="18" charset="0"/>
              </a:rPr>
              <a:t>Тутдуьу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сащяйя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эюря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</a:t>
            </a:r>
            <a:r>
              <a:rPr lang="en-US" b="1" i="1" dirty="0">
                <a:latin typeface="A1-Lat" pitchFamily="18" charset="0"/>
              </a:rPr>
              <a:t>:</a:t>
            </a:r>
            <a:r>
              <a:rPr lang="en-US" dirty="0">
                <a:latin typeface="A1-Lat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кичик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орта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ири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анбарлара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айрылыр</a:t>
            </a:r>
            <a:r>
              <a:rPr lang="en-US" dirty="0">
                <a:latin typeface="A1-Lat" pitchFamily="18" charset="0"/>
              </a:rPr>
              <a:t>. </a:t>
            </a:r>
            <a:r>
              <a:rPr lang="en-US" dirty="0" err="1">
                <a:latin typeface="A1-Lat" pitchFamily="18" charset="0"/>
              </a:rPr>
              <a:t>Кичик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анбарларын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сащяси</a:t>
            </a:r>
            <a:r>
              <a:rPr lang="en-US" dirty="0">
                <a:latin typeface="A1-Lat" pitchFamily="18" charset="0"/>
              </a:rPr>
              <a:t> 5 </a:t>
            </a:r>
            <a:r>
              <a:rPr lang="en-US" dirty="0" err="1">
                <a:latin typeface="A1-Lat" pitchFamily="18" charset="0"/>
              </a:rPr>
              <a:t>мин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кв</a:t>
            </a:r>
            <a:r>
              <a:rPr lang="en-US" dirty="0">
                <a:latin typeface="A1-Lat" pitchFamily="18" charset="0"/>
              </a:rPr>
              <a:t>. </a:t>
            </a:r>
            <a:r>
              <a:rPr lang="en-US" dirty="0" err="1">
                <a:latin typeface="A1-Lat" pitchFamily="18" charset="0"/>
              </a:rPr>
              <a:t>метр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орта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анбарларын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сащяси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тягрибян</a:t>
            </a:r>
            <a:r>
              <a:rPr lang="en-US" dirty="0">
                <a:latin typeface="A1-Lat" pitchFamily="18" charset="0"/>
              </a:rPr>
              <a:t> 5 - 15 </a:t>
            </a:r>
            <a:r>
              <a:rPr lang="en-US" dirty="0" err="1">
                <a:latin typeface="A1-Lat" pitchFamily="18" charset="0"/>
              </a:rPr>
              <a:t>мин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кв</a:t>
            </a:r>
            <a:r>
              <a:rPr lang="en-US" dirty="0">
                <a:latin typeface="A1-Lat" pitchFamily="18" charset="0"/>
              </a:rPr>
              <a:t>. </a:t>
            </a:r>
            <a:r>
              <a:rPr lang="en-US" dirty="0" err="1">
                <a:latin typeface="A1-Lat" pitchFamily="18" charset="0"/>
              </a:rPr>
              <a:t>метр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ири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анбарларын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сащяси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ися</a:t>
            </a:r>
            <a:r>
              <a:rPr lang="en-US" dirty="0">
                <a:latin typeface="A1-Lat" pitchFamily="18" charset="0"/>
              </a:rPr>
              <a:t>  100  </a:t>
            </a:r>
            <a:r>
              <a:rPr lang="en-US" dirty="0" err="1">
                <a:latin typeface="A1-Lat" pitchFamily="18" charset="0"/>
              </a:rPr>
              <a:t>мин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 smtClean="0">
                <a:latin typeface="A1-Lat" pitchFamily="18" charset="0"/>
              </a:rPr>
              <a:t>кв.метрдян</a:t>
            </a:r>
            <a:r>
              <a:rPr lang="en-US" dirty="0" smtClean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артыг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олур</a:t>
            </a:r>
            <a:r>
              <a:rPr lang="en-US" dirty="0">
                <a:latin typeface="A1-Lat" pitchFamily="18" charset="0"/>
              </a:rPr>
              <a:t>.</a:t>
            </a:r>
          </a:p>
        </p:txBody>
      </p:sp>
      <p:pic>
        <p:nvPicPr>
          <p:cNvPr id="5" name="Содержимое 4" descr="http://psc-specstroy.ru/poster/art/postroit_sklad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524500" y="3671221"/>
            <a:ext cx="2286000" cy="168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>
                <a:latin typeface="A1-Lat" pitchFamily="18" charset="0"/>
              </a:rPr>
              <a:t>Няглиййатла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ялагясиня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эюря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</a:t>
            </a:r>
            <a:r>
              <a:rPr lang="en-US" b="1" i="1" dirty="0">
                <a:latin typeface="A1-Lat" pitchFamily="18" charset="0"/>
              </a:rPr>
              <a:t>:</a:t>
            </a:r>
            <a:endParaRPr lang="en-US" dirty="0">
              <a:latin typeface="A1-La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1-Lat" pitchFamily="18" charset="0"/>
              </a:rPr>
              <a:t>релсйаны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релсдянкянар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лиманйаны</a:t>
            </a:r>
            <a:r>
              <a:rPr lang="en-US" dirty="0">
                <a:latin typeface="A1-Lat" pitchFamily="18" charset="0"/>
              </a:rPr>
              <a:t> (</a:t>
            </a:r>
            <a:r>
              <a:rPr lang="en-US" dirty="0" err="1">
                <a:latin typeface="A1-Lat" pitchFamily="18" charset="0"/>
              </a:rPr>
              <a:t>кюрпцйаны</a:t>
            </a:r>
            <a:r>
              <a:rPr lang="en-US" dirty="0">
                <a:latin typeface="A1-Lat" pitchFamily="18" charset="0"/>
              </a:rPr>
              <a:t>) </a:t>
            </a:r>
            <a:r>
              <a:rPr lang="en-US" dirty="0" err="1">
                <a:latin typeface="A1-Lat" pitchFamily="18" charset="0"/>
              </a:rPr>
              <a:t>анбарлардан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ибарятдир</a:t>
            </a:r>
            <a:r>
              <a:rPr lang="en-US" dirty="0">
                <a:latin typeface="A1-Lat" pitchFamily="18" charset="0"/>
              </a:rPr>
              <a:t>. </a:t>
            </a:r>
            <a:r>
              <a:rPr lang="en-US" dirty="0" err="1">
                <a:latin typeface="A1-Lat" pitchFamily="18" charset="0"/>
              </a:rPr>
              <a:t>Релсйаны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анбарлар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дямир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йоллары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няздиндя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эириш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дямир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йолларынын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кянарында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йерляшдирилиб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маэистрал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дямир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йоллары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иля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ялагяляндирилир</a:t>
            </a:r>
            <a:r>
              <a:rPr lang="en-US" dirty="0">
                <a:latin typeface="A1-Lat" pitchFamily="18" charset="0"/>
              </a:rPr>
              <a:t>. </a:t>
            </a:r>
          </a:p>
        </p:txBody>
      </p:sp>
      <p:pic>
        <p:nvPicPr>
          <p:cNvPr id="5" name="Содержимое 4" descr="http://budshop.com.ua/uploads/pictures/news/2011/11/sovremennyy_sklad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99799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latin typeface="A1-Lat" pitchFamily="18" charset="0"/>
              </a:rPr>
              <a:t>Лоэистик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системдя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йериня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эюря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</a:t>
            </a:r>
            <a:r>
              <a:rPr lang="en-US" dirty="0">
                <a:latin typeface="A1-Lat" pitchFamily="18" charset="0"/>
              </a:rPr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>
                <a:latin typeface="A1-Lat" pitchFamily="18" charset="0"/>
              </a:rPr>
              <a:t>тя</a:t>
            </a:r>
            <a:r>
              <a:rPr lang="az-Latn-AZ" dirty="0" smtClean="0">
                <a:latin typeface="A1-Lat" pitchFamily="18" charset="0"/>
              </a:rPr>
              <a:t>c</a:t>
            </a:r>
            <a:r>
              <a:rPr lang="ru-RU" dirty="0" err="1" smtClean="0">
                <a:latin typeface="A1-Lat" pitchFamily="18" charset="0"/>
              </a:rPr>
              <a:t>щизат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истещсал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бюлцшдцрмя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анбарларына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бюлцнцр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  <p:pic>
        <p:nvPicPr>
          <p:cNvPr id="5" name="Содержимое 4" descr="http://mortonavewarehouse.com/wp-content/uploads/2010/10/warehouse_lg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86058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SUALLAR: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 err="1" smtClean="0">
                <a:latin typeface="Times New Roman" pitchFamily="18" charset="0"/>
                <a:cs typeface="Times New Roman" pitchFamily="18" charset="0"/>
              </a:rPr>
              <a:t>Logistik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sistemdə anbarların yerinə yetirdiyi əsas vəzifə və funksiyalar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Anbarların təsnifatı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Anbarlarda yerinə yetirilən əsas </a:t>
            </a:r>
            <a:r>
              <a:rPr lang="az-Latn-AZ" dirty="0" err="1" smtClean="0">
                <a:latin typeface="Times New Roman" pitchFamily="18" charset="0"/>
                <a:cs typeface="Times New Roman" pitchFamily="18" charset="0"/>
              </a:rPr>
              <a:t>logistik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əməliyyatlar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Anbarların effektiv fəaliyyət göstərməsi problemləri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 sisteminin xərcləri</a:t>
            </a:r>
            <a:r>
              <a:rPr lang="az-Latn-AZ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Anbarlarda yerinə yetirilən əsas </a:t>
            </a:r>
            <a:r>
              <a:rPr lang="az-Latn-AZ" dirty="0" err="1" smtClean="0">
                <a:latin typeface="Times New Roman" pitchFamily="18" charset="0"/>
                <a:cs typeface="Times New Roman" pitchFamily="18" charset="0"/>
              </a:rPr>
              <a:t>logistik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əməliyyatlar</a:t>
            </a:r>
            <a:br>
              <a:rPr lang="az-Latn-AZ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A1-Lat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>
                <a:latin typeface="A1-Lat" pitchFamily="18" charset="0"/>
              </a:rPr>
              <a:t>Анбар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тикилиляринин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ясас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типляри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ачыг</a:t>
            </a:r>
            <a:r>
              <a:rPr lang="ru-RU" b="1" i="1" dirty="0">
                <a:latin typeface="A1-Lat" pitchFamily="18" charset="0"/>
              </a:rPr>
              <a:t>, </a:t>
            </a:r>
            <a:r>
              <a:rPr lang="ru-RU" b="1" i="1" dirty="0" err="1">
                <a:latin typeface="A1-Lat" pitchFamily="18" charset="0"/>
              </a:rPr>
              <a:t>йарымгапалы</a:t>
            </a:r>
            <a:r>
              <a:rPr lang="ru-RU" b="1" i="1" dirty="0">
                <a:latin typeface="A1-Lat" pitchFamily="18" charset="0"/>
              </a:rPr>
              <a:t>, </a:t>
            </a:r>
            <a:r>
              <a:rPr lang="ru-RU" b="1" i="1" dirty="0" err="1">
                <a:latin typeface="A1-Lat" pitchFamily="18" charset="0"/>
              </a:rPr>
              <a:t>вя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гапалы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анбарлардан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ибарятдир</a:t>
            </a:r>
            <a:r>
              <a:rPr lang="ru-RU" b="1" i="1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r>
              <a:rPr lang="en-US" b="1" i="1" dirty="0" err="1">
                <a:latin typeface="A1-Lat" pitchFamily="18" charset="0"/>
              </a:rPr>
              <a:t>Ачыг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анбарлар-асфалтлашдырылмыш</a:t>
            </a:r>
            <a:r>
              <a:rPr lang="en-US" b="1" i="1" dirty="0">
                <a:latin typeface="A1-Lat" pitchFamily="18" charset="0"/>
              </a:rPr>
              <a:t>, </a:t>
            </a:r>
            <a:r>
              <a:rPr lang="en-US" b="1" i="1" dirty="0" err="1">
                <a:latin typeface="A1-Lat" pitchFamily="18" charset="0"/>
              </a:rPr>
              <a:t>дюшянмиш</a:t>
            </a:r>
            <a:r>
              <a:rPr lang="en-US" b="1" i="1" dirty="0">
                <a:latin typeface="A1-Lat" pitchFamily="18" charset="0"/>
              </a:rPr>
              <a:t>, </a:t>
            </a:r>
            <a:r>
              <a:rPr lang="en-US" b="1" i="1" dirty="0" err="1">
                <a:latin typeface="A1-Lat" pitchFamily="18" charset="0"/>
              </a:rPr>
              <a:t>йахуд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дюйяжлянмиш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вя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су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ахары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гойулмуш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мейданчалардан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ибарятдир</a:t>
            </a:r>
            <a:r>
              <a:rPr lang="en-US" dirty="0">
                <a:latin typeface="A1-Lat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1-Lat" pitchFamily="18" charset="0"/>
              </a:rPr>
              <a:t>АНБАР  АВАДАНЛЫГЛАРЫ</a:t>
            </a:r>
            <a:endParaRPr lang="en-US" dirty="0">
              <a:latin typeface="A1-La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A1-Lat" pitchFamily="18" charset="0"/>
              </a:rPr>
              <a:t>Анбар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лоэистикасында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аваданлыглар</a:t>
            </a:r>
            <a:r>
              <a:rPr lang="ru-RU" dirty="0">
                <a:latin typeface="A1-Lat" pitchFamily="18" charset="0"/>
              </a:rPr>
              <a:t>  юз  </a:t>
            </a:r>
            <a:r>
              <a:rPr lang="ru-RU" dirty="0" err="1">
                <a:latin typeface="A1-Lat" pitchFamily="18" charset="0"/>
              </a:rPr>
              <a:t>тяйинатына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ясасян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ашаьыдакы</a:t>
            </a:r>
            <a:r>
              <a:rPr lang="ru-RU" dirty="0">
                <a:latin typeface="A1-Lat" pitchFamily="18" charset="0"/>
              </a:rPr>
              <a:t>: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мящсулларын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сахланылмасыны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тямин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едян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аваданлыглар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галдырыъы</a:t>
            </a:r>
            <a:r>
              <a:rPr lang="ru-RU" dirty="0">
                <a:latin typeface="A1-Lat" pitchFamily="18" charset="0"/>
              </a:rPr>
              <a:t> – </a:t>
            </a:r>
            <a:r>
              <a:rPr lang="ru-RU" dirty="0" err="1">
                <a:latin typeface="A1-Lat" pitchFamily="18" charset="0"/>
              </a:rPr>
              <a:t>няглиййат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аваданлыглары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чяки</a:t>
            </a:r>
            <a:r>
              <a:rPr lang="ru-RU" dirty="0">
                <a:latin typeface="A1-Lat" pitchFamily="18" charset="0"/>
              </a:rPr>
              <a:t> - </a:t>
            </a:r>
            <a:r>
              <a:rPr lang="ru-RU" dirty="0" err="1">
                <a:latin typeface="A1-Lat" pitchFamily="18" charset="0"/>
              </a:rPr>
              <a:t>юлчц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аваданлыглары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йаньындан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мцщафизя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аваданлыглары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щесаблама</a:t>
            </a:r>
            <a:r>
              <a:rPr lang="ru-RU" dirty="0">
                <a:latin typeface="A1-Lat" pitchFamily="18" charset="0"/>
              </a:rPr>
              <a:t> - </a:t>
            </a:r>
            <a:r>
              <a:rPr lang="ru-RU" dirty="0" err="1">
                <a:latin typeface="A1-Lat" pitchFamily="18" charset="0"/>
              </a:rPr>
              <a:t>техникасы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васитяляриня</a:t>
            </a:r>
            <a:r>
              <a:rPr lang="ru-RU" dirty="0">
                <a:latin typeface="A1-Lat" pitchFamily="18" charset="0"/>
              </a:rPr>
              <a:t> (</a:t>
            </a:r>
            <a:r>
              <a:rPr lang="ru-RU" dirty="0" err="1">
                <a:latin typeface="A1-Lat" pitchFamily="18" charset="0"/>
              </a:rPr>
              <a:t>компйцтер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скайнерляр</a:t>
            </a:r>
            <a:r>
              <a:rPr lang="ru-RU" dirty="0">
                <a:latin typeface="A1-Lat" pitchFamily="18" charset="0"/>
              </a:rPr>
              <a:t>)  </a:t>
            </a:r>
            <a:r>
              <a:rPr lang="ru-RU" dirty="0" err="1">
                <a:latin typeface="A1-Lat" pitchFamily="18" charset="0"/>
              </a:rPr>
              <a:t>бюлцнцр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latin typeface="A1-Lat" pitchFamily="18" charset="0"/>
              </a:rPr>
              <a:t>Галдыры</a:t>
            </a:r>
            <a:r>
              <a:rPr lang="az-Latn-AZ" b="1" i="1" dirty="0" smtClean="0">
                <a:latin typeface="A1-Lat" pitchFamily="18" charset="0"/>
              </a:rPr>
              <a:t>c</a:t>
            </a:r>
            <a:r>
              <a:rPr lang="en-US" b="1" i="1" dirty="0" smtClean="0">
                <a:latin typeface="A1-Lat" pitchFamily="18" charset="0"/>
              </a:rPr>
              <a:t>ы-</a:t>
            </a:r>
            <a:r>
              <a:rPr lang="en-US" b="1" i="1" dirty="0" err="1" smtClean="0">
                <a:latin typeface="A1-Lat" pitchFamily="18" charset="0"/>
              </a:rPr>
              <a:t>няглиййат</a:t>
            </a:r>
            <a:r>
              <a:rPr lang="en-US" b="1" i="1" dirty="0" smtClean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аваданлыглары</a:t>
            </a:r>
            <a:r>
              <a:rPr lang="en-US" b="1" i="1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</p:txBody>
      </p:sp>
      <p:pic>
        <p:nvPicPr>
          <p:cNvPr id="4" name="Содержимое 3" descr="http://www.atlantgrup.ru/userfiles/skl_pr7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82575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A1-Lat" pitchFamily="18" charset="0"/>
              </a:rPr>
              <a:t> </a:t>
            </a:r>
            <a:r>
              <a:rPr lang="ru-RU" sz="2400" b="1" dirty="0">
                <a:latin typeface="A1-Lat" pitchFamily="18" charset="0"/>
              </a:rPr>
              <a:t>АНБАРЛАРДА ЙЕРИНЯ</a:t>
            </a:r>
            <a:r>
              <a:rPr lang="en-US" sz="2400" b="1" dirty="0">
                <a:latin typeface="A1-Lat" pitchFamily="18" charset="0"/>
              </a:rPr>
              <a:t>  </a:t>
            </a:r>
            <a:r>
              <a:rPr lang="ru-RU" sz="2400" b="1" dirty="0">
                <a:latin typeface="A1-Lat" pitchFamily="18" charset="0"/>
              </a:rPr>
              <a:t>ЙЕТИРИЛЯН ЛОЭИСТИК ЯМЯЛИЙЙАТЛАР</a:t>
            </a:r>
            <a:r>
              <a:rPr lang="en-US" sz="2400" dirty="0">
                <a:latin typeface="A1-Lat" pitchFamily="18" charset="0"/>
              </a:rPr>
              <a:t/>
            </a:r>
            <a:br>
              <a:rPr lang="en-US" sz="2400" dirty="0">
                <a:latin typeface="A1-Lat" pitchFamily="18" charset="0"/>
              </a:rPr>
            </a:br>
            <a:endParaRPr lang="en-US" sz="2400" dirty="0">
              <a:latin typeface="A1-La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398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dirty="0" err="1">
                <a:latin typeface="A1-Lat" pitchFamily="18" charset="0"/>
              </a:rPr>
              <a:t>анбарын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мцхтялиф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номенклатуралы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мящсулларла</a:t>
            </a:r>
            <a:r>
              <a:rPr lang="en-US" dirty="0">
                <a:latin typeface="A1-Lat" pitchFamily="18" charset="0"/>
              </a:rPr>
              <a:t> (</a:t>
            </a:r>
            <a:r>
              <a:rPr lang="ru-RU" dirty="0" err="1">
                <a:latin typeface="A1-Lat" pitchFamily="18" charset="0"/>
              </a:rPr>
              <a:t>ещтийатларла</a:t>
            </a:r>
            <a:r>
              <a:rPr lang="en-US" dirty="0">
                <a:latin typeface="A1-Lat" pitchFamily="18" charset="0"/>
              </a:rPr>
              <a:t>) </a:t>
            </a:r>
            <a:r>
              <a:rPr lang="ru-RU" dirty="0" err="1">
                <a:latin typeface="A1-Lat" pitchFamily="18" charset="0"/>
              </a:rPr>
              <a:t>тямин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едилмяси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en-US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мящсулэюндярмяляря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нязарятин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щяйата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кечирилмяси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en-US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йцклярин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бошалдылмасы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гябулунун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апарылмасы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en-US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йцклярин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анбардахили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нягл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едилмяси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дашынмасы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en-US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гябул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едилян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йцклярин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анбарлашдырылмасы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сахланылмасы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ru-RU" dirty="0" err="1">
                <a:latin typeface="A1-Lat" pitchFamily="18" charset="0"/>
              </a:rPr>
              <a:t>истещлакчы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сифаришляриня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уйьун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партийаларынын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дястляшдирилмяси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мящсул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бурахылышынын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тямин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едилмяси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ru-RU" dirty="0" err="1">
                <a:latin typeface="A1-Lat" pitchFamily="18" charset="0"/>
              </a:rPr>
              <a:t>сифаришлярин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эюндярилмяси</a:t>
            </a:r>
            <a:r>
              <a:rPr lang="en-US" dirty="0">
                <a:latin typeface="A1-Lat" pitchFamily="18" charset="0"/>
              </a:rPr>
              <a:t>;</a:t>
            </a:r>
          </a:p>
          <a:p>
            <a:pPr lvl="1"/>
            <a:r>
              <a:rPr lang="ru-RU" dirty="0">
                <a:latin typeface="A1-Lat" pitchFamily="18" charset="0"/>
              </a:rPr>
              <a:t>бош</a:t>
            </a:r>
            <a:r>
              <a:rPr lang="en-US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истифадясиз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йцк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дашыйыъыларынын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топланмасы</a:t>
            </a:r>
            <a:r>
              <a:rPr lang="en-US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гябулу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тяляб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олунан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йерляря</a:t>
            </a:r>
            <a:r>
              <a:rPr lang="en-US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эюндярилмяси</a:t>
            </a:r>
            <a:r>
              <a:rPr lang="en-US" dirty="0">
                <a:latin typeface="A1-Lat" pitchFamily="18" charset="0"/>
              </a:rPr>
              <a:t>; </a:t>
            </a:r>
          </a:p>
          <a:p>
            <a:pPr lvl="1"/>
            <a:r>
              <a:rPr lang="ru-RU" dirty="0" err="1">
                <a:latin typeface="A1-Lat" pitchFamily="18" charset="0"/>
              </a:rPr>
              <a:t>сифаришлярин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йериня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йетирилмясиня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нязарятин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тяшкили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pPr lvl="1"/>
            <a:r>
              <a:rPr lang="ru-RU" dirty="0" err="1">
                <a:latin typeface="A1-Lat" pitchFamily="18" charset="0"/>
              </a:rPr>
              <a:t>анбарлара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информасийа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хидмятинин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эюстярилмяси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az-Latn-AZ" dirty="0" smtClean="0"/>
          </a:p>
          <a:p>
            <a:pPr algn="ctr">
              <a:buNone/>
            </a:pPr>
            <a:endParaRPr lang="az-Latn-AZ" dirty="0"/>
          </a:p>
          <a:p>
            <a:pPr algn="ctr">
              <a:buNone/>
            </a:pPr>
            <a:r>
              <a:rPr lang="az-Latn-AZ" sz="3600" b="1" dirty="0" smtClean="0"/>
              <a:t>S O N </a:t>
            </a:r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Anbar nədir?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ua.all.biz/img/ua/catalog/1405799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90750" y="2630488"/>
            <a:ext cx="47625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az-Latn-AZ" b="1" dirty="0" err="1" smtClean="0">
                <a:latin typeface="Times New Roman" pitchFamily="18" charset="0"/>
                <a:cs typeface="Times New Roman" pitchFamily="18" charset="0"/>
              </a:rPr>
              <a:t>Logistik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sistemdə anbarların yerinə yetirdiyi əsas vəzifə və funksiyalar</a:t>
            </a:r>
            <a:br>
              <a:rPr lang="az-Latn-AZ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A1-Lat" pitchFamily="18" charset="0"/>
              </a:rPr>
              <a:t>Анбарларын</a:t>
            </a:r>
            <a:r>
              <a:rPr lang="en-US" b="1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1-Lat" pitchFamily="18" charset="0"/>
              </a:rPr>
              <a:t>ясас</a:t>
            </a:r>
            <a:r>
              <a:rPr lang="en-US" b="1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1-Lat" pitchFamily="18" charset="0"/>
              </a:rPr>
              <a:t>тяйинаты</a:t>
            </a:r>
            <a:r>
              <a:rPr lang="en-US" b="1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en-US" dirty="0">
                <a:latin typeface="A1-Lat" pitchFamily="18" charset="0"/>
              </a:rPr>
              <a:t>– </a:t>
            </a:r>
            <a:r>
              <a:rPr lang="en-US" dirty="0" err="1">
                <a:latin typeface="A1-Lat" pitchFamily="18" charset="0"/>
              </a:rPr>
              <a:t>материал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ещтийатларынын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топланмасы</a:t>
            </a:r>
            <a:r>
              <a:rPr lang="en-US" dirty="0">
                <a:latin typeface="A1-Lat" pitchFamily="18" charset="0"/>
              </a:rPr>
              <a:t>, </a:t>
            </a:r>
            <a:r>
              <a:rPr lang="en-US" dirty="0" err="1">
                <a:latin typeface="A1-Lat" pitchFamily="18" charset="0"/>
              </a:rPr>
              <a:t>сахланмасы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истещлакчы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сифаришляринин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фасилясиз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вя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ащянэдар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йериня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йетирилмясинин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тямин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едилмясиндян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ибарятдир</a:t>
            </a:r>
            <a:r>
              <a:rPr lang="en-US" dirty="0">
                <a:latin typeface="A1-Lat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1-Lat" pitchFamily="18" charset="0"/>
              </a:rPr>
              <a:t>Анбарларын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ясас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функсийаларына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ашаьыдакылар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аид</a:t>
            </a:r>
            <a:r>
              <a:rPr lang="en-US" dirty="0">
                <a:latin typeface="A1-Lat" pitchFamily="18" charset="0"/>
              </a:rPr>
              <a:t>  </a:t>
            </a:r>
            <a:r>
              <a:rPr lang="en-US" dirty="0" err="1">
                <a:latin typeface="A1-Lat" pitchFamily="18" charset="0"/>
              </a:rPr>
              <a:t>едилир</a:t>
            </a:r>
            <a:r>
              <a:rPr lang="en-US" dirty="0">
                <a:latin typeface="A1-Lat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latin typeface="A1-Lat" pitchFamily="18" charset="0"/>
              </a:rPr>
              <a:t>1. </a:t>
            </a:r>
            <a:r>
              <a:rPr lang="en-US" b="1" i="1" dirty="0" err="1">
                <a:latin typeface="A1-Lat" pitchFamily="18" charset="0"/>
              </a:rPr>
              <a:t>Истещсал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едилян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мящсул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чешидинин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тялябляря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уйьун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олараг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истещлакчы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чешидляриня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дяйишдирилмяси</a:t>
            </a:r>
            <a:r>
              <a:rPr lang="en-US" dirty="0">
                <a:latin typeface="A1-Lat" pitchFamily="18" charset="0"/>
              </a:rPr>
              <a:t> - </a:t>
            </a:r>
            <a:r>
              <a:rPr lang="en-US" dirty="0" err="1">
                <a:latin typeface="A1-Lat" pitchFamily="18" charset="0"/>
              </a:rPr>
              <a:t>мцштярилярин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сифаришляринин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йериня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йетирилмяси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цчцн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зярури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мящсул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чешидинин</a:t>
            </a:r>
            <a:r>
              <a:rPr lang="en-US" dirty="0">
                <a:latin typeface="A1-Lat" pitchFamily="18" charset="0"/>
              </a:rPr>
              <a:t> </a:t>
            </a:r>
            <a:r>
              <a:rPr lang="en-US" dirty="0" err="1">
                <a:latin typeface="A1-Lat" pitchFamily="18" charset="0"/>
              </a:rPr>
              <a:t>йарадылмасы</a:t>
            </a:r>
            <a:r>
              <a:rPr lang="en-US" dirty="0" smtClean="0">
                <a:latin typeface="A1-Lat" pitchFamily="18" charset="0"/>
              </a:rPr>
              <a:t>.</a:t>
            </a:r>
            <a:endParaRPr lang="az-Latn-AZ" dirty="0" smtClean="0">
              <a:latin typeface="A1-Lat" pitchFamily="18" charset="0"/>
            </a:endParaRPr>
          </a:p>
          <a:p>
            <a:r>
              <a:rPr lang="en-US" b="1" i="1" dirty="0">
                <a:latin typeface="A1-Lat" pitchFamily="18" charset="0"/>
              </a:rPr>
              <a:t>2.Анбарлашдырма </a:t>
            </a:r>
            <a:r>
              <a:rPr lang="en-US" b="1" i="1" dirty="0" err="1">
                <a:latin typeface="A1-Lat" pitchFamily="18" charset="0"/>
              </a:rPr>
              <a:t>вя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сахлама</a:t>
            </a:r>
            <a:r>
              <a:rPr lang="en-US" b="1" i="1" dirty="0" smtClean="0">
                <a:latin typeface="A1-Lat" pitchFamily="18" charset="0"/>
              </a:rPr>
              <a:t>.</a:t>
            </a:r>
            <a:endParaRPr lang="az-Latn-AZ" b="1" i="1" dirty="0" smtClean="0"/>
          </a:p>
          <a:p>
            <a:r>
              <a:rPr lang="ru-RU" b="1" i="1" dirty="0">
                <a:latin typeface="A1-Lat" pitchFamily="18" charset="0"/>
              </a:rPr>
              <a:t>3. </a:t>
            </a:r>
            <a:r>
              <a:rPr lang="ru-RU" b="1" i="1" dirty="0" err="1">
                <a:latin typeface="A1-Lat" pitchFamily="18" charset="0"/>
              </a:rPr>
              <a:t>Мящсулэюндярянлярдян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дахил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олан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мящсулларын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кейфиййятиня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нязарятин</a:t>
            </a:r>
            <a:r>
              <a:rPr lang="ru-RU" b="1" i="1" dirty="0">
                <a:latin typeface="A1-Lat" pitchFamily="18" charset="0"/>
              </a:rPr>
              <a:t> </a:t>
            </a:r>
            <a:r>
              <a:rPr lang="ru-RU" b="1" i="1" dirty="0" err="1">
                <a:latin typeface="A1-Lat" pitchFamily="18" charset="0"/>
              </a:rPr>
              <a:t>тяшкили</a:t>
            </a:r>
            <a:r>
              <a:rPr lang="ru-RU" b="1" i="1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ARDI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atin typeface="A1-Lat" pitchFamily="18" charset="0"/>
              </a:rPr>
              <a:t>4. </a:t>
            </a:r>
            <a:r>
              <a:rPr lang="en-US" b="1" i="1" dirty="0" err="1">
                <a:latin typeface="A1-Lat" pitchFamily="18" charset="0"/>
              </a:rPr>
              <a:t>Унитизасийа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вя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йцклярин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нягл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едилмяси</a:t>
            </a:r>
            <a:r>
              <a:rPr lang="en-US" b="1" i="1" dirty="0">
                <a:latin typeface="A1-Lat" pitchFamily="18" charset="0"/>
              </a:rPr>
              <a:t>.</a:t>
            </a:r>
            <a:r>
              <a:rPr lang="en-US" dirty="0">
                <a:latin typeface="A1-Lat" pitchFamily="18" charset="0"/>
              </a:rPr>
              <a:t> </a:t>
            </a:r>
            <a:endParaRPr lang="az-Latn-AZ" dirty="0" smtClean="0"/>
          </a:p>
          <a:p>
            <a:r>
              <a:rPr lang="en-US" dirty="0">
                <a:latin typeface="A1-Lat" pitchFamily="18" charset="0"/>
              </a:rPr>
              <a:t> </a:t>
            </a:r>
            <a:r>
              <a:rPr lang="en-US" b="1" i="1" dirty="0">
                <a:latin typeface="A1-Lat" pitchFamily="18" charset="0"/>
              </a:rPr>
              <a:t>5. </a:t>
            </a:r>
            <a:r>
              <a:rPr lang="en-US" b="1" i="1" dirty="0" err="1">
                <a:latin typeface="A1-Lat" pitchFamily="18" charset="0"/>
              </a:rPr>
              <a:t>Хидмятлярин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эюстярилмяси</a:t>
            </a:r>
            <a:r>
              <a:rPr lang="en-US" dirty="0">
                <a:latin typeface="A1-Lat" pitchFamily="18" charset="0"/>
              </a:rPr>
              <a:t>. </a:t>
            </a:r>
            <a:endParaRPr lang="az-Latn-AZ" dirty="0" smtClean="0"/>
          </a:p>
          <a:p>
            <a:r>
              <a:rPr lang="ru-RU" b="1" i="1" dirty="0">
                <a:latin typeface="A1-Lat" pitchFamily="18" charset="0"/>
              </a:rPr>
              <a:t>6. </a:t>
            </a:r>
            <a:r>
              <a:rPr lang="ru-RU" b="1" i="1" dirty="0" err="1">
                <a:latin typeface="A1-Lat" pitchFamily="18" charset="0"/>
              </a:rPr>
              <a:t>Истещсалын</a:t>
            </a:r>
            <a:r>
              <a:rPr lang="ru-RU" b="1" i="1" dirty="0">
                <a:latin typeface="A1-Lat" pitchFamily="18" charset="0"/>
              </a:rPr>
              <a:t>  </a:t>
            </a:r>
            <a:r>
              <a:rPr lang="ru-RU" b="1" i="1" dirty="0" err="1">
                <a:latin typeface="A1-Lat" pitchFamily="18" charset="0"/>
              </a:rPr>
              <a:t>фасилясизлийинин</a:t>
            </a:r>
            <a:r>
              <a:rPr lang="ru-RU" b="1" i="1" dirty="0">
                <a:latin typeface="A1-Lat" pitchFamily="18" charset="0"/>
              </a:rPr>
              <a:t>  </a:t>
            </a:r>
            <a:r>
              <a:rPr lang="ru-RU" b="1" i="1" dirty="0" err="1">
                <a:latin typeface="A1-Lat" pitchFamily="18" charset="0"/>
              </a:rPr>
              <a:t>тямин</a:t>
            </a:r>
            <a:r>
              <a:rPr lang="ru-RU" b="1" i="1" dirty="0">
                <a:latin typeface="A1-Lat" pitchFamily="18" charset="0"/>
              </a:rPr>
              <a:t>  </a:t>
            </a:r>
            <a:r>
              <a:rPr lang="ru-RU" b="1" i="1" dirty="0" err="1">
                <a:latin typeface="A1-Lat" pitchFamily="18" charset="0"/>
              </a:rPr>
              <a:t>едилмяси</a:t>
            </a:r>
            <a:r>
              <a:rPr lang="ru-RU" b="1" i="1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pPr>
              <a:buNone/>
            </a:pPr>
            <a:r>
              <a:rPr lang="ru-RU" dirty="0">
                <a:latin typeface="A1-Lat" pitchFamily="18" charset="0"/>
              </a:rPr>
              <a:t> 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err="1" smtClean="0">
                <a:latin typeface="Times New Roman" pitchFamily="18" charset="0"/>
                <a:cs typeface="Times New Roman" pitchFamily="18" charset="0"/>
              </a:rPr>
              <a:t>Anbarlarin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təsnifatı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A1-Lat" pitchFamily="18" charset="0"/>
                <a:cs typeface="Times New Roman" pitchFamily="18" charset="0"/>
              </a:rPr>
              <a:t>лоэистикада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анбарлар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адятян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1-Lat" pitchFamily="18" charset="0"/>
                <a:cs typeface="Times New Roman" pitchFamily="18" charset="0"/>
              </a:rPr>
              <a:t>беш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ясас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яламятя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эюря</a:t>
            </a:r>
            <a:r>
              <a:rPr lang="ru-RU" dirty="0" smtClean="0">
                <a:latin typeface="A1-Lat" pitchFamily="18" charset="0"/>
                <a:cs typeface="Times New Roman" pitchFamily="18" charset="0"/>
              </a:rPr>
              <a:t>:</a:t>
            </a:r>
            <a:endParaRPr lang="az-Latn-AZ" dirty="0" smtClean="0">
              <a:latin typeface="A1-Lat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лоэистик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активлийя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мцнасибятиня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мящсулларын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нювляриня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, </a:t>
            </a:r>
            <a:endParaRPr lang="az-Latn-AZ" dirty="0" smtClean="0">
              <a:latin typeface="A1-Lat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A1-Lat" pitchFamily="18" charset="0"/>
                <a:cs typeface="Times New Roman" pitchFamily="18" charset="0"/>
              </a:rPr>
              <a:t>мцлкиййят</a:t>
            </a:r>
            <a:r>
              <a:rPr lang="ru-RU" dirty="0" smtClean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формасына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, </a:t>
            </a:r>
            <a:endParaRPr lang="az-Latn-AZ" dirty="0" smtClean="0">
              <a:latin typeface="A1-Lat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A1-Lat" pitchFamily="18" charset="0"/>
                <a:cs typeface="Times New Roman" pitchFamily="18" charset="0"/>
              </a:rPr>
              <a:t>лоэистик</a:t>
            </a:r>
            <a:r>
              <a:rPr lang="ru-RU" dirty="0" smtClean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васитячиляря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мцнасибятиня</a:t>
            </a:r>
            <a:r>
              <a:rPr lang="ru-RU" dirty="0" smtClean="0">
                <a:latin typeface="A1-Lat" pitchFamily="18" charset="0"/>
                <a:cs typeface="Times New Roman" pitchFamily="18" charset="0"/>
              </a:rPr>
              <a:t>,</a:t>
            </a:r>
            <a:endParaRPr lang="az-Latn-AZ" dirty="0" smtClean="0">
              <a:latin typeface="A1-Lat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функсионал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тяйинатына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вя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ихтисаслашма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сявиййясиня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эюря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тясниф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A1-Lat" pitchFamily="18" charset="0"/>
                <a:cs typeface="Times New Roman" pitchFamily="18" charset="0"/>
              </a:rPr>
              <a:t>олунур</a:t>
            </a:r>
            <a:r>
              <a:rPr lang="ru-RU" dirty="0">
                <a:latin typeface="A1-Lat" pitchFamily="18" charset="0"/>
                <a:cs typeface="Times New Roman" pitchFamily="18" charset="0"/>
              </a:rPr>
              <a:t>.</a:t>
            </a:r>
            <a:endParaRPr lang="en-US" dirty="0">
              <a:latin typeface="A1-Lat" pitchFamily="18" charset="0"/>
              <a:cs typeface="Times New Roman" pitchFamily="18" charset="0"/>
            </a:endParaRPr>
          </a:p>
          <a:p>
            <a:endParaRPr lang="en-US" dirty="0">
              <a:latin typeface="A1-Lat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sz="2800" dirty="0" err="1" smtClean="0">
                <a:solidFill>
                  <a:srgbClr val="FF0000"/>
                </a:solidFill>
                <a:latin typeface="A1-Lat" pitchFamily="18" charset="0"/>
              </a:rPr>
              <a:t>S</a:t>
            </a:r>
            <a:r>
              <a:rPr lang="ru-RU" sz="2800" dirty="0" err="1" smtClean="0">
                <a:solidFill>
                  <a:srgbClr val="FF0000"/>
                </a:solidFill>
                <a:latin typeface="A1-Lat" pitchFamily="18" charset="0"/>
              </a:rPr>
              <a:t>янайе</a:t>
            </a:r>
            <a:r>
              <a:rPr lang="ru-RU" sz="2800" dirty="0" smtClean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мцяссисяляриня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мяхсус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олан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анбарлар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ашаьыдакы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яламятляр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цзря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тясниф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A1-Lat" pitchFamily="18" charset="0"/>
              </a:rPr>
              <a:t>олунур</a:t>
            </a:r>
            <a:r>
              <a:rPr lang="ru-RU" sz="2800" dirty="0">
                <a:solidFill>
                  <a:srgbClr val="FF0000"/>
                </a:solidFill>
                <a:latin typeface="A1-Lat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A1-Lat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1-Lat" pitchFamily="18" charset="0"/>
              </a:rPr>
            </a:br>
            <a:endParaRPr lang="en-US" sz="2800" dirty="0">
              <a:solidFill>
                <a:srgbClr val="FF0000"/>
              </a:solidFill>
              <a:latin typeface="A1-Lat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A1-Lat" pitchFamily="18" charset="0"/>
              </a:rPr>
              <a:t>а) </a:t>
            </a:r>
            <a:r>
              <a:rPr lang="ru-RU" dirty="0" err="1">
                <a:latin typeface="A1-Lat" pitchFamily="18" charset="0"/>
              </a:rPr>
              <a:t>фяалиййят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характериня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- материал (</a:t>
            </a:r>
            <a:r>
              <a:rPr lang="ru-RU" dirty="0" err="1">
                <a:latin typeface="A1-Lat" pitchFamily="18" charset="0"/>
              </a:rPr>
              <a:t>тяжщизат</a:t>
            </a:r>
            <a:r>
              <a:rPr lang="ru-RU" dirty="0">
                <a:latin typeface="A1-Lat" pitchFamily="18" charset="0"/>
              </a:rPr>
              <a:t>) </a:t>
            </a:r>
            <a:r>
              <a:rPr lang="ru-RU" dirty="0" err="1">
                <a:latin typeface="A1-Lat" pitchFamily="18" charset="0"/>
              </a:rPr>
              <a:t>анбарлары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истещсалдахили</a:t>
            </a:r>
            <a:r>
              <a:rPr lang="ru-RU" dirty="0">
                <a:latin typeface="A1-Lat" pitchFamily="18" charset="0"/>
              </a:rPr>
              <a:t> (</a:t>
            </a:r>
            <a:r>
              <a:rPr lang="ru-RU" dirty="0" err="1">
                <a:latin typeface="A1-Lat" pitchFamily="18" charset="0"/>
              </a:rPr>
              <a:t>сехлярарасы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сехдахили</a:t>
            </a:r>
            <a:r>
              <a:rPr lang="ru-RU" dirty="0">
                <a:latin typeface="A1-Lat" pitchFamily="18" charset="0"/>
              </a:rPr>
              <a:t>) 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сатыш</a:t>
            </a:r>
            <a:r>
              <a:rPr lang="ru-RU" dirty="0">
                <a:latin typeface="A1-Lat" pitchFamily="18" charset="0"/>
              </a:rPr>
              <a:t> - </a:t>
            </a:r>
            <a:r>
              <a:rPr lang="ru-RU" dirty="0" err="1">
                <a:latin typeface="A1-Lat" pitchFamily="18" charset="0"/>
              </a:rPr>
              <a:t>ямтяялик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r>
              <a:rPr lang="ru-RU" dirty="0">
                <a:latin typeface="A1-Lat" pitchFamily="18" charset="0"/>
              </a:rPr>
              <a:t>б) </a:t>
            </a:r>
            <a:r>
              <a:rPr lang="ru-RU" dirty="0" err="1">
                <a:latin typeface="A1-Lat" pitchFamily="18" charset="0"/>
              </a:rPr>
              <a:t>сахланылан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материалын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нювцня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характериня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- универсал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ихтисаслашдырылмыш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r>
              <a:rPr lang="ru-RU" dirty="0" err="1">
                <a:latin typeface="A1-Lat" pitchFamily="18" charset="0"/>
              </a:rPr>
              <a:t>ъ</a:t>
            </a:r>
            <a:r>
              <a:rPr lang="ru-RU" dirty="0">
                <a:latin typeface="A1-Lat" pitchFamily="18" charset="0"/>
              </a:rPr>
              <a:t>) </a:t>
            </a:r>
            <a:r>
              <a:rPr lang="ru-RU" dirty="0" err="1">
                <a:latin typeface="A1-Lat" pitchFamily="18" charset="0"/>
              </a:rPr>
              <a:t>бинанын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гурулушу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конструксийасына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– </a:t>
            </a:r>
            <a:r>
              <a:rPr lang="ru-RU" dirty="0" err="1">
                <a:latin typeface="A1-Lat" pitchFamily="18" charset="0"/>
              </a:rPr>
              <a:t>баьлы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йарымбаьлы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ачыг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хцсуси</a:t>
            </a:r>
            <a:r>
              <a:rPr lang="ru-RU" dirty="0">
                <a:latin typeface="A1-Lat" pitchFamily="18" charset="0"/>
              </a:rPr>
              <a:t> (</a:t>
            </a:r>
            <a:r>
              <a:rPr lang="ru-RU" dirty="0" err="1">
                <a:latin typeface="A1-Lat" pitchFamily="18" charset="0"/>
              </a:rPr>
              <a:t>мясялян</a:t>
            </a:r>
            <a:r>
              <a:rPr lang="ru-RU" dirty="0">
                <a:latin typeface="A1-Lat" pitchFamily="18" charset="0"/>
              </a:rPr>
              <a:t>, бункер  </a:t>
            </a:r>
            <a:r>
              <a:rPr lang="ru-RU" dirty="0" err="1">
                <a:latin typeface="A1-Lat" pitchFamily="18" charset="0"/>
              </a:rPr>
              <a:t>характерли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гурьулар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резервуарлар</a:t>
            </a:r>
            <a:r>
              <a:rPr lang="ru-RU" dirty="0">
                <a:latin typeface="A1-Lat" pitchFamily="18" charset="0"/>
              </a:rPr>
              <a:t>) 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;</a:t>
            </a:r>
            <a:endParaRPr lang="en-US" dirty="0">
              <a:latin typeface="A1-Lat" pitchFamily="18" charset="0"/>
            </a:endParaRPr>
          </a:p>
          <a:p>
            <a:r>
              <a:rPr lang="ru-RU" dirty="0">
                <a:latin typeface="A1-Lat" pitchFamily="18" charset="0"/>
              </a:rPr>
              <a:t>ч) </a:t>
            </a:r>
            <a:r>
              <a:rPr lang="ru-RU" dirty="0" err="1">
                <a:latin typeface="A1-Lat" pitchFamily="18" charset="0"/>
              </a:rPr>
              <a:t>мяканъа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йерляшмяси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фяалиййят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мигйасына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– </a:t>
            </a:r>
            <a:r>
              <a:rPr lang="ru-RU" dirty="0" err="1">
                <a:latin typeface="A1-Lat" pitchFamily="18" charset="0"/>
              </a:rPr>
              <a:t>мяркязляшдирилмиш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сащяви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сехйаны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; </a:t>
            </a:r>
            <a:endParaRPr lang="en-US" dirty="0">
              <a:latin typeface="A1-Lat" pitchFamily="18" charset="0"/>
            </a:endParaRPr>
          </a:p>
          <a:p>
            <a:r>
              <a:rPr lang="ru-RU" dirty="0" err="1">
                <a:latin typeface="A1-Lat" pitchFamily="18" charset="0"/>
              </a:rPr>
              <a:t>д</a:t>
            </a:r>
            <a:r>
              <a:rPr lang="ru-RU" dirty="0">
                <a:latin typeface="A1-Lat" pitchFamily="18" charset="0"/>
              </a:rPr>
              <a:t>) </a:t>
            </a:r>
            <a:r>
              <a:rPr lang="ru-RU" dirty="0" err="1">
                <a:latin typeface="A1-Lat" pitchFamily="18" charset="0"/>
              </a:rPr>
              <a:t>одадавамлылыг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дяряъясиня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- </a:t>
            </a:r>
            <a:r>
              <a:rPr lang="ru-RU" dirty="0" err="1">
                <a:latin typeface="A1-Lat" pitchFamily="18" charset="0"/>
              </a:rPr>
              <a:t>йанмайан</a:t>
            </a:r>
            <a:r>
              <a:rPr lang="ru-RU" dirty="0">
                <a:latin typeface="A1-Lat" pitchFamily="18" charset="0"/>
              </a:rPr>
              <a:t>, </a:t>
            </a:r>
            <a:r>
              <a:rPr lang="ru-RU" dirty="0" err="1">
                <a:latin typeface="A1-Lat" pitchFamily="18" charset="0"/>
              </a:rPr>
              <a:t>чятин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йанан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вя</a:t>
            </a:r>
            <a:r>
              <a:rPr lang="ru-RU" dirty="0">
                <a:latin typeface="A1-Lat" pitchFamily="18" charset="0"/>
              </a:rPr>
              <a:t> тез </a:t>
            </a:r>
            <a:r>
              <a:rPr lang="ru-RU" dirty="0" err="1">
                <a:latin typeface="A1-Lat" pitchFamily="18" charset="0"/>
              </a:rPr>
              <a:t>алышан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az-Latn-AZ" dirty="0" err="1" smtClean="0">
                <a:latin typeface="A1-Lat" pitchFamily="18" charset="0"/>
              </a:rPr>
              <a:t>M</a:t>
            </a:r>
            <a:r>
              <a:rPr lang="ru-RU" dirty="0" err="1" smtClean="0">
                <a:latin typeface="A1-Lat" pitchFamily="18" charset="0"/>
              </a:rPr>
              <a:t>цлкиййят</a:t>
            </a:r>
            <a:r>
              <a:rPr lang="ru-RU" dirty="0" smtClean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формасына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эюря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: </a:t>
            </a:r>
            <a:r>
              <a:rPr lang="ru-RU" b="1" dirty="0" err="1">
                <a:solidFill>
                  <a:srgbClr val="FF0000"/>
                </a:solidFill>
                <a:latin typeface="A1-Lat" pitchFamily="18" charset="0"/>
              </a:rPr>
              <a:t>хцсуси</a:t>
            </a:r>
            <a:r>
              <a:rPr lang="ru-RU" b="1" dirty="0">
                <a:solidFill>
                  <a:srgbClr val="FF0000"/>
                </a:solidFill>
                <a:latin typeface="A1-Lat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A1-Lat" pitchFamily="18" charset="0"/>
              </a:rPr>
              <a:t>дювлят</a:t>
            </a:r>
            <a:r>
              <a:rPr lang="ru-RU" b="1" dirty="0">
                <a:solidFill>
                  <a:srgbClr val="FF0000"/>
                </a:solidFill>
                <a:latin typeface="A1-Lat" pitchFamily="18" charset="0"/>
              </a:rPr>
              <a:t>  </a:t>
            </a:r>
            <a:r>
              <a:rPr lang="ru-RU" b="1" dirty="0" err="1">
                <a:solidFill>
                  <a:srgbClr val="FF0000"/>
                </a:solidFill>
                <a:latin typeface="A1-Lat" pitchFamily="18" charset="0"/>
              </a:rPr>
              <a:t>вя</a:t>
            </a:r>
            <a:r>
              <a:rPr lang="ru-RU" b="1" dirty="0">
                <a:solidFill>
                  <a:srgbClr val="FF0000"/>
                </a:solidFill>
                <a:latin typeface="A1-Lat" pitchFamily="18" charset="0"/>
              </a:rPr>
              <a:t>  </a:t>
            </a:r>
            <a:r>
              <a:rPr lang="ru-RU" b="1" dirty="0" err="1">
                <a:solidFill>
                  <a:srgbClr val="FF0000"/>
                </a:solidFill>
                <a:latin typeface="A1-Lat" pitchFamily="18" charset="0"/>
              </a:rPr>
              <a:t>бялядиййя</a:t>
            </a:r>
            <a:r>
              <a:rPr lang="ru-RU" b="1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мцлкиййятиндя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олан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анбарлар</a:t>
            </a:r>
            <a:r>
              <a:rPr lang="ru-RU" dirty="0">
                <a:latin typeface="A1-Lat" pitchFamily="18" charset="0"/>
              </a:rPr>
              <a:t>  </a:t>
            </a:r>
            <a:r>
              <a:rPr lang="ru-RU" dirty="0" err="1">
                <a:latin typeface="A1-Lat" pitchFamily="18" charset="0"/>
              </a:rPr>
              <a:t>формасында</a:t>
            </a:r>
            <a:r>
              <a:rPr lang="ru-RU" dirty="0">
                <a:latin typeface="A1-Lat" pitchFamily="18" charset="0"/>
              </a:rPr>
              <a:t> </a:t>
            </a:r>
            <a:r>
              <a:rPr lang="ru-RU" dirty="0" err="1">
                <a:latin typeface="A1-Lat" pitchFamily="18" charset="0"/>
              </a:rPr>
              <a:t>груплашдырылыр</a:t>
            </a:r>
            <a:r>
              <a:rPr lang="ru-RU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A1-Lat" pitchFamily="18" charset="0"/>
              </a:rPr>
              <a:t>Хцсуси</a:t>
            </a:r>
            <a:r>
              <a:rPr lang="en-US" b="1" i="1" dirty="0">
                <a:solidFill>
                  <a:srgbClr val="FF0000"/>
                </a:solidFill>
                <a:latin typeface="A1-Lat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1-Lat" pitchFamily="18" charset="0"/>
              </a:rPr>
              <a:t>анбарлар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дедикдя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базарда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фяалиййятинин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формасындан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асылы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олмайараг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щяр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бир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тясяррцфат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субйектинин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ихтийарында</a:t>
            </a:r>
            <a:r>
              <a:rPr lang="en-US" b="1" i="1" dirty="0">
                <a:latin typeface="A1-Lat" pitchFamily="18" charset="0"/>
              </a:rPr>
              <a:t>, </a:t>
            </a:r>
            <a:r>
              <a:rPr lang="en-US" b="1" i="1" dirty="0" err="1">
                <a:latin typeface="A1-Lat" pitchFamily="18" charset="0"/>
              </a:rPr>
              <a:t>сярянжамында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олан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анбарлар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баша</a:t>
            </a:r>
            <a:r>
              <a:rPr lang="en-US" b="1" i="1" dirty="0">
                <a:latin typeface="A1-Lat" pitchFamily="18" charset="0"/>
              </a:rPr>
              <a:t> </a:t>
            </a:r>
            <a:r>
              <a:rPr lang="en-US" b="1" i="1" dirty="0" err="1">
                <a:latin typeface="A1-Lat" pitchFamily="18" charset="0"/>
              </a:rPr>
              <a:t>дцшцлцр</a:t>
            </a:r>
            <a:r>
              <a:rPr lang="en-US" b="1" i="1" dirty="0">
                <a:latin typeface="A1-Lat" pitchFamily="18" charset="0"/>
              </a:rPr>
              <a:t>.</a:t>
            </a:r>
            <a:endParaRPr lang="en-US" dirty="0">
              <a:latin typeface="A1-Lat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</TotalTime>
  <Words>865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ANBAR LOGİSTİKASI</vt:lpstr>
      <vt:lpstr>SUALLAR:</vt:lpstr>
      <vt:lpstr>Anbar nədir?</vt:lpstr>
      <vt:lpstr>Logistik sistemdə anbarların yerinə yetirdiyi əsas vəzifə və funksiyalar </vt:lpstr>
      <vt:lpstr>Анбарларын  ясас  функсийаларына  ашаьыдакылар  аид  едилир:</vt:lpstr>
      <vt:lpstr>ARDI </vt:lpstr>
      <vt:lpstr>Anbarlarin təsnifatı</vt:lpstr>
      <vt:lpstr>Sянайе мцяссисяляриня мяхсус олан анбарлар ашаьыдакы  яламятляр цзря тясниф олунур: </vt:lpstr>
      <vt:lpstr>Слайд 9</vt:lpstr>
      <vt:lpstr>Слайд 10</vt:lpstr>
      <vt:lpstr>Функсионал  тяйинатына  эюря  анбарлары  ашаьыдакы  кими  фяргляндирирляр: </vt:lpstr>
      <vt:lpstr>Слайд 12</vt:lpstr>
      <vt:lpstr>Növləri</vt:lpstr>
      <vt:lpstr>ANBARLARIN NÖVLƏRİ</vt:lpstr>
      <vt:lpstr>Техники нишаняляриня эюря анбарлар: </vt:lpstr>
      <vt:lpstr>Техники просесин характериня эюря: </vt:lpstr>
      <vt:lpstr>Тутдуьу сащяйя эюря анбарлар: </vt:lpstr>
      <vt:lpstr>Няглиййатла ялагясиня эюря анбарлар:</vt:lpstr>
      <vt:lpstr>Лоэистик системдя йериня эюря анбарлар: </vt:lpstr>
      <vt:lpstr>Anbarlarda yerinə yetirilən əsas logistik əməliyyatlar </vt:lpstr>
      <vt:lpstr>АНБАР  АВАДАНЛЫГЛАРЫ</vt:lpstr>
      <vt:lpstr>Галдырыcы-няглиййат аваданлыглары.</vt:lpstr>
      <vt:lpstr> АНБАРЛАРДА ЙЕРИНЯ  ЙЕТИРИЛЯН ЛОЭИСТИК ЯМЯЛИЙЙАТЛАР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ANBAR LOGİSTİKASI</dc:title>
  <dc:creator>TOSHIBA</dc:creator>
  <cp:lastModifiedBy>Asim Aliyev</cp:lastModifiedBy>
  <cp:revision>8</cp:revision>
  <dcterms:created xsi:type="dcterms:W3CDTF">2012-12-03T21:37:58Z</dcterms:created>
  <dcterms:modified xsi:type="dcterms:W3CDTF">2013-11-26T08:06:34Z</dcterms:modified>
</cp:coreProperties>
</file>