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59CC7F7-5588-4F52-8065-FCF33C82F71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AD6A37-6A33-4BA3-8B1B-8C1C5B917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Ehtiyatlar</a:t>
            </a:r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ın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idarə edilməsi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/>
              <a:t>Tərtib etdi: MURADOVA H.R.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Mövsümi ehtiyatlar </a:t>
            </a:r>
            <a:endParaRPr lang="en-US" dirty="0"/>
          </a:p>
        </p:txBody>
      </p:sp>
      <p:pic>
        <p:nvPicPr>
          <p:cNvPr id="4" name="Содержимое 3" descr="http://afn.az/uploads/posts/1348076141_baliq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807249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Cari ehtiyatlar</a:t>
            </a:r>
            <a:endParaRPr lang="en-US" dirty="0"/>
          </a:p>
        </p:txBody>
      </p:sp>
      <p:pic>
        <p:nvPicPr>
          <p:cNvPr id="4" name="Содержимое 3" descr="http://simsar.az/up/news/article/2011-ci-il/Dekabr/15/picture85859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41550" y="2665413"/>
            <a:ext cx="46609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Texnoloji avadanlıqlar</a:t>
            </a:r>
            <a:endParaRPr lang="en-US" dirty="0"/>
          </a:p>
        </p:txBody>
      </p:sp>
      <p:pic>
        <p:nvPicPr>
          <p:cNvPr id="4" name="Содержимое 3" descr="http://www.tajbev.com/uploads/002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85937" y="2611438"/>
            <a:ext cx="55721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SUALLAR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EHTİYATLARIN MAHİYYƏTİ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MATERİAL EHTİYATLARININ TƏSNİFLƏŞDİRİLMƏSİ</a:t>
            </a: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EXNOLOJ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İ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EHTIYATLAR</a:t>
            </a: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HTIYATLAR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IDAR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Ə EDİLMƏSİNİNQİYMƏTLƏNDİRİLMƏSİ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EHTİYATLARIN MAHİYYƏTİ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A1-Lat" pitchFamily="18" charset="0"/>
              </a:rPr>
              <a:t> </a:t>
            </a:r>
            <a:r>
              <a:rPr lang="az-Latn-AZ" dirty="0" err="1" smtClean="0">
                <a:latin typeface="A1-Lat" pitchFamily="18" charset="0"/>
              </a:rPr>
              <a:t>İ</a:t>
            </a:r>
            <a:r>
              <a:rPr lang="ru-RU" dirty="0" err="1" smtClean="0">
                <a:latin typeface="A1-Lat" pitchFamily="18" charset="0"/>
              </a:rPr>
              <a:t>стещсал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просесинин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фасилясиз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алыъыларын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вахтында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иъра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ещтийатларын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йарадылмасы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ъари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хидмятин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верэилярин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верилмяси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инвентарлашдырманын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апарылмасы</a:t>
            </a:r>
            <a:r>
              <a:rPr lang="ru-RU" dirty="0">
                <a:latin typeface="A1-Lat" pitchFamily="18" charset="0"/>
              </a:rPr>
              <a:t>,       банк </a:t>
            </a:r>
            <a:r>
              <a:rPr lang="ru-RU" dirty="0" err="1">
                <a:latin typeface="A1-Lat" pitchFamily="18" charset="0"/>
              </a:rPr>
              <a:t>кредитляриня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фаизлярин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юдянилмяси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с.) </a:t>
            </a:r>
            <a:r>
              <a:rPr lang="ru-RU" dirty="0" err="1">
                <a:latin typeface="A1-Lat" pitchFamily="18" charset="0"/>
              </a:rPr>
              <a:t>щяйата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кечирилмясиня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ещтийатларын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сахланмасы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тясяррцфат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рискляринин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сыьорталашдырылмасына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фирмаларын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чякдикляри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хярълярдян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ибарятдир</a:t>
            </a:r>
            <a:r>
              <a:rPr lang="ru-RU" dirty="0">
                <a:latin typeface="A1-Lat" pitchFamily="18" charset="0"/>
              </a:rPr>
              <a:t>.</a:t>
            </a:r>
            <a:endParaRPr lang="en-US" dirty="0">
              <a:latin typeface="A1-Lat" pitchFamily="18" charset="0"/>
            </a:endParaRPr>
          </a:p>
          <a:p>
            <a:endParaRPr lang="en-US" dirty="0">
              <a:latin typeface="A1-La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DAVAMI</a:t>
            </a:r>
            <a:br>
              <a:rPr lang="az-Latn-AZ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A1-Lat" pitchFamily="18" charset="0"/>
              </a:rPr>
              <a:t>Ещтийатларын</a:t>
            </a:r>
            <a:r>
              <a:rPr lang="ru-RU" dirty="0">
                <a:latin typeface="A1-Lat" pitchFamily="18" charset="0"/>
              </a:rPr>
              <a:t> минимум </a:t>
            </a:r>
            <a:r>
              <a:rPr lang="ru-RU" dirty="0" err="1">
                <a:latin typeface="A1-Lat" pitchFamily="18" charset="0"/>
              </a:rPr>
              <a:t>щяддя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гядяр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азалдылмасы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кейфиййяти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проблемини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мящсулэюндярянлярин</a:t>
            </a:r>
            <a:r>
              <a:rPr lang="ru-RU" dirty="0">
                <a:latin typeface="A1-Lat" pitchFamily="18" charset="0"/>
              </a:rPr>
              <a:t> сервис </a:t>
            </a:r>
            <a:r>
              <a:rPr lang="ru-RU" dirty="0" err="1">
                <a:latin typeface="A1-Lat" pitchFamily="18" charset="0"/>
              </a:rPr>
              <a:t>хидмяти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мясялясини</a:t>
            </a:r>
            <a:r>
              <a:rPr lang="ru-RU" dirty="0">
                <a:latin typeface="A1-Lat" pitchFamily="18" charset="0"/>
              </a:rPr>
              <a:t> юн плана </a:t>
            </a:r>
            <a:r>
              <a:rPr lang="ru-RU" dirty="0" err="1">
                <a:latin typeface="A1-Lat" pitchFamily="18" charset="0"/>
              </a:rPr>
              <a:t>чякмякля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мящсулэюндярянляр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няглетмя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ишлярини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щяйата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кечирян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департаментляр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аэентляр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гаршысына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кейфиййятин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йцксялдилмяси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гойур</a:t>
            </a:r>
            <a:r>
              <a:rPr lang="ru-RU" dirty="0">
                <a:latin typeface="A1-Lat" pitchFamily="18" charset="0"/>
              </a:rPr>
              <a:t>.</a:t>
            </a:r>
            <a:endParaRPr lang="en-US" dirty="0">
              <a:latin typeface="A1-La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Демяли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i="1" dirty="0">
                <a:latin typeface="A1-Lat" pitchFamily="18" charset="0"/>
              </a:rPr>
              <a:t>«</a:t>
            </a:r>
            <a:r>
              <a:rPr lang="ru-RU" i="1" dirty="0" err="1">
                <a:latin typeface="A1-Lat" pitchFamily="18" charset="0"/>
              </a:rPr>
              <a:t>дягиг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вахтында</a:t>
            </a:r>
            <a:r>
              <a:rPr lang="ru-RU" i="1" dirty="0">
                <a:latin typeface="A1-Lat" pitchFamily="18" charset="0"/>
              </a:rPr>
              <a:t>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консепсийасы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тяряфдян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зярури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едилян</a:t>
            </a:r>
            <a:r>
              <a:rPr lang="ru-RU" dirty="0">
                <a:latin typeface="A1-Lat" pitchFamily="18" charset="0"/>
              </a:rPr>
              <a:t> материал </a:t>
            </a:r>
            <a:r>
              <a:rPr lang="ru-RU" dirty="0" err="1">
                <a:latin typeface="A1-Lat" pitchFamily="18" charset="0"/>
              </a:rPr>
              <a:t>ресурслары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ещтийатларын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минимум­лашдырылмасына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ясасланырса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диэяр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тяряфдян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эюндяриляъяк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ресурсларынын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щабеля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кейфиййятинин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йцксялдилмясиня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хидмят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едир</a:t>
            </a:r>
            <a:r>
              <a:rPr lang="ru-RU" dirty="0">
                <a:latin typeface="A1-Lat" pitchFamily="18" charset="0"/>
              </a:rPr>
              <a:t>. </a:t>
            </a:r>
            <a:endParaRPr lang="en-US" dirty="0">
              <a:latin typeface="A1-Lat" pitchFamily="18" charset="0"/>
            </a:endParaRPr>
          </a:p>
          <a:p>
            <a:endParaRPr lang="en-US" dirty="0">
              <a:latin typeface="A1-La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A1-Lat" pitchFamily="18" charset="0"/>
              </a:rPr>
              <a:t>«</a:t>
            </a:r>
            <a:r>
              <a:rPr lang="ru-RU" sz="2400" dirty="0" err="1">
                <a:latin typeface="A1-Lat" pitchFamily="18" charset="0"/>
              </a:rPr>
              <a:t>Дягиг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ахтында</a:t>
            </a:r>
            <a:r>
              <a:rPr lang="ru-RU" sz="2400" dirty="0">
                <a:latin typeface="A1-Lat" pitchFamily="18" charset="0"/>
              </a:rPr>
              <a:t>» (</a:t>
            </a:r>
            <a:r>
              <a:rPr lang="en-US" sz="2400" dirty="0">
                <a:latin typeface="A1-Lat" pitchFamily="18" charset="0"/>
              </a:rPr>
              <a:t>JIT</a:t>
            </a:r>
            <a:r>
              <a:rPr lang="ru-RU" sz="2400" dirty="0">
                <a:latin typeface="A1-Lat" pitchFamily="18" charset="0"/>
              </a:rPr>
              <a:t>) </a:t>
            </a:r>
            <a:r>
              <a:rPr lang="ru-RU" sz="2400" dirty="0" err="1">
                <a:latin typeface="A1-Lat" pitchFamily="18" charset="0"/>
              </a:rPr>
              <a:t>лоэистик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консепсийасы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ашаьыдакы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ясас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ъящятлярля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характеризя</a:t>
            </a:r>
            <a:r>
              <a:rPr lang="ru-RU" sz="2400" dirty="0">
                <a:latin typeface="A1-Lat" pitchFamily="18" charset="0"/>
              </a:rPr>
              <a:t>  </a:t>
            </a:r>
            <a:r>
              <a:rPr lang="ru-RU" sz="2400" dirty="0" err="1">
                <a:latin typeface="A1-Lat" pitchFamily="18" charset="0"/>
              </a:rPr>
              <a:t>олунур</a:t>
            </a:r>
            <a:r>
              <a:rPr lang="ru-RU" sz="2400" dirty="0">
                <a:latin typeface="A1-Lat" pitchFamily="18" charset="0"/>
              </a:rPr>
              <a:t>:</a:t>
            </a:r>
            <a:r>
              <a:rPr lang="en-US" sz="2400" dirty="0">
                <a:latin typeface="A1-Lat" pitchFamily="18" charset="0"/>
              </a:rPr>
              <a:t/>
            </a:r>
            <a:br>
              <a:rPr lang="en-US" sz="2400" dirty="0">
                <a:latin typeface="A1-Lat" pitchFamily="18" charset="0"/>
              </a:rPr>
            </a:br>
            <a:endParaRPr lang="en-US" sz="2400" dirty="0">
              <a:latin typeface="A1-Lat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>
                <a:latin typeface="A1-Lat" pitchFamily="18" charset="0"/>
              </a:rPr>
              <a:t>материал </a:t>
            </a:r>
            <a:r>
              <a:rPr lang="ru-RU" dirty="0" err="1">
                <a:latin typeface="A1-Lat" pitchFamily="18" charset="0"/>
              </a:rPr>
              <a:t>ресурслары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битмямиш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галыьынын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минимум  </a:t>
            </a:r>
            <a:r>
              <a:rPr lang="ru-RU" dirty="0" err="1">
                <a:latin typeface="A1-Lat" pitchFamily="18" charset="0"/>
              </a:rPr>
              <a:t>ещтийатын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щяъми</a:t>
            </a:r>
            <a:r>
              <a:rPr lang="ru-RU" dirty="0">
                <a:latin typeface="A1-Lat" pitchFamily="18" charset="0"/>
              </a:rPr>
              <a:t>;</a:t>
            </a:r>
            <a:endParaRPr lang="en-US" dirty="0">
              <a:latin typeface="A1-Lat" pitchFamily="18" charset="0"/>
            </a:endParaRPr>
          </a:p>
          <a:p>
            <a:pPr lvl="0"/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)  </a:t>
            </a:r>
            <a:r>
              <a:rPr lang="ru-RU" dirty="0" err="1">
                <a:latin typeface="A1-Lat" pitchFamily="18" charset="0"/>
              </a:rPr>
              <a:t>тсиклин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гысалыьы</a:t>
            </a:r>
            <a:r>
              <a:rPr lang="ru-RU" dirty="0">
                <a:latin typeface="A1-Lat" pitchFamily="18" charset="0"/>
              </a:rPr>
              <a:t>;</a:t>
            </a:r>
            <a:endParaRPr lang="en-US" dirty="0">
              <a:latin typeface="A1-Lat" pitchFamily="18" charset="0"/>
            </a:endParaRPr>
          </a:p>
          <a:p>
            <a:pPr lvl="0"/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мящсулэюндярмялярин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бюйцк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олмайан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щяъми</a:t>
            </a:r>
            <a:r>
              <a:rPr lang="ru-RU" dirty="0">
                <a:latin typeface="A1-Lat" pitchFamily="18" charset="0"/>
              </a:rPr>
              <a:t>;</a:t>
            </a:r>
            <a:endParaRPr lang="en-US" dirty="0">
              <a:latin typeface="A1-Lat" pitchFamily="18" charset="0"/>
            </a:endParaRPr>
          </a:p>
          <a:p>
            <a:pPr lvl="0"/>
            <a:r>
              <a:rPr lang="ru-RU" dirty="0">
                <a:latin typeface="A1-Lat" pitchFamily="18" charset="0"/>
              </a:rPr>
              <a:t>материал </a:t>
            </a:r>
            <a:r>
              <a:rPr lang="ru-RU" dirty="0" err="1">
                <a:latin typeface="A1-Lat" pitchFamily="18" charset="0"/>
              </a:rPr>
              <a:t>ресурсларынын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тядарцкаты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кичик</a:t>
            </a:r>
            <a:r>
              <a:rPr lang="ru-RU" dirty="0">
                <a:latin typeface="A1-Lat" pitchFamily="18" charset="0"/>
              </a:rPr>
              <a:t> сайда </a:t>
            </a:r>
            <a:r>
              <a:rPr lang="ru-RU" dirty="0" err="1">
                <a:latin typeface="A1-Lat" pitchFamily="18" charset="0"/>
              </a:rPr>
              <a:t>етибарлы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мящсул­эюндярянляр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няглиййат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аэентликляриля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гаршылыглы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мцнасибятляр</a:t>
            </a:r>
            <a:r>
              <a:rPr lang="ru-RU" dirty="0">
                <a:latin typeface="A1-Lat" pitchFamily="18" charset="0"/>
              </a:rPr>
              <a:t>; </a:t>
            </a:r>
            <a:endParaRPr lang="en-US" dirty="0">
              <a:latin typeface="A1-Lat" pitchFamily="18" charset="0"/>
            </a:endParaRPr>
          </a:p>
          <a:p>
            <a:pPr lvl="0"/>
            <a:r>
              <a:rPr lang="ru-RU" dirty="0" err="1">
                <a:latin typeface="A1-Lat" pitchFamily="18" charset="0"/>
              </a:rPr>
              <a:t>сямяряли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информасийа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тяминаты</a:t>
            </a:r>
            <a:r>
              <a:rPr lang="ru-RU" dirty="0">
                <a:latin typeface="A1-Lat" pitchFamily="18" charset="0"/>
              </a:rPr>
              <a:t>;</a:t>
            </a:r>
            <a:endParaRPr lang="en-US" dirty="0">
              <a:latin typeface="A1-Lat" pitchFamily="18" charset="0"/>
            </a:endParaRPr>
          </a:p>
          <a:p>
            <a:pPr lvl="0"/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мящсулун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йцксяк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кейфиййяти</a:t>
            </a:r>
            <a:r>
              <a:rPr lang="ru-RU" dirty="0">
                <a:latin typeface="A1-Lat" pitchFamily="18" charset="0"/>
              </a:rPr>
              <a:t> 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 сервис.</a:t>
            </a:r>
            <a:endParaRPr lang="en-US" dirty="0">
              <a:latin typeface="A1-Lat" pitchFamily="18" charset="0"/>
            </a:endParaRPr>
          </a:p>
          <a:p>
            <a:endParaRPr lang="en-US" dirty="0">
              <a:latin typeface="A1-La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EHTİYATLARIN NÖVLƏRİ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Material ehtiyatlarının saxlanma yerlərinə görə</a:t>
            </a:r>
          </a:p>
          <a:p>
            <a:r>
              <a:rPr lang="az-Latn-AZ" dirty="0" smtClean="0"/>
              <a:t>Istehsal və əmtəəlik</a:t>
            </a:r>
          </a:p>
          <a:p>
            <a:r>
              <a:rPr lang="az-Latn-AZ" dirty="0" err="1" smtClean="0"/>
              <a:t>Icraetmə</a:t>
            </a:r>
            <a:r>
              <a:rPr lang="az-Latn-AZ" dirty="0" smtClean="0"/>
              <a:t> funksiyasına görə</a:t>
            </a:r>
          </a:p>
          <a:p>
            <a:r>
              <a:rPr lang="az-Latn-AZ" dirty="0" smtClean="0"/>
              <a:t>Istehsal</a:t>
            </a:r>
          </a:p>
          <a:p>
            <a:r>
              <a:rPr lang="az-Latn-AZ" dirty="0" smtClean="0"/>
              <a:t>Əmtəəlik</a:t>
            </a:r>
          </a:p>
          <a:p>
            <a:r>
              <a:rPr lang="az-Latn-AZ" dirty="0" smtClean="0"/>
              <a:t>Cari</a:t>
            </a:r>
          </a:p>
          <a:p>
            <a:r>
              <a:rPr lang="az-Latn-AZ" dirty="0" smtClean="0"/>
              <a:t>Hazırlıq</a:t>
            </a:r>
          </a:p>
          <a:p>
            <a:r>
              <a:rPr lang="az-Latn-AZ" dirty="0" smtClean="0"/>
              <a:t>Mövsümi</a:t>
            </a:r>
          </a:p>
          <a:p>
            <a:r>
              <a:rPr lang="az-Latn-AZ" dirty="0" smtClean="0"/>
              <a:t>keçici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Davamı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Vaxta görə:</a:t>
            </a:r>
          </a:p>
          <a:p>
            <a:r>
              <a:rPr lang="az-Latn-AZ" dirty="0" err="1" smtClean="0"/>
              <a:t>Masimum</a:t>
            </a:r>
            <a:r>
              <a:rPr lang="az-Latn-AZ" dirty="0" smtClean="0"/>
              <a:t> arzu edilən</a:t>
            </a:r>
          </a:p>
          <a:p>
            <a:r>
              <a:rPr lang="az-Latn-AZ" dirty="0" smtClean="0"/>
              <a:t>Cari</a:t>
            </a:r>
          </a:p>
          <a:p>
            <a:r>
              <a:rPr lang="az-Latn-AZ" dirty="0" smtClean="0"/>
              <a:t>Zəmanətli</a:t>
            </a:r>
          </a:p>
          <a:p>
            <a:r>
              <a:rPr lang="az-Latn-AZ" dirty="0" smtClean="0"/>
              <a:t>Uzun müddət istifadə edilməyən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Ещтийатларын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идаря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едилмясинин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яняняви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консепсийасы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иля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дягиг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вахтында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консепсийасынын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мцгайисяли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1-Lat" pitchFamily="18" charset="0"/>
                <a:ea typeface="Times New Roman" pitchFamily="18" charset="0"/>
                <a:cs typeface="Times New Roman" pitchFamily="18" charset="0"/>
              </a:rPr>
              <a:t>тящлили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071546"/>
          <a:ext cx="7500990" cy="4707303"/>
        </p:xfrm>
        <a:graphic>
          <a:graphicData uri="http://schemas.openxmlformats.org/drawingml/2006/table">
            <a:tbl>
              <a:tblPr/>
              <a:tblGrid>
                <a:gridCol w="1754885"/>
                <a:gridCol w="2733432"/>
                <a:gridCol w="3012673"/>
              </a:tblGrid>
              <a:tr h="2246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i="1" dirty="0" err="1">
                          <a:latin typeface="A1-Lat"/>
                          <a:ea typeface="Times New Roman"/>
                          <a:cs typeface="Times New Roman"/>
                        </a:rPr>
                        <a:t>Амилляр</a:t>
                      </a:r>
                      <a:endParaRPr lang="en-US" sz="1200" dirty="0">
                        <a:latin typeface="Times Aze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b="1" i="1">
                          <a:latin typeface="A1-Lat"/>
                          <a:ea typeface="Times New Roman"/>
                          <a:cs typeface="Times New Roman"/>
                        </a:rPr>
                        <a:t>JI T</a:t>
                      </a:r>
                      <a:r>
                        <a:rPr lang="ru-RU" sz="1200" b="1" i="1">
                          <a:latin typeface="A1-Lat"/>
                          <a:ea typeface="Times New Roman"/>
                          <a:cs typeface="Times New Roman"/>
                        </a:rPr>
                        <a:t> йанашмасы</a:t>
                      </a:r>
                      <a:endParaRPr lang="en-US" sz="1200">
                        <a:latin typeface="Times Aze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i="1">
                          <a:latin typeface="A1-Lat"/>
                          <a:ea typeface="Times New Roman"/>
                          <a:cs typeface="Times New Roman"/>
                        </a:rPr>
                        <a:t>Яняняви йанашма</a:t>
                      </a:r>
                      <a:endParaRPr lang="en-US" sz="1200">
                        <a:latin typeface="Times Aze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661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latin typeface="A1-Lat"/>
                          <a:ea typeface="Times New Roman"/>
                          <a:cs typeface="Times New Roman"/>
                        </a:rPr>
                        <a:t>Ещтийатлар</a:t>
                      </a:r>
                      <a:endParaRPr lang="en-US" sz="1600" dirty="0">
                        <a:latin typeface="Times Aze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Пассивдир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Бцтцн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сяйляр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онла­рын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арадан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A1-Lat"/>
                          <a:ea typeface="Times New Roman"/>
                          <a:cs typeface="Times New Roman"/>
                        </a:rPr>
                        <a:t>галдырылмасына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йю­нялдилир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Сыьорта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ещтийатлары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йарадылмыр</a:t>
                      </a:r>
                      <a:endParaRPr lang="en-US" sz="1200" dirty="0">
                        <a:latin typeface="Times Aze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A1-Lat"/>
                          <a:ea typeface="Times New Roman"/>
                          <a:cs typeface="Times New Roman"/>
                        </a:rPr>
                        <a:t>Активдир. Истещсал сащялярини ети­бар­сыз мящсулэюндярян­ляр­дян вя прог­­ноз сящв­лярдян мцдафия едир. Як­сяр нюв ещтийатлар «сыьорталаш­дырылыр»</a:t>
                      </a:r>
                      <a:endParaRPr lang="en-US" sz="1200">
                        <a:latin typeface="Times Aze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95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A1-Lat"/>
                          <a:ea typeface="Times New Roman"/>
                          <a:cs typeface="Times New Roman"/>
                        </a:rPr>
                        <a:t>Ещтийатларын юл­чц­ляри, тядарцк еди­лян материал ресурсларынын щяъми</a:t>
                      </a:r>
                      <a:endParaRPr lang="en-US" sz="1200">
                        <a:latin typeface="Times Aze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A1-Lat"/>
                          <a:ea typeface="Times New Roman"/>
                          <a:cs typeface="Times New Roman"/>
                        </a:rPr>
                        <a:t>Ещтийатларын щяъми ъари тяля­баты эюс­тярир. Мящсулэюн­дяр­мяляр за­маны материал ре­сурс­ларынын мини­мум щяъми щям истещсалчы, щям дя мящсул­эюндярянляр цчцн тят­биг едилир</a:t>
                      </a:r>
                      <a:endParaRPr lang="en-US" sz="1200">
                        <a:latin typeface="Times Aze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Ещтийатларын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щяъми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игтисади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форму­ла­ларла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щесабланыр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Ки­чик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щяъмли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ма­­­те­риал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ресурсла­рынын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вя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йа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щазыр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мящ­су­лун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са­тышы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заманы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мясряф­ля­рин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дя­йиш­мясиня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бахмайараг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ещ­ти­йатларын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щяъ­минин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дяйишилмяси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нязяря</a:t>
                      </a:r>
                      <a:r>
                        <a:rPr lang="ru-RU" sz="1200" dirty="0">
                          <a:latin typeface="A1-La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A1-Lat"/>
                          <a:ea typeface="Times New Roman"/>
                          <a:cs typeface="Times New Roman"/>
                        </a:rPr>
                        <a:t>алын­мыр</a:t>
                      </a:r>
                      <a:endParaRPr lang="en-US" sz="1200" dirty="0">
                        <a:latin typeface="Times Aze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</TotalTime>
  <Words>366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Ehtiyatların idarə edilməsi</vt:lpstr>
      <vt:lpstr>SUALLAR</vt:lpstr>
      <vt:lpstr>EHTİYATLARIN MAHİYYƏTİ</vt:lpstr>
      <vt:lpstr>DAVAMI </vt:lpstr>
      <vt:lpstr>Слайд 5</vt:lpstr>
      <vt:lpstr>«Дягиг ахтында» (JIT) лоэистик консепсийасы ашаьыдакы ясас ъящятлярля характеризя  олунур: </vt:lpstr>
      <vt:lpstr>EHTİYATLARIN NÖVLƏRİ</vt:lpstr>
      <vt:lpstr>Davamı</vt:lpstr>
      <vt:lpstr>Ещтийатларын идаря едилмясинин яняняви консепсийасы иля  «дягиг вахтында» консепсийасынын мцгайисяли тящлили </vt:lpstr>
      <vt:lpstr>Mövsümi ehtiyatlar </vt:lpstr>
      <vt:lpstr>Cari ehtiyatlar</vt:lpstr>
      <vt:lpstr>Texnoloji avadanlıqlar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Ehtiyatların idarə edilməsi</dc:title>
  <dc:creator>TOSHIBA</dc:creator>
  <cp:lastModifiedBy>Asim Aliyev</cp:lastModifiedBy>
  <cp:revision>11</cp:revision>
  <dcterms:created xsi:type="dcterms:W3CDTF">2012-12-10T18:23:03Z</dcterms:created>
  <dcterms:modified xsi:type="dcterms:W3CDTF">2013-12-02T17:46:23Z</dcterms:modified>
</cp:coreProperties>
</file>