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62" r:id="rId11"/>
    <p:sldId id="271" r:id="rId12"/>
    <p:sldId id="272" r:id="rId13"/>
    <p:sldId id="273" r:id="rId14"/>
    <p:sldId id="263" r:id="rId15"/>
    <p:sldId id="274" r:id="rId16"/>
    <p:sldId id="264" r:id="rId17"/>
    <p:sldId id="275" r:id="rId18"/>
    <p:sldId id="265" r:id="rId19"/>
    <p:sldId id="277" r:id="rId20"/>
    <p:sldId id="278" r:id="rId21"/>
    <p:sldId id="266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143108" y="857232"/>
            <a:ext cx="5000660" cy="1357322"/>
          </a:xfrm>
          <a:prstGeom prst="flowChartPunchedTap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az-Latn-AZ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VZU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13. SIĞORTA MARKETİNQİ</a:t>
            </a:r>
            <a:endParaRPr lang="az-Latn-AZ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142976" y="2928934"/>
            <a:ext cx="7000924" cy="321471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SUALLAR: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1.	Sığortanın mahiyyəti, əsas anlayışları və növləri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2.	Azərbaycanda sığorta bazarının təşəkkülü və inkişafı problemləri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3.	Sığorta sahəsində marketinqin əsas prinsipləri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Sığorta sahəsində marketinqin əsas vəzifələri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  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miksin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000100" y="285728"/>
            <a:ext cx="6786610" cy="12144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- 2.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Azərbaycanda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bazarının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təşəkk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problemləri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428596" y="1928802"/>
            <a:ext cx="8286808" cy="44291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reallaşdıran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təkliflə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zimlənir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cəlb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intensivliyini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miqdarı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ynayır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rəqabət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qabiliyyətli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səmərəli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mk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rmalaşır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byektlər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fiziki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malaşır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təkmilləşir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nizamnamə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kapitalı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dəliyin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rtalanması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sağlamlığına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ziyanı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rmalaşır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rtalının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əməkhaqqı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Sağlığın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zulması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dərəcəsinə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nilməsinin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faizi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əyyənləşir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əlillik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dərəcəsinə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miqdarı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əyyənləşir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конечная звезда 2"/>
          <p:cNvSpPr/>
          <p:nvPr/>
        </p:nvSpPr>
        <p:spPr>
          <a:xfrm>
            <a:off x="642910" y="71414"/>
            <a:ext cx="7786742" cy="285752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aşkarlığı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ərclərin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hesabatı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vergiyə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cəlb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lunması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həmçinin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istiqamətlərinin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təhlili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üzərində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audit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lamaları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6-конечная звезда 3"/>
          <p:cNvSpPr/>
          <p:nvPr/>
        </p:nvSpPr>
        <p:spPr>
          <a:xfrm>
            <a:off x="214282" y="3214686"/>
            <a:ext cx="8715436" cy="350046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dövlət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qeyri-dövlət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mülkiyyətində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lmaqla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arici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lmaqla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hüquqi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dövlət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qeydiyyatından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keçir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sahibkarlıq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özünün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nizamnamə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kapitalı­nın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 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rmalaşma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mənbələrini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ərzində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dövriyyəsinin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həcmini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planlaşdırır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Rəqabət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mühiti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təşkilatlarının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dayanıqlı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davamlı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perspektiv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layihələr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tərtib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1071538" y="428604"/>
            <a:ext cx="7358114" cy="214314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fəaliyyəti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mmersiya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güdməklə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r­taçıların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marağına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ziyanını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sağlam­lığının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bərpasını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eh­timalları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qurulur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Nəzəri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ımdan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ten­sialı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əhali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təyinatlı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daşınmaz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əmlakı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fərdi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istifadədə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hərəkətli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əşyaları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tensialın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dövriyyəyə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cəlb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byekti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tensialın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perspektiv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nis­bətindən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eyli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asılıdır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071538" y="3500438"/>
            <a:ext cx="7429552" cy="228601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növünün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özünün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tənzimləmə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anizmləri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lmaqla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real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tərkib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hissəsidir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arakter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etibari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özündə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Daha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sağlamlığı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vurulan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ziyanı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öədəməklə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ailənin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gəlirlərinə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ərclərinə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verməzsə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rtaçıların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divident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qədər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verirsə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ərcləri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rtalıyan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daha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 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571472" y="857232"/>
            <a:ext cx="8286808" cy="278608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kreditinin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daşınmaz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sağlamlığı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lmasından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asılı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rtaçı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üçüncü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arasında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vəzifələrin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bölgüsü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özünəmə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əsaslarla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üçüncü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fiziki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hüquqi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üçüncü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bilmir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Hətta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müddət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ödəmə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üçüncü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ziyanını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ödəməyə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ərclənir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hadisəsinin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intensivliyini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ərcini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üçüncü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qiymətləndirmək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mümkündür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500034" y="4143380"/>
            <a:ext cx="8286808" cy="192882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imkanları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mənim­səmə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faizinin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genişlənir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əhatə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dairəsi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ölkədə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iqtisadiyyatının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rmasiya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nəticələrini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ifadə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500034" y="285728"/>
            <a:ext cx="8286808" cy="6357982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qqınd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yc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spubli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ivəsində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hədən-həy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yri-həy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hələrindən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rətdir.Sığ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hələrdən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lnız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liyyət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stərəbilərlər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yri-həy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şərtləri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riciliyə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vilədə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sı-sığ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mlığının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biliyyətinin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əlilliyə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qismən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itirilməsi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bitdi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məbləği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viləsində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dilmiş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şərtlərlə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y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quqi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yri-həy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sı-sığ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  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vurul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məsuliyyəti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rşıd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vəzifələrindən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stimull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şdırılm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dcə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minimum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xərclənməsi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təbii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fəl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ətlərdən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ff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səmərəli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inv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q,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dəyərlərini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rildiyi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mənbələrinin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ильный пятиугольник 2"/>
          <p:cNvSpPr/>
          <p:nvPr/>
        </p:nvSpPr>
        <p:spPr>
          <a:xfrm>
            <a:off x="142844" y="1214422"/>
            <a:ext cx="4929222" cy="428628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Icb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dcə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minimum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xərclənməsi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təbii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fəl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ətlərdən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ff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səmərəli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inv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q,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dəyərlərini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rildiyi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mənbələrinin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rılm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400" dirty="0"/>
          </a:p>
        </p:txBody>
      </p:sp>
      <p:sp>
        <p:nvSpPr>
          <p:cNvPr id="4" name="Овал 3"/>
          <p:cNvSpPr/>
          <p:nvPr/>
        </p:nvSpPr>
        <p:spPr>
          <a:xfrm>
            <a:off x="428596" y="285728"/>
            <a:ext cx="84296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q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rşıd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vəzifələrindən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icb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stimull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şdırılm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4143372" y="2285992"/>
            <a:ext cx="4857784" cy="435771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önüllü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mövcud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üstünlü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icb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qrupl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hüquqi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y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həmçinin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təbii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fəl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çə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ənlərə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ödənişlərin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rilməsində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dövlətin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ərclərini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əhəmiyyətli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ltm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nv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önüllü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fınd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üstünlü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növləri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p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nsiy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285852" y="428604"/>
            <a:ext cx="6429420" cy="12144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- 3.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sahəsində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prinsipləri</a:t>
            </a:r>
            <a:endParaRPr lang="az-Latn-A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20" y="2285992"/>
            <a:ext cx="8643998" cy="8572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marketinqi-daha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ümumi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elminin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tələbatların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qarşılıqlı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alınmasına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yönəldilmiş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sığortaçının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qarşılıqlı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85720" y="3929066"/>
            <a:ext cx="8643998" cy="178595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makroiqtisadi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baxımdan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yanaşmaq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lazımdır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xeyli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hadisəsidir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yrənilməsinə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istehlak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ılarla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optimallaşdırmasına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nəldilmiş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alətidir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nəticəliliyinin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yaxşılaşdırşlması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alətlər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dəstini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ehtiva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0" y="3000372"/>
            <a:ext cx="2857488" cy="20717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hazırkı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iqtisadiyyatı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şərtlərinə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uyğunlaşdırılması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643042" y="785794"/>
            <a:ext cx="5857916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aşağıdakılardan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ibarətdir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3000372"/>
            <a:ext cx="2857488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polislərinin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hərtərəfli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tədqiqi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480" y="3000372"/>
            <a:ext cx="285752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formalaşması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sığortaçılar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məqsədyönlü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təsiretmə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928794" y="857232"/>
            <a:ext cx="4929222" cy="12144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- 4.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sahəsində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vəzifələri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85720" y="2643182"/>
            <a:ext cx="8501122" cy="39290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diyy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nsiv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lnız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 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G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tdi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ətinləşən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şərtləri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iştir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itirmə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z-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səbəbdəndir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itirməmə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mənfəət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lışırl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r.  Bu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rışl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diyy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səbəb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lmuşdur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hələrdə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tinqdir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yrənmə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hl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istədiyi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rtırm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həsində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əvvəlcədən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bilinən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Bu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yrılm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hissəsinə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vrilmiş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 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həsində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40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rtıq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mişdir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həsində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dəfə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1960-cı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əvvəllərində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Qərbi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tədbiq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nmışdır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00166" y="500042"/>
            <a:ext cx="6357982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liyyəti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fun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çirir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fun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dörd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mətdə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qrupl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şdırm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1214414" y="4143380"/>
            <a:ext cx="3286148" cy="19288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tışın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həvəsləndirilməsi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5143504" y="4500570"/>
            <a:ext cx="3143272" cy="19288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çilməsi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142876" y="2000240"/>
            <a:ext cx="3143272" cy="19288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tədqiqi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şdırılm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5857884" y="2071678"/>
            <a:ext cx="3143272" cy="19288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zırl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endParaRPr lang="az-Latn-A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071670" y="642918"/>
            <a:ext cx="5143536" cy="135732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- 1.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Sığortanın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mahiyyəti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anlayışları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növləri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57158" y="2285992"/>
            <a:ext cx="8286808" cy="15001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Düny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təsərrüf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təcrübəsi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göstərir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üsusi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bın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əmtəə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lçıl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vətənd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dövlət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sitəsilə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fiəsini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 pr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siləsiz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surətdə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tənzimləyir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428596" y="4000504"/>
            <a:ext cx="8286808" cy="257176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iyyət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asılı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müəssisə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həmçinin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göstərilən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həcminin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rtırılm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bütün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 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rşısınd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öhdəli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tirilməsi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iştir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çıl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h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dövlətin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hüquq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runm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dilməlidir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dılm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spubli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liyyə-iqtis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tiv-hüquqi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bitliyin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əsizliyin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mühüm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millərindən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səldilməsi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mövcud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riciliyin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tələblərinə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liyyəti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üzərində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dövlət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gücləndirilməsinin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dilməsidir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857224" y="142852"/>
            <a:ext cx="7500990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z-Latn-AZ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fizi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slərdə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viləsinə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dılm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Bu  r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rşısınd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 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pşırıql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ğıd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lang="az-Latn-AZ" dirty="0"/>
          </a:p>
        </p:txBody>
      </p:sp>
      <p:sp>
        <p:nvSpPr>
          <p:cNvPr id="4" name="Пятно 2 3"/>
          <p:cNvSpPr/>
          <p:nvPr/>
        </p:nvSpPr>
        <p:spPr>
          <a:xfrm>
            <a:off x="1785918" y="3571876"/>
            <a:ext cx="4357718" cy="32861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h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yılm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endParaRPr lang="az-Latn-AZ" dirty="0"/>
          </a:p>
        </p:txBody>
      </p:sp>
      <p:sp>
        <p:nvSpPr>
          <p:cNvPr id="5" name="Пятно 2 4"/>
          <p:cNvSpPr/>
          <p:nvPr/>
        </p:nvSpPr>
        <p:spPr>
          <a:xfrm>
            <a:off x="0" y="1857364"/>
            <a:ext cx="3786182" cy="26432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hl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tmə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dirty="0"/>
          </a:p>
        </p:txBody>
      </p:sp>
      <p:sp>
        <p:nvSpPr>
          <p:cNvPr id="6" name="Пятно 2 5"/>
          <p:cNvSpPr/>
          <p:nvPr/>
        </p:nvSpPr>
        <p:spPr>
          <a:xfrm>
            <a:off x="5643538" y="1571612"/>
            <a:ext cx="3500462" cy="321471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şəh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dətn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tışının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stimull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şdırılm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endParaRPr lang="az-Latn-A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714348" y="285728"/>
            <a:ext cx="7715304" cy="15716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- 5.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miksin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28596" y="2143116"/>
            <a:ext cx="8215370" cy="42862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Azərbaycan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zg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konsepsiyalarından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miksin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olduqca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əhəmiyyətlidir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vbəsində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zəncirvari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iqtisadiyyatın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Məhz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sadalananlar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istiqamətlərinin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araşdırılmasına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təcr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məşğul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kommersiya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araşdırılması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yayılmışdır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xarici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60-cı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illərindən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etibarən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fəaliyyətlərində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yararlanmağa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başlamışdırlar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şirkətlərində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olunanlara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qədər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irəlilədilməsini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istiqaməti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izah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təlabatına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idarəedilməsinə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yanaşmanı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yaratmalıdır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marketinqə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yanaşma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2857488" y="571480"/>
            <a:ext cx="3643338" cy="178595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z-Latn-AZ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arketinq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dedikdə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elementlər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tutulur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714480" y="3357562"/>
            <a:ext cx="1928826" cy="135732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(place) </a:t>
            </a:r>
            <a:endParaRPr lang="az-Latn-AZ" dirty="0"/>
          </a:p>
        </p:txBody>
      </p:sp>
      <p:sp>
        <p:nvSpPr>
          <p:cNvPr id="7" name="7-конечная звезда 6"/>
          <p:cNvSpPr/>
          <p:nvPr/>
        </p:nvSpPr>
        <p:spPr>
          <a:xfrm>
            <a:off x="214282" y="5000636"/>
            <a:ext cx="1928826" cy="135732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İnsanlar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(people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az-Latn-AZ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3643306" y="5000636"/>
            <a:ext cx="1928826" cy="135732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(process)</a:t>
            </a:r>
            <a:endParaRPr lang="az-Latn-AZ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6572264" y="5000636"/>
            <a:ext cx="2571736" cy="15716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Fiziki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ətraf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(physical distribution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az-Latn-AZ" dirty="0"/>
          </a:p>
        </p:txBody>
      </p:sp>
      <p:sp>
        <p:nvSpPr>
          <p:cNvPr id="10" name="7-конечная звезда 9"/>
          <p:cNvSpPr/>
          <p:nvPr/>
        </p:nvSpPr>
        <p:spPr>
          <a:xfrm>
            <a:off x="4714876" y="3643314"/>
            <a:ext cx="2357454" cy="135732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Təşviqat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(promotion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az-Latn-AZ" dirty="0"/>
          </a:p>
        </p:txBody>
      </p:sp>
      <p:sp>
        <p:nvSpPr>
          <p:cNvPr id="11" name="7-конечная звезда 10"/>
          <p:cNvSpPr/>
          <p:nvPr/>
        </p:nvSpPr>
        <p:spPr>
          <a:xfrm>
            <a:off x="357158" y="2071678"/>
            <a:ext cx="1928826" cy="135732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(product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az-Latn-AZ" dirty="0"/>
          </a:p>
        </p:txBody>
      </p:sp>
      <p:sp>
        <p:nvSpPr>
          <p:cNvPr id="12" name="7-конечная звезда 11"/>
          <p:cNvSpPr/>
          <p:nvPr/>
        </p:nvSpPr>
        <p:spPr>
          <a:xfrm>
            <a:off x="6858016" y="2214554"/>
            <a:ext cx="1928826" cy="135732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(place);</a:t>
            </a:r>
            <a:endParaRPr lang="az-Latn-A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/>
          <p:cNvSpPr/>
          <p:nvPr/>
        </p:nvSpPr>
        <p:spPr>
          <a:xfrm>
            <a:off x="0" y="214290"/>
            <a:ext cx="9144000" cy="642942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İndi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anlayışları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sağlamlığı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məsuliyyəti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qanunvericiliklə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qadağan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olunmayan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mlədən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sahibkarlıq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əlaqədar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mənafelərinin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dafiəsi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əsaslanan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sığortaladığı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yaxud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hissəsinin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bağlanmış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vafiq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əsaslanan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vafiq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lisenziyaya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tutulan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verdiyi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qanunvericiliklə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olunmuş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dənişini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hdəliyi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daşıyan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quqi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-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etdirilməsində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marağı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mənafeləri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sığortalanan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Faydalanan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icbari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qanunvericiliyinə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dənişini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almaq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ququ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357158" y="285728"/>
            <a:ext cx="8572560" cy="64294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lisenziyası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ilkin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ilkin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bağlanmış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sığortalanmış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sığortalanmış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təkrarsığortalayan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sığortaladığı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sığortaladığı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etdirən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orqanı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sektorunda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tənzimləməsi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funksiyalarını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vafiq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hakimiyyəti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orqanı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vafiq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qabilində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məruz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biləcəyi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risklərlə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itkilərin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əvəzinin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razılaşdırılan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məbləğinin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hdəlik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təsbit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edildiyi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razılaşma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şəhadətnaməsi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bağlanması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faktını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təsdiq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sənəd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-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qanunvericiliyinə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irdiyi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əsaslandığı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qanunvericiliyində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tutulmuş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sənəd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85720" y="214290"/>
            <a:ext cx="8572560" cy="63579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yaxud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qanunazidd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hansı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mənafeyi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qabilində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qanunvericiliyinə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tutulan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dəməli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olduğu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məbləği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məbləği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sığortalanmış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hdəliyinin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yaxud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əyyənləşdirilmiş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məbləğlə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ifadə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həddi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Qaytarılan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məbləğ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yığım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vaxtından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xitam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verilərkən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dəməli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olduğu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məbləği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predmeti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mənafelərinin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aid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olduğu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fiziki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risk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itkilərin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yaranmasına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səbəb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yaranması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ehtimalı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ehtimala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qarşı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hdəlik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dənişinin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faydalanan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vvədə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olduğu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ərzində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verdikdə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faydalanan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vəzifələrini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qaviləsinə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barədə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raciəti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anlayış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təkrarsığortalının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vafiq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raciətinə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tələbi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işlədilir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az-Latn-AZ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214546" y="571480"/>
            <a:ext cx="478634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məcburi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Məcburi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Azərbaycan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Respublikasında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məcburi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misal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Məcburi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1071538" y="3143248"/>
            <a:ext cx="2643206" cy="135732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dənişlərinin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dənməsinin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məcburiliyi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təsbit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olunur</a:t>
            </a:r>
            <a:endParaRPr lang="az-Latn-AZ" sz="1600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071934" y="4857760"/>
            <a:ext cx="2643206" cy="135732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sığortalanmış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olunduğu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ərzində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vvədədir</a:t>
            </a:r>
            <a:endParaRPr lang="az-Latn-AZ" sz="1600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715008" y="2500306"/>
            <a:ext cx="2643206" cy="135732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məcburi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</a:t>
            </a:r>
            <a:r>
              <a:rPr lang="en-US" sz="1600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aid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olunmaması</a:t>
            </a:r>
            <a:endParaRPr lang="az-Latn-A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714348" y="285728"/>
            <a:ext cx="7786742" cy="10001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Könüllü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könüllülük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keçirilir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Könüllü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qismini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əhatə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burada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müəyyən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zaman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məhdudiyyətləri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var. 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786050" y="1571612"/>
            <a:ext cx="378621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növləri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6-конечная звезда 4"/>
          <p:cNvSpPr/>
          <p:nvPr/>
        </p:nvSpPr>
        <p:spPr>
          <a:xfrm>
            <a:off x="1857356" y="4643422"/>
            <a:ext cx="2500330" cy="221457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Sahibkarlıq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sığortası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3500430" y="3286124"/>
            <a:ext cx="2500330" cy="221457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5072066" y="4643422"/>
            <a:ext cx="2500330" cy="221457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Məsuliyyət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sığortası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714348" y="2571744"/>
            <a:ext cx="2500330" cy="221457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6286512" y="2500306"/>
            <a:ext cx="2500330" cy="221457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sığortası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14612" y="214290"/>
            <a:ext cx="364333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hafizəsi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bunlardır</a:t>
            </a:r>
            <a:endParaRPr lang="az-Latn-AZ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1214414" y="1357298"/>
            <a:ext cx="2786082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Material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5143504" y="1428736"/>
            <a:ext cx="2714644" cy="714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İnsan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sağlamlıq</a:t>
            </a:r>
            <a:endParaRPr lang="az-Latn-AZ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2714612" y="2857496"/>
            <a:ext cx="3500462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yetirir</a:t>
            </a:r>
            <a:endParaRPr lang="az-Latn-AZ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357686" y="4500570"/>
            <a:ext cx="2286016" cy="1857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Əmanət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endParaRPr lang="az-Latn-AZ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14348" y="4143380"/>
            <a:ext cx="2286016" cy="1857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500298" y="4357694"/>
            <a:ext cx="2286016" cy="1857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Xəbərdar-lıq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endParaRPr lang="az-Latn-AZ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143604" y="4643446"/>
            <a:ext cx="2286016" cy="1857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endParaRPr lang="az-Latn-A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857224" y="714356"/>
            <a:ext cx="271464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929190" y="3857628"/>
            <a:ext cx="37147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əzarət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42910" y="3857628"/>
            <a:ext cx="314327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429256" y="714356"/>
            <a:ext cx="271464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Xəbərdarlıq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500174"/>
            <a:ext cx="335758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yenindənbölgü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münasibətlərini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verməsinin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yüksək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ehtimalı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iştirakçıları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yenidən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bölgüsünü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tutur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1500174"/>
            <a:ext cx="335758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mənfi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hadisələrin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çəkməmək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əvvəlcədən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tədbirlər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görülməsində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tədbirlərin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maliyyələşdirilməsində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olunur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İtkilərin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zərərsizləşdirilməsində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xəbərdarlıq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azaldır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429132"/>
            <a:ext cx="385765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münasibətlərinin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əmanət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xarakteri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əmanət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ayırmaları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fonduna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külli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miqdada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vəsaitinin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toplanması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əlaqədardır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siyasəti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baxımından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əhəmiyyətlidir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4429132"/>
            <a:ext cx="385765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Yuxarıda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fonduna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vəsaitlərin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toplanmasına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istifadəsinə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sığortanın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çıxış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141</TotalTime>
  <Words>3637</Words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Xalil</cp:lastModifiedBy>
  <cp:revision>15</cp:revision>
  <dcterms:created xsi:type="dcterms:W3CDTF">2014-09-13T18:02:14Z</dcterms:created>
  <dcterms:modified xsi:type="dcterms:W3CDTF">2015-10-23T20:40:15Z</dcterms:modified>
</cp:coreProperties>
</file>