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ata17.xml" ContentType="application/vnd.openxmlformats-officedocument.drawingml.diagramData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7.xml" ContentType="application/vnd.openxmlformats-officedocument.drawingml.diagramLayou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doc" ContentType="application/msword"/>
  <Override PartName="/ppt/diagrams/layout13.xml" ContentType="application/vnd.openxmlformats-officedocument.drawingml.diagramLayout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12.xml" ContentType="application/vnd.openxmlformats-officedocument.drawingml.diagramColors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18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layout18.xml" ContentType="application/vnd.openxmlformats-officedocument.drawingml.diagramLayout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Default Extension="vml" ContentType="application/vnd.openxmlformats-officedocument.vmlDrawing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drawing13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drawing11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colors10.xml" ContentType="application/vnd.openxmlformats-officedocument.drawingml.diagramColors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46"/>
  </p:notesMasterIdLst>
  <p:sldIdLst>
    <p:sldId id="276" r:id="rId2"/>
    <p:sldId id="277" r:id="rId3"/>
    <p:sldId id="279" r:id="rId4"/>
    <p:sldId id="280" r:id="rId5"/>
    <p:sldId id="327" r:id="rId6"/>
    <p:sldId id="281" r:id="rId7"/>
    <p:sldId id="283" r:id="rId8"/>
    <p:sldId id="284" r:id="rId9"/>
    <p:sldId id="285" r:id="rId10"/>
    <p:sldId id="286" r:id="rId11"/>
    <p:sldId id="287" r:id="rId12"/>
    <p:sldId id="288" r:id="rId13"/>
    <p:sldId id="320" r:id="rId14"/>
    <p:sldId id="290" r:id="rId15"/>
    <p:sldId id="321" r:id="rId16"/>
    <p:sldId id="326" r:id="rId17"/>
    <p:sldId id="318" r:id="rId18"/>
    <p:sldId id="291" r:id="rId19"/>
    <p:sldId id="293" r:id="rId20"/>
    <p:sldId id="297" r:id="rId21"/>
    <p:sldId id="317" r:id="rId22"/>
    <p:sldId id="294" r:id="rId23"/>
    <p:sldId id="298" r:id="rId24"/>
    <p:sldId id="299" r:id="rId25"/>
    <p:sldId id="300" r:id="rId26"/>
    <p:sldId id="301" r:id="rId27"/>
    <p:sldId id="302" r:id="rId28"/>
    <p:sldId id="303" r:id="rId29"/>
    <p:sldId id="296" r:id="rId30"/>
    <p:sldId id="305" r:id="rId31"/>
    <p:sldId id="306" r:id="rId32"/>
    <p:sldId id="310" r:id="rId33"/>
    <p:sldId id="311" r:id="rId34"/>
    <p:sldId id="312" r:id="rId35"/>
    <p:sldId id="308" r:id="rId36"/>
    <p:sldId id="329" r:id="rId37"/>
    <p:sldId id="309" r:id="rId38"/>
    <p:sldId id="322" r:id="rId39"/>
    <p:sldId id="313" r:id="rId40"/>
    <p:sldId id="314" r:id="rId41"/>
    <p:sldId id="328" r:id="rId42"/>
    <p:sldId id="315" r:id="rId43"/>
    <p:sldId id="323" r:id="rId44"/>
    <p:sldId id="325" r:id="rId4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pos="7680" userDrawn="1">
          <p15:clr>
            <a:srgbClr val="A4A3A4"/>
          </p15:clr>
        </p15:guide>
        <p15:guide id="2" orient="horz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2" clrIdx="0">
    <p:extLst>
      <p:ext uri="{19B8F6BF-5375-455C-9EA6-DF929625EA0E}">
        <p15:presenceInfo xmlns="" xmlns:p15="http://schemas.microsoft.com/office/powerpoint/2012/main" userId="H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978C"/>
    <a:srgbClr val="FFFFCC"/>
    <a:srgbClr val="FFCCCC"/>
    <a:srgbClr val="FFCC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527" autoAdjust="0"/>
    <p:restoredTop sz="94660"/>
  </p:normalViewPr>
  <p:slideViewPr>
    <p:cSldViewPr snapToGrid="0">
      <p:cViewPr>
        <p:scale>
          <a:sx n="46" d="100"/>
          <a:sy n="46" d="100"/>
        </p:scale>
        <p:origin x="-720" y="18"/>
      </p:cViewPr>
      <p:guideLst>
        <p:guide orient="horz"/>
        <p:guide pos="7680"/>
      </p:guideLst>
    </p:cSldViewPr>
  </p:slideViewPr>
  <p:notesTextViewPr>
    <p:cViewPr>
      <p:scale>
        <a:sx n="20" d="100"/>
        <a:sy n="2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98656A-635A-46E9-A858-E8167877AEF1}" type="doc">
      <dgm:prSet loTypeId="urn:microsoft.com/office/officeart/2005/8/layout/hierarchy1" loCatId="hierarchy" qsTypeId="urn:microsoft.com/office/officeart/2005/8/quickstyle/simple4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B88ED08F-6A59-419E-B7A6-A4FAD2CEF65E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az-Latn-AZ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Nəqliyyat xidmətinin strategiyası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285CF6-38B0-4DBF-B467-8D02C478DDA9}" type="parTrans" cxnId="{7BCA0441-B0A1-4601-BCF1-D7EE14EC32B8}">
      <dgm:prSet/>
      <dgm:spPr/>
      <dgm:t>
        <a:bodyPr/>
        <a:lstStyle/>
        <a:p>
          <a:endParaRPr lang="ru-RU"/>
        </a:p>
      </dgm:t>
    </dgm:pt>
    <dgm:pt modelId="{956C787C-741B-4A75-B11E-DAB6A48ABCE0}" type="sibTrans" cxnId="{7BCA0441-B0A1-4601-BCF1-D7EE14EC32B8}">
      <dgm:prSet/>
      <dgm:spPr/>
      <dgm:t>
        <a:bodyPr/>
        <a:lstStyle/>
        <a:p>
          <a:endParaRPr lang="ru-RU"/>
        </a:p>
      </dgm:t>
    </dgm:pt>
    <dgm:pt modelId="{E69B139D-F8BE-49DF-B776-DEE70A387FFF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az-Latn-AZ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Əlavə və qeyri ənənəvi xidmətlər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ADE344-F104-4D13-B7A0-7E995E137D71}" type="parTrans" cxnId="{3131CDA3-F248-4AD2-9746-BD6B9038DD0D}">
      <dgm:prSet/>
      <dgm:spPr/>
      <dgm:t>
        <a:bodyPr/>
        <a:lstStyle/>
        <a:p>
          <a:endParaRPr lang="ru-RU"/>
        </a:p>
      </dgm:t>
    </dgm:pt>
    <dgm:pt modelId="{9BE329B3-3E19-4869-B084-4D3EE1CE47CA}" type="sibTrans" cxnId="{3131CDA3-F248-4AD2-9746-BD6B9038DD0D}">
      <dgm:prSet/>
      <dgm:spPr/>
      <dgm:t>
        <a:bodyPr/>
        <a:lstStyle/>
        <a:p>
          <a:endParaRPr lang="ru-RU"/>
        </a:p>
      </dgm:t>
    </dgm:pt>
    <dgm:pt modelId="{09B819BE-6019-4F61-9E97-68C933E1D1D1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az-Latn-AZ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Kommunikasiya və informasiya sahəsində yeni nailiyyətlər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EDE174-0E9A-487E-94F2-329EC028C7EF}" type="parTrans" cxnId="{0BBA0675-2D09-4443-A86B-D732F78E33CF}">
      <dgm:prSet/>
      <dgm:spPr/>
      <dgm:t>
        <a:bodyPr/>
        <a:lstStyle/>
        <a:p>
          <a:endParaRPr lang="ru-RU"/>
        </a:p>
      </dgm:t>
    </dgm:pt>
    <dgm:pt modelId="{93A09A05-6A10-48A1-89C2-2FA77F6059B3}" type="sibTrans" cxnId="{0BBA0675-2D09-4443-A86B-D732F78E33CF}">
      <dgm:prSet/>
      <dgm:spPr/>
      <dgm:t>
        <a:bodyPr/>
        <a:lstStyle/>
        <a:p>
          <a:endParaRPr lang="ru-RU"/>
        </a:p>
      </dgm:t>
    </dgm:pt>
    <dgm:pt modelId="{9365F283-85B3-426E-8930-207757F18190}" type="pres">
      <dgm:prSet presAssocID="{9398656A-635A-46E9-A858-E8167877AEF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D16B0E1-52C6-4102-832B-8C38D7967BC1}" type="pres">
      <dgm:prSet presAssocID="{B88ED08F-6A59-419E-B7A6-A4FAD2CEF65E}" presName="hierRoot1" presStyleCnt="0"/>
      <dgm:spPr/>
    </dgm:pt>
    <dgm:pt modelId="{6E7CA07B-D25E-4E2B-A571-A91B132C6402}" type="pres">
      <dgm:prSet presAssocID="{B88ED08F-6A59-419E-B7A6-A4FAD2CEF65E}" presName="composite" presStyleCnt="0"/>
      <dgm:spPr/>
    </dgm:pt>
    <dgm:pt modelId="{AFA0618A-FC04-4634-8D7B-B0CF30765F56}" type="pres">
      <dgm:prSet presAssocID="{B88ED08F-6A59-419E-B7A6-A4FAD2CEF65E}" presName="background" presStyleLbl="node0" presStyleIdx="0" presStyleCnt="1"/>
      <dgm:spPr/>
    </dgm:pt>
    <dgm:pt modelId="{32630DC3-484D-4895-B7DB-86AA91E61173}" type="pres">
      <dgm:prSet presAssocID="{B88ED08F-6A59-419E-B7A6-A4FAD2CEF65E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74D9062-CFE6-4A72-9EF4-FD69C94E1E99}" type="pres">
      <dgm:prSet presAssocID="{B88ED08F-6A59-419E-B7A6-A4FAD2CEF65E}" presName="hierChild2" presStyleCnt="0"/>
      <dgm:spPr/>
    </dgm:pt>
    <dgm:pt modelId="{E18E44B5-07CA-4929-83D7-1FCC27E8F11C}" type="pres">
      <dgm:prSet presAssocID="{ABADE344-F104-4D13-B7A0-7E995E137D71}" presName="Name10" presStyleLbl="parChTrans1D2" presStyleIdx="0" presStyleCnt="2"/>
      <dgm:spPr/>
      <dgm:t>
        <a:bodyPr/>
        <a:lstStyle/>
        <a:p>
          <a:endParaRPr lang="ru-RU"/>
        </a:p>
      </dgm:t>
    </dgm:pt>
    <dgm:pt modelId="{CAE34D85-8221-4DAF-8EC4-5B2842A1FDD4}" type="pres">
      <dgm:prSet presAssocID="{E69B139D-F8BE-49DF-B776-DEE70A387FFF}" presName="hierRoot2" presStyleCnt="0"/>
      <dgm:spPr/>
    </dgm:pt>
    <dgm:pt modelId="{3D7339A8-A088-47BB-81DC-96397A3E0893}" type="pres">
      <dgm:prSet presAssocID="{E69B139D-F8BE-49DF-B776-DEE70A387FFF}" presName="composite2" presStyleCnt="0"/>
      <dgm:spPr/>
    </dgm:pt>
    <dgm:pt modelId="{DDC38814-A428-4B69-8325-7E004971437D}" type="pres">
      <dgm:prSet presAssocID="{E69B139D-F8BE-49DF-B776-DEE70A387FFF}" presName="background2" presStyleLbl="node2" presStyleIdx="0" presStyleCnt="2"/>
      <dgm:spPr/>
    </dgm:pt>
    <dgm:pt modelId="{CC3EB7E1-6FEF-401A-ABEE-1E69090DF7B2}" type="pres">
      <dgm:prSet presAssocID="{E69B139D-F8BE-49DF-B776-DEE70A387FFF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FA4B72E-9573-4230-933C-0A8E2DB7DD36}" type="pres">
      <dgm:prSet presAssocID="{E69B139D-F8BE-49DF-B776-DEE70A387FFF}" presName="hierChild3" presStyleCnt="0"/>
      <dgm:spPr/>
    </dgm:pt>
    <dgm:pt modelId="{05D96117-EB40-4927-962E-131C7AB2328F}" type="pres">
      <dgm:prSet presAssocID="{46EDE174-0E9A-487E-94F2-329EC028C7EF}" presName="Name10" presStyleLbl="parChTrans1D2" presStyleIdx="1" presStyleCnt="2"/>
      <dgm:spPr/>
      <dgm:t>
        <a:bodyPr/>
        <a:lstStyle/>
        <a:p>
          <a:endParaRPr lang="ru-RU"/>
        </a:p>
      </dgm:t>
    </dgm:pt>
    <dgm:pt modelId="{163A36AF-26F5-46DA-B4C4-1D96B40B2050}" type="pres">
      <dgm:prSet presAssocID="{09B819BE-6019-4F61-9E97-68C933E1D1D1}" presName="hierRoot2" presStyleCnt="0"/>
      <dgm:spPr/>
    </dgm:pt>
    <dgm:pt modelId="{842F37B8-F56F-42EC-858E-3A64EDCD7C23}" type="pres">
      <dgm:prSet presAssocID="{09B819BE-6019-4F61-9E97-68C933E1D1D1}" presName="composite2" presStyleCnt="0"/>
      <dgm:spPr/>
    </dgm:pt>
    <dgm:pt modelId="{B48FCB1C-7D3A-4B07-AED2-BF870F4D60FA}" type="pres">
      <dgm:prSet presAssocID="{09B819BE-6019-4F61-9E97-68C933E1D1D1}" presName="background2" presStyleLbl="node2" presStyleIdx="1" presStyleCnt="2"/>
      <dgm:spPr/>
    </dgm:pt>
    <dgm:pt modelId="{D3E1C3F9-07D7-49AF-92CA-E629E80FF97D}" type="pres">
      <dgm:prSet presAssocID="{09B819BE-6019-4F61-9E97-68C933E1D1D1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4F2382D-2C6C-47FB-AF77-0EDFF892CBE1}" type="pres">
      <dgm:prSet presAssocID="{09B819BE-6019-4F61-9E97-68C933E1D1D1}" presName="hierChild3" presStyleCnt="0"/>
      <dgm:spPr/>
    </dgm:pt>
  </dgm:ptLst>
  <dgm:cxnLst>
    <dgm:cxn modelId="{4DD32D91-0AFF-4B28-A381-25DBBFE20037}" type="presOf" srcId="{09B819BE-6019-4F61-9E97-68C933E1D1D1}" destId="{D3E1C3F9-07D7-49AF-92CA-E629E80FF97D}" srcOrd="0" destOrd="0" presId="urn:microsoft.com/office/officeart/2005/8/layout/hierarchy1"/>
    <dgm:cxn modelId="{65FBF75F-B5B4-4017-BE9E-136FEE66B86D}" type="presOf" srcId="{9398656A-635A-46E9-A858-E8167877AEF1}" destId="{9365F283-85B3-426E-8930-207757F18190}" srcOrd="0" destOrd="0" presId="urn:microsoft.com/office/officeart/2005/8/layout/hierarchy1"/>
    <dgm:cxn modelId="{BE0C7E00-AB25-43ED-B1EB-7296D8913CC6}" type="presOf" srcId="{B88ED08F-6A59-419E-B7A6-A4FAD2CEF65E}" destId="{32630DC3-484D-4895-B7DB-86AA91E61173}" srcOrd="0" destOrd="0" presId="urn:microsoft.com/office/officeart/2005/8/layout/hierarchy1"/>
    <dgm:cxn modelId="{0BB90FD0-0A2D-4C1F-8E88-480754F5F314}" type="presOf" srcId="{E69B139D-F8BE-49DF-B776-DEE70A387FFF}" destId="{CC3EB7E1-6FEF-401A-ABEE-1E69090DF7B2}" srcOrd="0" destOrd="0" presId="urn:microsoft.com/office/officeart/2005/8/layout/hierarchy1"/>
    <dgm:cxn modelId="{3131CDA3-F248-4AD2-9746-BD6B9038DD0D}" srcId="{B88ED08F-6A59-419E-B7A6-A4FAD2CEF65E}" destId="{E69B139D-F8BE-49DF-B776-DEE70A387FFF}" srcOrd="0" destOrd="0" parTransId="{ABADE344-F104-4D13-B7A0-7E995E137D71}" sibTransId="{9BE329B3-3E19-4869-B084-4D3EE1CE47CA}"/>
    <dgm:cxn modelId="{0BBA0675-2D09-4443-A86B-D732F78E33CF}" srcId="{B88ED08F-6A59-419E-B7A6-A4FAD2CEF65E}" destId="{09B819BE-6019-4F61-9E97-68C933E1D1D1}" srcOrd="1" destOrd="0" parTransId="{46EDE174-0E9A-487E-94F2-329EC028C7EF}" sibTransId="{93A09A05-6A10-48A1-89C2-2FA77F6059B3}"/>
    <dgm:cxn modelId="{BA628246-8C6F-47A5-B727-5B17CBE16E99}" type="presOf" srcId="{ABADE344-F104-4D13-B7A0-7E995E137D71}" destId="{E18E44B5-07CA-4929-83D7-1FCC27E8F11C}" srcOrd="0" destOrd="0" presId="urn:microsoft.com/office/officeart/2005/8/layout/hierarchy1"/>
    <dgm:cxn modelId="{4ED46DCE-BF2D-4659-A14C-D5491ED3D0FA}" type="presOf" srcId="{46EDE174-0E9A-487E-94F2-329EC028C7EF}" destId="{05D96117-EB40-4927-962E-131C7AB2328F}" srcOrd="0" destOrd="0" presId="urn:microsoft.com/office/officeart/2005/8/layout/hierarchy1"/>
    <dgm:cxn modelId="{7BCA0441-B0A1-4601-BCF1-D7EE14EC32B8}" srcId="{9398656A-635A-46E9-A858-E8167877AEF1}" destId="{B88ED08F-6A59-419E-B7A6-A4FAD2CEF65E}" srcOrd="0" destOrd="0" parTransId="{44285CF6-38B0-4DBF-B467-8D02C478DDA9}" sibTransId="{956C787C-741B-4A75-B11E-DAB6A48ABCE0}"/>
    <dgm:cxn modelId="{FB6891A6-086A-4B8D-9AFA-6F390951F301}" type="presParOf" srcId="{9365F283-85B3-426E-8930-207757F18190}" destId="{0D16B0E1-52C6-4102-832B-8C38D7967BC1}" srcOrd="0" destOrd="0" presId="urn:microsoft.com/office/officeart/2005/8/layout/hierarchy1"/>
    <dgm:cxn modelId="{0335DD58-1294-4EC4-806B-BD031C0C699E}" type="presParOf" srcId="{0D16B0E1-52C6-4102-832B-8C38D7967BC1}" destId="{6E7CA07B-D25E-4E2B-A571-A91B132C6402}" srcOrd="0" destOrd="0" presId="urn:microsoft.com/office/officeart/2005/8/layout/hierarchy1"/>
    <dgm:cxn modelId="{CD0B0DB4-DA60-4015-851A-68483243F9EA}" type="presParOf" srcId="{6E7CA07B-D25E-4E2B-A571-A91B132C6402}" destId="{AFA0618A-FC04-4634-8D7B-B0CF30765F56}" srcOrd="0" destOrd="0" presId="urn:microsoft.com/office/officeart/2005/8/layout/hierarchy1"/>
    <dgm:cxn modelId="{D63B5E91-D500-4159-9C92-1B63055A8AF2}" type="presParOf" srcId="{6E7CA07B-D25E-4E2B-A571-A91B132C6402}" destId="{32630DC3-484D-4895-B7DB-86AA91E61173}" srcOrd="1" destOrd="0" presId="urn:microsoft.com/office/officeart/2005/8/layout/hierarchy1"/>
    <dgm:cxn modelId="{92C94564-27F6-443F-AF2C-CDDC20EC723B}" type="presParOf" srcId="{0D16B0E1-52C6-4102-832B-8C38D7967BC1}" destId="{374D9062-CFE6-4A72-9EF4-FD69C94E1E99}" srcOrd="1" destOrd="0" presId="urn:microsoft.com/office/officeart/2005/8/layout/hierarchy1"/>
    <dgm:cxn modelId="{B4FC6321-BF72-403B-B329-5405A421DD86}" type="presParOf" srcId="{374D9062-CFE6-4A72-9EF4-FD69C94E1E99}" destId="{E18E44B5-07CA-4929-83D7-1FCC27E8F11C}" srcOrd="0" destOrd="0" presId="urn:microsoft.com/office/officeart/2005/8/layout/hierarchy1"/>
    <dgm:cxn modelId="{EAFB29A9-FE57-4020-8EBF-9EBACF2EED08}" type="presParOf" srcId="{374D9062-CFE6-4A72-9EF4-FD69C94E1E99}" destId="{CAE34D85-8221-4DAF-8EC4-5B2842A1FDD4}" srcOrd="1" destOrd="0" presId="urn:microsoft.com/office/officeart/2005/8/layout/hierarchy1"/>
    <dgm:cxn modelId="{4AB172A7-362E-4745-AC63-7E00BDD8659F}" type="presParOf" srcId="{CAE34D85-8221-4DAF-8EC4-5B2842A1FDD4}" destId="{3D7339A8-A088-47BB-81DC-96397A3E0893}" srcOrd="0" destOrd="0" presId="urn:microsoft.com/office/officeart/2005/8/layout/hierarchy1"/>
    <dgm:cxn modelId="{E71259E2-C804-4517-8682-D2DC5C54C75C}" type="presParOf" srcId="{3D7339A8-A088-47BB-81DC-96397A3E0893}" destId="{DDC38814-A428-4B69-8325-7E004971437D}" srcOrd="0" destOrd="0" presId="urn:microsoft.com/office/officeart/2005/8/layout/hierarchy1"/>
    <dgm:cxn modelId="{419C4E48-50FD-4225-AF9F-6564E641D4EC}" type="presParOf" srcId="{3D7339A8-A088-47BB-81DC-96397A3E0893}" destId="{CC3EB7E1-6FEF-401A-ABEE-1E69090DF7B2}" srcOrd="1" destOrd="0" presId="urn:microsoft.com/office/officeart/2005/8/layout/hierarchy1"/>
    <dgm:cxn modelId="{FB5EAC20-4A43-46FB-BDD4-EA3A276EC2CD}" type="presParOf" srcId="{CAE34D85-8221-4DAF-8EC4-5B2842A1FDD4}" destId="{BFA4B72E-9573-4230-933C-0A8E2DB7DD36}" srcOrd="1" destOrd="0" presId="urn:microsoft.com/office/officeart/2005/8/layout/hierarchy1"/>
    <dgm:cxn modelId="{645EF1B9-A494-4A6E-ADA1-2ADD7F0A58CF}" type="presParOf" srcId="{374D9062-CFE6-4A72-9EF4-FD69C94E1E99}" destId="{05D96117-EB40-4927-962E-131C7AB2328F}" srcOrd="2" destOrd="0" presId="urn:microsoft.com/office/officeart/2005/8/layout/hierarchy1"/>
    <dgm:cxn modelId="{7AD6743D-B74C-4ADE-8C8C-1183A83E35DD}" type="presParOf" srcId="{374D9062-CFE6-4A72-9EF4-FD69C94E1E99}" destId="{163A36AF-26F5-46DA-B4C4-1D96B40B2050}" srcOrd="3" destOrd="0" presId="urn:microsoft.com/office/officeart/2005/8/layout/hierarchy1"/>
    <dgm:cxn modelId="{6DBFE9F6-AB61-42CE-AD7D-7028EEBFB66D}" type="presParOf" srcId="{163A36AF-26F5-46DA-B4C4-1D96B40B2050}" destId="{842F37B8-F56F-42EC-858E-3A64EDCD7C23}" srcOrd="0" destOrd="0" presId="urn:microsoft.com/office/officeart/2005/8/layout/hierarchy1"/>
    <dgm:cxn modelId="{0B3DFCD8-3B18-4BAF-8828-ADE9BB36FC03}" type="presParOf" srcId="{842F37B8-F56F-42EC-858E-3A64EDCD7C23}" destId="{B48FCB1C-7D3A-4B07-AED2-BF870F4D60FA}" srcOrd="0" destOrd="0" presId="urn:microsoft.com/office/officeart/2005/8/layout/hierarchy1"/>
    <dgm:cxn modelId="{FF80878D-86E1-40B1-9B3B-8855BE14DA7F}" type="presParOf" srcId="{842F37B8-F56F-42EC-858E-3A64EDCD7C23}" destId="{D3E1C3F9-07D7-49AF-92CA-E629E80FF97D}" srcOrd="1" destOrd="0" presId="urn:microsoft.com/office/officeart/2005/8/layout/hierarchy1"/>
    <dgm:cxn modelId="{12B4B587-B562-4E65-97D9-21564B872E7B}" type="presParOf" srcId="{163A36AF-26F5-46DA-B4C4-1D96B40B2050}" destId="{84F2382D-2C6C-47FB-AF77-0EDFF892CBE1}" srcOrd="1" destOrd="0" presId="urn:microsoft.com/office/officeart/2005/8/layout/hierarchy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2049CDF-BC25-41B4-807C-E568562DC90F}" type="doc">
      <dgm:prSet loTypeId="urn:microsoft.com/office/officeart/2005/8/layout/default#2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0224A683-3F56-45EF-A132-616FDBA094A5}">
      <dgm:prSet custT="1"/>
      <dgm:spPr/>
      <dgm:t>
        <a:bodyPr/>
        <a:lstStyle/>
        <a:p>
          <a:pPr rtl="0"/>
          <a:r>
            <a:rPr lang="ru-RU" sz="2200" dirty="0" err="1" smtClean="0">
              <a:latin typeface="A3 Times AzLat" panose="02020603050405020304" pitchFamily="18" charset="-52"/>
            </a:rPr>
            <a:t>няглетмя</a:t>
          </a:r>
          <a:r>
            <a:rPr lang="ru-RU" sz="2200" dirty="0" smtClean="0">
              <a:latin typeface="A3 Times AzLat" panose="02020603050405020304" pitchFamily="18" charset="-52"/>
            </a:rPr>
            <a:t> </a:t>
          </a:r>
          <a:r>
            <a:rPr lang="ru-RU" sz="2200" dirty="0" err="1" smtClean="0">
              <a:latin typeface="A3 Times AzLat" panose="02020603050405020304" pitchFamily="18" charset="-52"/>
            </a:rPr>
            <a:t>нювцнцн</a:t>
          </a:r>
          <a:r>
            <a:rPr lang="ru-RU" sz="2200" dirty="0" smtClean="0">
              <a:latin typeface="A3 Times AzLat" panose="02020603050405020304" pitchFamily="18" charset="-52"/>
            </a:rPr>
            <a:t> </a:t>
          </a:r>
          <a:r>
            <a:rPr lang="ru-RU" sz="2200" dirty="0" err="1" smtClean="0">
              <a:latin typeface="A3 Times AzLat" panose="02020603050405020304" pitchFamily="18" charset="-52"/>
            </a:rPr>
            <a:t>сечилмяси</a:t>
          </a:r>
          <a:r>
            <a:rPr lang="ru-RU" sz="2200" dirty="0" smtClean="0">
              <a:latin typeface="A3 Times AzLat" panose="02020603050405020304" pitchFamily="18" charset="-52"/>
            </a:rPr>
            <a:t> (</a:t>
          </a:r>
          <a:r>
            <a:rPr lang="ru-RU" sz="2200" dirty="0" err="1" smtClean="0">
              <a:latin typeface="A3 Times AzLat" panose="02020603050405020304" pitchFamily="18" charset="-52"/>
            </a:rPr>
            <a:t>бязян</a:t>
          </a:r>
          <a:r>
            <a:rPr lang="ru-RU" sz="2200" dirty="0" smtClean="0">
              <a:latin typeface="A3 Times AzLat" panose="02020603050405020304" pitchFamily="18" charset="-52"/>
            </a:rPr>
            <a:t> </a:t>
          </a:r>
          <a:r>
            <a:rPr lang="ru-RU" sz="2200" dirty="0" err="1" smtClean="0">
              <a:latin typeface="A3 Times AzLat" panose="02020603050405020304" pitchFamily="18" charset="-52"/>
            </a:rPr>
            <a:t>лоэистикайа</a:t>
          </a:r>
          <a:r>
            <a:rPr lang="ru-RU" sz="2200" dirty="0" smtClean="0">
              <a:latin typeface="A3 Times AzLat" panose="02020603050405020304" pitchFamily="18" charset="-52"/>
            </a:rPr>
            <a:t> </a:t>
          </a:r>
          <a:r>
            <a:rPr lang="ru-RU" sz="2200" dirty="0" err="1" smtClean="0">
              <a:latin typeface="A3 Times AzLat" panose="02020603050405020304" pitchFamily="18" charset="-52"/>
            </a:rPr>
            <a:t>аид</a:t>
          </a:r>
          <a:r>
            <a:rPr lang="ru-RU" sz="2200" dirty="0" smtClean="0">
              <a:latin typeface="A3 Times AzLat" panose="02020603050405020304" pitchFamily="18" charset="-52"/>
            </a:rPr>
            <a:t> </a:t>
          </a:r>
          <a:r>
            <a:rPr lang="ru-RU" sz="2200" dirty="0" err="1" smtClean="0">
              <a:latin typeface="A3 Times AzLat" panose="02020603050405020304" pitchFamily="18" charset="-52"/>
            </a:rPr>
            <a:t>едилян</a:t>
          </a:r>
          <a:r>
            <a:rPr lang="ru-RU" sz="2200" dirty="0" smtClean="0">
              <a:latin typeface="A3 Times AzLat" panose="02020603050405020304" pitchFamily="18" charset="-52"/>
            </a:rPr>
            <a:t> </a:t>
          </a:r>
          <a:r>
            <a:rPr lang="ru-RU" sz="2200" dirty="0" err="1" smtClean="0">
              <a:latin typeface="A3 Times AzLat" panose="02020603050405020304" pitchFamily="18" charset="-52"/>
            </a:rPr>
            <a:t>ядябиййатларда</a:t>
          </a:r>
          <a:r>
            <a:rPr lang="ru-RU" sz="2200" dirty="0" smtClean="0">
              <a:latin typeface="A3 Times AzLat" panose="02020603050405020304" pitchFamily="18" charset="-52"/>
            </a:rPr>
            <a:t> </a:t>
          </a:r>
          <a:r>
            <a:rPr lang="ru-RU" sz="2200" dirty="0" err="1" smtClean="0">
              <a:latin typeface="A3 Times AzLat" panose="02020603050405020304" pitchFamily="18" charset="-52"/>
            </a:rPr>
            <a:t>дашынманын</a:t>
          </a:r>
          <a:r>
            <a:rPr lang="ru-RU" sz="2200" dirty="0" smtClean="0">
              <a:latin typeface="A3 Times AzLat" panose="02020603050405020304" pitchFamily="18" charset="-52"/>
            </a:rPr>
            <a:t> </a:t>
          </a:r>
          <a:r>
            <a:rPr lang="ru-RU" sz="2200" dirty="0" err="1" smtClean="0">
              <a:latin typeface="A3 Times AzLat" panose="02020603050405020304" pitchFamily="18" charset="-52"/>
            </a:rPr>
            <a:t>цсуллары</a:t>
          </a:r>
          <a:r>
            <a:rPr lang="ru-RU" sz="2200" dirty="0" smtClean="0">
              <a:latin typeface="A3 Times AzLat" panose="02020603050405020304" pitchFamily="18" charset="-52"/>
            </a:rPr>
            <a:t> </a:t>
          </a:r>
          <a:r>
            <a:rPr lang="ru-RU" sz="2200" dirty="0" err="1" smtClean="0">
              <a:latin typeface="A3 Times AzLat" panose="02020603050405020304" pitchFamily="18" charset="-52"/>
            </a:rPr>
            <a:t>вя</a:t>
          </a:r>
          <a:r>
            <a:rPr lang="ru-RU" sz="2200" dirty="0" smtClean="0">
              <a:latin typeface="A3 Times AzLat" panose="02020603050405020304" pitchFamily="18" charset="-52"/>
            </a:rPr>
            <a:t> </a:t>
          </a:r>
          <a:r>
            <a:rPr lang="ru-RU" sz="2200" dirty="0" err="1" smtClean="0">
              <a:latin typeface="A3 Times AzLat" panose="02020603050405020304" pitchFamily="18" charset="-52"/>
            </a:rPr>
            <a:t>няглетмя</a:t>
          </a:r>
          <a:r>
            <a:rPr lang="ru-RU" sz="2200" dirty="0" smtClean="0">
              <a:latin typeface="A3 Times AzLat" panose="02020603050405020304" pitchFamily="18" charset="-52"/>
            </a:rPr>
            <a:t> </a:t>
          </a:r>
          <a:r>
            <a:rPr lang="ru-RU" sz="2200" dirty="0" err="1" smtClean="0">
              <a:latin typeface="A3 Times AzLat" panose="02020603050405020304" pitchFamily="18" charset="-52"/>
            </a:rPr>
            <a:t>системи</a:t>
          </a:r>
          <a:r>
            <a:rPr lang="ru-RU" sz="2200" dirty="0" smtClean="0">
              <a:latin typeface="A3 Times AzLat" panose="02020603050405020304" pitchFamily="18" charset="-52"/>
            </a:rPr>
            <a:t> </a:t>
          </a:r>
          <a:r>
            <a:rPr lang="ru-RU" sz="2200" dirty="0" err="1" smtClean="0">
              <a:latin typeface="A3 Times AzLat" panose="02020603050405020304" pitchFamily="18" charset="-52"/>
            </a:rPr>
            <a:t>адланыр</a:t>
          </a:r>
          <a:r>
            <a:rPr lang="ru-RU" sz="2200" dirty="0" smtClean="0">
              <a:latin typeface="A3 Times AzLat" panose="02020603050405020304" pitchFamily="18" charset="-52"/>
            </a:rPr>
            <a:t>);</a:t>
          </a:r>
          <a:endParaRPr lang="ru-RU" sz="2200" dirty="0">
            <a:latin typeface="A3 Times AzLat" panose="02020603050405020304" pitchFamily="18" charset="-52"/>
          </a:endParaRPr>
        </a:p>
      </dgm:t>
    </dgm:pt>
    <dgm:pt modelId="{44EDE02D-6866-446F-8045-3797F7E5FCD6}" type="parTrans" cxnId="{EC0F23F1-F6F4-4081-8861-34DD75BFF9A3}">
      <dgm:prSet/>
      <dgm:spPr/>
      <dgm:t>
        <a:bodyPr/>
        <a:lstStyle/>
        <a:p>
          <a:endParaRPr lang="ru-RU"/>
        </a:p>
      </dgm:t>
    </dgm:pt>
    <dgm:pt modelId="{0B9AD8FE-18A0-4921-9F0C-0B6EC7C46354}" type="sibTrans" cxnId="{EC0F23F1-F6F4-4081-8861-34DD75BFF9A3}">
      <dgm:prSet/>
      <dgm:spPr/>
      <dgm:t>
        <a:bodyPr/>
        <a:lstStyle/>
        <a:p>
          <a:endParaRPr lang="ru-RU"/>
        </a:p>
      </dgm:t>
    </dgm:pt>
    <dgm:pt modelId="{180DCB4F-BEED-4BB8-9D5D-677404FF6EB2}">
      <dgm:prSet custT="1"/>
      <dgm:spPr/>
      <dgm:t>
        <a:bodyPr/>
        <a:lstStyle/>
        <a:p>
          <a:pPr rtl="0"/>
          <a:r>
            <a:rPr lang="ru-RU" sz="2200" dirty="0" err="1" smtClean="0">
              <a:latin typeface="A3 Times AzLat" panose="02020603050405020304" pitchFamily="18" charset="-52"/>
            </a:rPr>
            <a:t>няглиййат</a:t>
          </a:r>
          <a:r>
            <a:rPr lang="ru-RU" sz="2200" dirty="0" smtClean="0">
              <a:latin typeface="A3 Times AzLat" panose="02020603050405020304" pitchFamily="18" charset="-52"/>
            </a:rPr>
            <a:t> </a:t>
          </a:r>
          <a:r>
            <a:rPr lang="ru-RU" sz="2200" dirty="0" err="1" smtClean="0">
              <a:latin typeface="A3 Times AzLat" panose="02020603050405020304" pitchFamily="18" charset="-52"/>
            </a:rPr>
            <a:t>нювцнцн</a:t>
          </a:r>
          <a:r>
            <a:rPr lang="ru-RU" sz="2200" dirty="0" smtClean="0">
              <a:latin typeface="A3 Times AzLat" panose="02020603050405020304" pitchFamily="18" charset="-52"/>
            </a:rPr>
            <a:t> </a:t>
          </a:r>
          <a:r>
            <a:rPr lang="ru-RU" sz="2200" dirty="0" err="1" smtClean="0">
              <a:latin typeface="A3 Times AzLat" panose="02020603050405020304" pitchFamily="18" charset="-52"/>
            </a:rPr>
            <a:t>вя</a:t>
          </a:r>
          <a:r>
            <a:rPr lang="ru-RU" sz="2200" dirty="0" smtClean="0">
              <a:latin typeface="A3 Times AzLat" panose="02020603050405020304" pitchFamily="18" charset="-52"/>
            </a:rPr>
            <a:t> </a:t>
          </a:r>
          <a:r>
            <a:rPr lang="ru-RU" sz="2200" dirty="0" err="1" smtClean="0">
              <a:latin typeface="A3 Times AzLat" panose="02020603050405020304" pitchFamily="18" charset="-52"/>
            </a:rPr>
            <a:t>йа</a:t>
          </a:r>
          <a:r>
            <a:rPr lang="ru-RU" sz="2200" dirty="0" smtClean="0">
              <a:latin typeface="A3 Times AzLat" panose="02020603050405020304" pitchFamily="18" charset="-52"/>
            </a:rPr>
            <a:t> </a:t>
          </a:r>
          <a:r>
            <a:rPr lang="ru-RU" sz="2200" dirty="0" err="1" smtClean="0">
              <a:latin typeface="A3 Times AzLat" panose="02020603050405020304" pitchFamily="18" charset="-52"/>
            </a:rPr>
            <a:t>бир</a:t>
          </a:r>
          <a:r>
            <a:rPr lang="ru-RU" sz="2200" dirty="0" smtClean="0">
              <a:latin typeface="A3 Times AzLat" panose="02020603050405020304" pitchFamily="18" charset="-52"/>
            </a:rPr>
            <a:t> </a:t>
          </a:r>
          <a:r>
            <a:rPr lang="ru-RU" sz="2200" dirty="0" err="1" smtClean="0">
              <a:latin typeface="A3 Times AzLat" panose="02020603050405020304" pitchFamily="18" charset="-52"/>
            </a:rPr>
            <a:t>нечя</a:t>
          </a:r>
          <a:r>
            <a:rPr lang="ru-RU" sz="2200" dirty="0" smtClean="0">
              <a:latin typeface="A3 Times AzLat" panose="02020603050405020304" pitchFamily="18" charset="-52"/>
            </a:rPr>
            <a:t> </a:t>
          </a:r>
          <a:r>
            <a:rPr lang="ru-RU" sz="2200" dirty="0" err="1" smtClean="0">
              <a:latin typeface="A3 Times AzLat" panose="02020603050405020304" pitchFamily="18" charset="-52"/>
            </a:rPr>
            <a:t>няглиййатын</a:t>
          </a:r>
          <a:r>
            <a:rPr lang="ru-RU" sz="2200" dirty="0" smtClean="0">
              <a:latin typeface="A3 Times AzLat" panose="02020603050405020304" pitchFamily="18" charset="-52"/>
            </a:rPr>
            <a:t> </a:t>
          </a:r>
          <a:r>
            <a:rPr lang="ru-RU" sz="2200" dirty="0" err="1" smtClean="0">
              <a:latin typeface="A3 Times AzLat" panose="02020603050405020304" pitchFamily="18" charset="-52"/>
            </a:rPr>
            <a:t>сечилмяси</a:t>
          </a:r>
          <a:r>
            <a:rPr lang="ru-RU" sz="2200" dirty="0" smtClean="0">
              <a:latin typeface="A3 Times AzLat" panose="02020603050405020304" pitchFamily="18" charset="-52"/>
            </a:rPr>
            <a:t>;</a:t>
          </a:r>
          <a:endParaRPr lang="ru-RU" sz="2200" dirty="0">
            <a:latin typeface="A3 Times AzLat" panose="02020603050405020304" pitchFamily="18" charset="-52"/>
          </a:endParaRPr>
        </a:p>
      </dgm:t>
    </dgm:pt>
    <dgm:pt modelId="{CFD594BD-91E7-4D71-9539-5211CF5F8813}" type="parTrans" cxnId="{659625F6-D1A9-4FE3-B1B6-DB266C311F8A}">
      <dgm:prSet/>
      <dgm:spPr/>
      <dgm:t>
        <a:bodyPr/>
        <a:lstStyle/>
        <a:p>
          <a:endParaRPr lang="ru-RU"/>
        </a:p>
      </dgm:t>
    </dgm:pt>
    <dgm:pt modelId="{7985964C-BDE0-434F-ABB5-2DF13F78B63E}" type="sibTrans" cxnId="{659625F6-D1A9-4FE3-B1B6-DB266C311F8A}">
      <dgm:prSet/>
      <dgm:spPr/>
      <dgm:t>
        <a:bodyPr/>
        <a:lstStyle/>
        <a:p>
          <a:endParaRPr lang="ru-RU"/>
        </a:p>
      </dgm:t>
    </dgm:pt>
    <dgm:pt modelId="{264D8411-75CC-4EE0-A73E-17FE58BE95D8}">
      <dgm:prSet custT="1"/>
      <dgm:spPr/>
      <dgm:t>
        <a:bodyPr/>
        <a:lstStyle/>
        <a:p>
          <a:pPr rtl="0"/>
          <a:r>
            <a:rPr lang="ru-RU" sz="2200" dirty="0" err="1" smtClean="0">
              <a:latin typeface="A3 Times AzLat" panose="02020603050405020304" pitchFamily="18" charset="-52"/>
            </a:rPr>
            <a:t>няглетмя</a:t>
          </a:r>
          <a:r>
            <a:rPr lang="ru-RU" sz="2200" dirty="0" smtClean="0">
              <a:latin typeface="A3 Times AzLat" panose="02020603050405020304" pitchFamily="18" charset="-52"/>
            </a:rPr>
            <a:t> </a:t>
          </a:r>
          <a:r>
            <a:rPr lang="ru-RU" sz="2200" dirty="0" err="1" smtClean="0">
              <a:latin typeface="A3 Times AzLat" panose="02020603050405020304" pitchFamily="18" charset="-52"/>
            </a:rPr>
            <a:t>просесиндя</a:t>
          </a:r>
          <a:r>
            <a:rPr lang="ru-RU" sz="2200" dirty="0" smtClean="0">
              <a:latin typeface="A3 Times AzLat" panose="02020603050405020304" pitchFamily="18" charset="-52"/>
            </a:rPr>
            <a:t> </a:t>
          </a:r>
          <a:r>
            <a:rPr lang="ru-RU" sz="2200" dirty="0" err="1" smtClean="0">
              <a:latin typeface="A3 Times AzLat" panose="02020603050405020304" pitchFamily="18" charset="-52"/>
            </a:rPr>
            <a:t>иштирак</a:t>
          </a:r>
          <a:r>
            <a:rPr lang="ru-RU" sz="2200" dirty="0" smtClean="0">
              <a:latin typeface="A3 Times AzLat" panose="02020603050405020304" pitchFamily="18" charset="-52"/>
            </a:rPr>
            <a:t> </a:t>
          </a:r>
          <a:r>
            <a:rPr lang="ru-RU" sz="2200" dirty="0" err="1" smtClean="0">
              <a:latin typeface="A3 Times AzLat" panose="02020603050405020304" pitchFamily="18" charset="-52"/>
            </a:rPr>
            <a:t>едян</a:t>
          </a:r>
          <a:r>
            <a:rPr lang="ru-RU" sz="2200" dirty="0" smtClean="0">
              <a:latin typeface="A3 Times AzLat" panose="02020603050405020304" pitchFamily="18" charset="-52"/>
            </a:rPr>
            <a:t> </a:t>
          </a:r>
          <a:r>
            <a:rPr lang="ru-RU" sz="2200" dirty="0" err="1" smtClean="0">
              <a:latin typeface="A3 Times AzLat" panose="02020603050405020304" pitchFamily="18" charset="-52"/>
            </a:rPr>
            <a:t>ясас</a:t>
          </a:r>
          <a:r>
            <a:rPr lang="ru-RU" sz="2200" dirty="0" smtClean="0">
              <a:latin typeface="A3 Times AzLat" panose="02020603050405020304" pitchFamily="18" charset="-52"/>
            </a:rPr>
            <a:t> </a:t>
          </a:r>
          <a:r>
            <a:rPr lang="ru-RU" sz="2200" dirty="0" err="1" smtClean="0">
              <a:latin typeface="A3 Times AzLat" panose="02020603050405020304" pitchFamily="18" charset="-52"/>
            </a:rPr>
            <a:t>вя</a:t>
          </a:r>
          <a:r>
            <a:rPr lang="ru-RU" sz="2200" dirty="0" smtClean="0">
              <a:latin typeface="A3 Times AzLat" panose="02020603050405020304" pitchFamily="18" charset="-52"/>
            </a:rPr>
            <a:t> </a:t>
          </a:r>
          <a:r>
            <a:rPr lang="ru-RU" sz="2200" dirty="0" err="1" smtClean="0">
              <a:latin typeface="A3 Times AzLat" panose="02020603050405020304" pitchFamily="18" charset="-52"/>
            </a:rPr>
            <a:t>кюмякчи</a:t>
          </a:r>
          <a:r>
            <a:rPr lang="ru-RU" sz="2200" dirty="0" smtClean="0">
              <a:latin typeface="A3 Times AzLat" panose="02020603050405020304" pitchFamily="18" charset="-52"/>
            </a:rPr>
            <a:t> </a:t>
          </a:r>
          <a:r>
            <a:rPr lang="ru-RU" sz="2200" dirty="0" err="1" smtClean="0">
              <a:latin typeface="A3 Times AzLat" panose="02020603050405020304" pitchFamily="18" charset="-52"/>
            </a:rPr>
            <a:t>лоэистик</a:t>
          </a:r>
          <a:r>
            <a:rPr lang="ru-RU" sz="2200" dirty="0" smtClean="0">
              <a:latin typeface="A3 Times AzLat" panose="02020603050405020304" pitchFamily="18" charset="-52"/>
            </a:rPr>
            <a:t> </a:t>
          </a:r>
          <a:r>
            <a:rPr lang="ru-RU" sz="2200" dirty="0" err="1" smtClean="0">
              <a:latin typeface="A3 Times AzLat" panose="02020603050405020304" pitchFamily="18" charset="-52"/>
            </a:rPr>
            <a:t>васитячилярин</a:t>
          </a:r>
          <a:r>
            <a:rPr lang="ru-RU" sz="2200" dirty="0" smtClean="0">
              <a:latin typeface="A3 Times AzLat" panose="02020603050405020304" pitchFamily="18" charset="-52"/>
            </a:rPr>
            <a:t> </a:t>
          </a:r>
          <a:r>
            <a:rPr lang="ru-RU" sz="2200" dirty="0" err="1" smtClean="0">
              <a:latin typeface="A3 Times AzLat" panose="02020603050405020304" pitchFamily="18" charset="-52"/>
            </a:rPr>
            <a:t>сечилмяси</a:t>
          </a:r>
          <a:r>
            <a:rPr lang="ru-RU" sz="2200" dirty="0" smtClean="0">
              <a:latin typeface="A3 Times AzLat" panose="02020603050405020304" pitchFamily="18" charset="-52"/>
            </a:rPr>
            <a:t>. </a:t>
          </a:r>
          <a:endParaRPr lang="ru-RU" sz="2200" dirty="0">
            <a:latin typeface="A3 Times AzLat" panose="02020603050405020304" pitchFamily="18" charset="-52"/>
          </a:endParaRPr>
        </a:p>
      </dgm:t>
    </dgm:pt>
    <dgm:pt modelId="{1FC42506-A276-49FB-9428-8D7A6E7C9006}" type="parTrans" cxnId="{FB003E53-796C-4DD2-9D16-70240A2CB3C5}">
      <dgm:prSet/>
      <dgm:spPr/>
      <dgm:t>
        <a:bodyPr/>
        <a:lstStyle/>
        <a:p>
          <a:endParaRPr lang="ru-RU"/>
        </a:p>
      </dgm:t>
    </dgm:pt>
    <dgm:pt modelId="{C5E8A542-873D-4F64-A492-00C68CFDB212}" type="sibTrans" cxnId="{FB003E53-796C-4DD2-9D16-70240A2CB3C5}">
      <dgm:prSet/>
      <dgm:spPr/>
      <dgm:t>
        <a:bodyPr/>
        <a:lstStyle/>
        <a:p>
          <a:endParaRPr lang="ru-RU"/>
        </a:p>
      </dgm:t>
    </dgm:pt>
    <dgm:pt modelId="{BFB15478-D350-4388-AD3C-63B540FB6B1F}" type="pres">
      <dgm:prSet presAssocID="{92049CDF-BC25-41B4-807C-E568562DC90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386303-171D-4655-AC39-839E1E6BE441}" type="pres">
      <dgm:prSet presAssocID="{0224A683-3F56-45EF-A132-616FDBA094A5}" presName="node" presStyleLbl="node1" presStyleIdx="0" presStyleCnt="3" custScaleY="1137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F41CE2-BCC1-4608-8480-1A43174F2C2B}" type="pres">
      <dgm:prSet presAssocID="{0B9AD8FE-18A0-4921-9F0C-0B6EC7C46354}" presName="sibTrans" presStyleCnt="0"/>
      <dgm:spPr/>
    </dgm:pt>
    <dgm:pt modelId="{30EB458D-5F5E-4259-BA8A-9A92C407C591}" type="pres">
      <dgm:prSet presAssocID="{180DCB4F-BEED-4BB8-9D5D-677404FF6EB2}" presName="node" presStyleLbl="node1" presStyleIdx="1" presStyleCnt="3" custScaleY="1132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450416-544B-4107-9647-16DE51414D64}" type="pres">
      <dgm:prSet presAssocID="{7985964C-BDE0-434F-ABB5-2DF13F78B63E}" presName="sibTrans" presStyleCnt="0"/>
      <dgm:spPr/>
    </dgm:pt>
    <dgm:pt modelId="{3E7172C5-B6CA-4DA0-868B-AEEC259CA987}" type="pres">
      <dgm:prSet presAssocID="{264D8411-75CC-4EE0-A73E-17FE58BE95D8}" presName="node" presStyleLbl="node1" presStyleIdx="2" presStyleCnt="3" custScaleY="1150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D5A2E6C-7CDA-4732-9721-8A53572674D3}" type="presOf" srcId="{264D8411-75CC-4EE0-A73E-17FE58BE95D8}" destId="{3E7172C5-B6CA-4DA0-868B-AEEC259CA987}" srcOrd="0" destOrd="0" presId="urn:microsoft.com/office/officeart/2005/8/layout/default#2"/>
    <dgm:cxn modelId="{BE814D0D-F025-4EA9-BC9D-BD4E051165F5}" type="presOf" srcId="{0224A683-3F56-45EF-A132-616FDBA094A5}" destId="{52386303-171D-4655-AC39-839E1E6BE441}" srcOrd="0" destOrd="0" presId="urn:microsoft.com/office/officeart/2005/8/layout/default#2"/>
    <dgm:cxn modelId="{FB003E53-796C-4DD2-9D16-70240A2CB3C5}" srcId="{92049CDF-BC25-41B4-807C-E568562DC90F}" destId="{264D8411-75CC-4EE0-A73E-17FE58BE95D8}" srcOrd="2" destOrd="0" parTransId="{1FC42506-A276-49FB-9428-8D7A6E7C9006}" sibTransId="{C5E8A542-873D-4F64-A492-00C68CFDB212}"/>
    <dgm:cxn modelId="{9ABBB37D-B7A1-46B8-BBBC-4196831808D8}" type="presOf" srcId="{92049CDF-BC25-41B4-807C-E568562DC90F}" destId="{BFB15478-D350-4388-AD3C-63B540FB6B1F}" srcOrd="0" destOrd="0" presId="urn:microsoft.com/office/officeart/2005/8/layout/default#2"/>
    <dgm:cxn modelId="{659625F6-D1A9-4FE3-B1B6-DB266C311F8A}" srcId="{92049CDF-BC25-41B4-807C-E568562DC90F}" destId="{180DCB4F-BEED-4BB8-9D5D-677404FF6EB2}" srcOrd="1" destOrd="0" parTransId="{CFD594BD-91E7-4D71-9539-5211CF5F8813}" sibTransId="{7985964C-BDE0-434F-ABB5-2DF13F78B63E}"/>
    <dgm:cxn modelId="{EC0F23F1-F6F4-4081-8861-34DD75BFF9A3}" srcId="{92049CDF-BC25-41B4-807C-E568562DC90F}" destId="{0224A683-3F56-45EF-A132-616FDBA094A5}" srcOrd="0" destOrd="0" parTransId="{44EDE02D-6866-446F-8045-3797F7E5FCD6}" sibTransId="{0B9AD8FE-18A0-4921-9F0C-0B6EC7C46354}"/>
    <dgm:cxn modelId="{0288DD80-38B8-406F-9BE7-E40A4E3F7D9C}" type="presOf" srcId="{180DCB4F-BEED-4BB8-9D5D-677404FF6EB2}" destId="{30EB458D-5F5E-4259-BA8A-9A92C407C591}" srcOrd="0" destOrd="0" presId="urn:microsoft.com/office/officeart/2005/8/layout/default#2"/>
    <dgm:cxn modelId="{8EABD223-8741-40C4-93A8-31438C874730}" type="presParOf" srcId="{BFB15478-D350-4388-AD3C-63B540FB6B1F}" destId="{52386303-171D-4655-AC39-839E1E6BE441}" srcOrd="0" destOrd="0" presId="urn:microsoft.com/office/officeart/2005/8/layout/default#2"/>
    <dgm:cxn modelId="{C480B09F-04C0-4892-ACE8-D2B98A577BFE}" type="presParOf" srcId="{BFB15478-D350-4388-AD3C-63B540FB6B1F}" destId="{3AF41CE2-BCC1-4608-8480-1A43174F2C2B}" srcOrd="1" destOrd="0" presId="urn:microsoft.com/office/officeart/2005/8/layout/default#2"/>
    <dgm:cxn modelId="{B8F9D553-235F-4F41-B0B6-89A1540D6961}" type="presParOf" srcId="{BFB15478-D350-4388-AD3C-63B540FB6B1F}" destId="{30EB458D-5F5E-4259-BA8A-9A92C407C591}" srcOrd="2" destOrd="0" presId="urn:microsoft.com/office/officeart/2005/8/layout/default#2"/>
    <dgm:cxn modelId="{EB306B2B-A23B-4CF0-AB40-4CEAB654E5A6}" type="presParOf" srcId="{BFB15478-D350-4388-AD3C-63B540FB6B1F}" destId="{D0450416-544B-4107-9647-16DE51414D64}" srcOrd="3" destOrd="0" presId="urn:microsoft.com/office/officeart/2005/8/layout/default#2"/>
    <dgm:cxn modelId="{21A54036-E569-4B88-A338-E97A1215E958}" type="presParOf" srcId="{BFB15478-D350-4388-AD3C-63B540FB6B1F}" destId="{3E7172C5-B6CA-4DA0-868B-AEEC259CA987}" srcOrd="4" destOrd="0" presId="urn:microsoft.com/office/officeart/2005/8/layout/default#2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D1051D6-6D9F-4D28-A77B-EE97F4F124CD}" type="doc">
      <dgm:prSet loTypeId="urn:microsoft.com/office/officeart/2005/8/layout/list1" loCatId="list" qsTypeId="urn:microsoft.com/office/officeart/2005/8/quickstyle/simple4" qsCatId="simple" csTypeId="urn:microsoft.com/office/officeart/2005/8/colors/accent1_3" csCatId="accent1"/>
      <dgm:spPr/>
      <dgm:t>
        <a:bodyPr/>
        <a:lstStyle/>
        <a:p>
          <a:endParaRPr lang="ru-RU"/>
        </a:p>
      </dgm:t>
    </dgm:pt>
    <dgm:pt modelId="{9052D81A-3BE3-42A1-B5AC-66A3E4F2D0C3}">
      <dgm:prSet custT="1"/>
      <dgm:spPr/>
      <dgm:t>
        <a:bodyPr/>
        <a:lstStyle/>
        <a:p>
          <a:pPr rtl="0"/>
          <a:r>
            <a:rPr lang="ru-RU" sz="2200" dirty="0" err="1" smtClean="0">
              <a:latin typeface="A3 Times AzLat" panose="02020603050405020304" pitchFamily="18" charset="-52"/>
            </a:rPr>
            <a:t>йцклярин</a:t>
          </a:r>
          <a:r>
            <a:rPr lang="ru-RU" sz="2200" dirty="0" smtClean="0">
              <a:latin typeface="A3 Times AzLat" panose="02020603050405020304" pitchFamily="18" charset="-52"/>
            </a:rPr>
            <a:t> терминала </a:t>
          </a:r>
          <a:r>
            <a:rPr lang="ru-RU" sz="2200" dirty="0" err="1" smtClean="0">
              <a:latin typeface="A3 Times AzLat" panose="02020603050405020304" pitchFamily="18" charset="-52"/>
            </a:rPr>
            <a:t>чатдырылмасы</a:t>
          </a:r>
          <a:r>
            <a:rPr lang="ru-RU" sz="2200" dirty="0" smtClean="0">
              <a:latin typeface="A3 Times AzLat" panose="02020603050405020304" pitchFamily="18" charset="-52"/>
            </a:rPr>
            <a:t> </a:t>
          </a:r>
          <a:r>
            <a:rPr lang="ru-RU" sz="2200" dirty="0" err="1" smtClean="0">
              <a:latin typeface="A3 Times AzLat" panose="02020603050405020304" pitchFamily="18" charset="-52"/>
            </a:rPr>
            <a:t>вя</a:t>
          </a:r>
          <a:r>
            <a:rPr lang="ru-RU" sz="2200" dirty="0" smtClean="0">
              <a:latin typeface="A3 Times AzLat" panose="02020603050405020304" pitchFamily="18" charset="-52"/>
            </a:rPr>
            <a:t> </a:t>
          </a:r>
          <a:r>
            <a:rPr lang="ru-RU" sz="2200" dirty="0" err="1" smtClean="0">
              <a:latin typeface="A3 Times AzLat" panose="02020603050405020304" pitchFamily="18" charset="-52"/>
            </a:rPr>
            <a:t>онларын</a:t>
          </a:r>
          <a:r>
            <a:rPr lang="ru-RU" sz="2200" dirty="0" smtClean="0">
              <a:latin typeface="A3 Times AzLat" panose="02020603050405020304" pitchFamily="18" charset="-52"/>
            </a:rPr>
            <a:t> </a:t>
          </a:r>
          <a:r>
            <a:rPr lang="ru-RU" sz="2200" dirty="0" err="1" smtClean="0">
              <a:latin typeface="A3 Times AzLat" panose="02020603050405020304" pitchFamily="18" charset="-52"/>
            </a:rPr>
            <a:t>терминалдан</a:t>
          </a:r>
          <a:r>
            <a:rPr lang="ru-RU" sz="2200" dirty="0" smtClean="0">
              <a:latin typeface="A3 Times AzLat" panose="02020603050405020304" pitchFamily="18" charset="-52"/>
            </a:rPr>
            <a:t> </a:t>
          </a:r>
          <a:r>
            <a:rPr lang="ru-RU" sz="2200" dirty="0" err="1" smtClean="0">
              <a:latin typeface="A3 Times AzLat" panose="02020603050405020304" pitchFamily="18" charset="-52"/>
            </a:rPr>
            <a:t>дашынмасы</a:t>
          </a:r>
          <a:r>
            <a:rPr lang="ru-RU" sz="2200" dirty="0" smtClean="0">
              <a:latin typeface="A3 Times AzLat" panose="02020603050405020304" pitchFamily="18" charset="-52"/>
            </a:rPr>
            <a:t>;</a:t>
          </a:r>
          <a:endParaRPr lang="ru-RU" sz="2200" dirty="0">
            <a:latin typeface="A3 Times AzLat" panose="02020603050405020304" pitchFamily="18" charset="-52"/>
          </a:endParaRPr>
        </a:p>
      </dgm:t>
    </dgm:pt>
    <dgm:pt modelId="{AC898AEE-9CDA-4C64-BFE4-D53CCCD0B8CD}" type="parTrans" cxnId="{016CEEC8-7D90-47B8-AFF7-7FF2DCF2B2AA}">
      <dgm:prSet/>
      <dgm:spPr/>
      <dgm:t>
        <a:bodyPr/>
        <a:lstStyle/>
        <a:p>
          <a:endParaRPr lang="ru-RU"/>
        </a:p>
      </dgm:t>
    </dgm:pt>
    <dgm:pt modelId="{846AA8DB-DFDB-49B3-A8FE-BE86E598E798}" type="sibTrans" cxnId="{016CEEC8-7D90-47B8-AFF7-7FF2DCF2B2AA}">
      <dgm:prSet/>
      <dgm:spPr/>
      <dgm:t>
        <a:bodyPr/>
        <a:lstStyle/>
        <a:p>
          <a:endParaRPr lang="ru-RU"/>
        </a:p>
      </dgm:t>
    </dgm:pt>
    <dgm:pt modelId="{CDA2B104-8013-4453-BB18-04B9B5042D20}">
      <dgm:prSet custT="1"/>
      <dgm:spPr/>
      <dgm:t>
        <a:bodyPr/>
        <a:lstStyle/>
        <a:p>
          <a:pPr rtl="0"/>
          <a:r>
            <a:rPr lang="ru-RU" sz="2200" dirty="0" err="1" smtClean="0">
              <a:latin typeface="A3 Times AzLat" panose="02020603050405020304" pitchFamily="18" charset="-52"/>
            </a:rPr>
            <a:t>йцклярин</a:t>
          </a:r>
          <a:r>
            <a:rPr lang="ru-RU" sz="2200" dirty="0" smtClean="0">
              <a:latin typeface="A3 Times AzLat" panose="02020603050405020304" pitchFamily="18" charset="-52"/>
            </a:rPr>
            <a:t> </a:t>
          </a:r>
          <a:r>
            <a:rPr lang="ru-RU" sz="2200" dirty="0" err="1" smtClean="0">
              <a:latin typeface="A3 Times AzLat" panose="02020603050405020304" pitchFamily="18" charset="-52"/>
            </a:rPr>
            <a:t>терминалда</a:t>
          </a:r>
          <a:r>
            <a:rPr lang="ru-RU" sz="2200" dirty="0" smtClean="0">
              <a:latin typeface="A3 Times AzLat" panose="02020603050405020304" pitchFamily="18" charset="-52"/>
            </a:rPr>
            <a:t> </a:t>
          </a:r>
          <a:r>
            <a:rPr lang="ru-RU" sz="2200" dirty="0" err="1" smtClean="0">
              <a:latin typeface="A3 Times AzLat" panose="02020603050405020304" pitchFamily="18" charset="-52"/>
            </a:rPr>
            <a:t>емалы</a:t>
          </a:r>
          <a:r>
            <a:rPr lang="ru-RU" sz="2200" dirty="0" smtClean="0">
              <a:latin typeface="A3 Times AzLat" panose="02020603050405020304" pitchFamily="18" charset="-52"/>
            </a:rPr>
            <a:t>;</a:t>
          </a:r>
          <a:endParaRPr lang="ru-RU" sz="2200" dirty="0">
            <a:latin typeface="A3 Times AzLat" panose="02020603050405020304" pitchFamily="18" charset="-52"/>
          </a:endParaRPr>
        </a:p>
      </dgm:t>
    </dgm:pt>
    <dgm:pt modelId="{F81F5944-3A54-4D52-AD4D-CD35F813901D}" type="parTrans" cxnId="{CE054D52-0B78-4DE0-B523-F6A582CD72D8}">
      <dgm:prSet/>
      <dgm:spPr/>
      <dgm:t>
        <a:bodyPr/>
        <a:lstStyle/>
        <a:p>
          <a:endParaRPr lang="ru-RU"/>
        </a:p>
      </dgm:t>
    </dgm:pt>
    <dgm:pt modelId="{8A43F810-D055-4CAD-ACBB-CBF1D5576451}" type="sibTrans" cxnId="{CE054D52-0B78-4DE0-B523-F6A582CD72D8}">
      <dgm:prSet/>
      <dgm:spPr/>
      <dgm:t>
        <a:bodyPr/>
        <a:lstStyle/>
        <a:p>
          <a:endParaRPr lang="ru-RU"/>
        </a:p>
      </dgm:t>
    </dgm:pt>
    <dgm:pt modelId="{462CFE70-2339-4D91-BB45-F625D17A9569}">
      <dgm:prSet custT="1"/>
      <dgm:spPr/>
      <dgm:t>
        <a:bodyPr/>
        <a:lstStyle/>
        <a:p>
          <a:pPr rtl="0"/>
          <a:r>
            <a:rPr lang="ru-RU" sz="2200" dirty="0" err="1" smtClean="0">
              <a:latin typeface="A3 Times AzLat" panose="02020603050405020304" pitchFamily="18" charset="-52"/>
            </a:rPr>
            <a:t>эюндярмя</a:t>
          </a:r>
          <a:r>
            <a:rPr lang="ru-RU" sz="2200" dirty="0" smtClean="0">
              <a:latin typeface="A3 Times AzLat" panose="02020603050405020304" pitchFamily="18" charset="-52"/>
            </a:rPr>
            <a:t> </a:t>
          </a:r>
          <a:r>
            <a:rPr lang="ru-RU" sz="2200" dirty="0" err="1" smtClean="0">
              <a:latin typeface="A3 Times AzLat" panose="02020603050405020304" pitchFamily="18" charset="-52"/>
            </a:rPr>
            <a:t>вя</a:t>
          </a:r>
          <a:r>
            <a:rPr lang="ru-RU" sz="2200" dirty="0" smtClean="0">
              <a:latin typeface="A3 Times AzLat" panose="02020603050405020304" pitchFamily="18" charset="-52"/>
            </a:rPr>
            <a:t> </a:t>
          </a:r>
          <a:r>
            <a:rPr lang="ru-RU" sz="2200" dirty="0" err="1" smtClean="0">
              <a:latin typeface="A3 Times AzLat" panose="02020603050405020304" pitchFamily="18" charset="-52"/>
            </a:rPr>
            <a:t>тяйинат</a:t>
          </a:r>
          <a:r>
            <a:rPr lang="ru-RU" sz="2200" dirty="0" smtClean="0">
              <a:latin typeface="A3 Times AzLat" panose="02020603050405020304" pitchFamily="18" charset="-52"/>
            </a:rPr>
            <a:t> </a:t>
          </a:r>
          <a:r>
            <a:rPr lang="ru-RU" sz="2200" dirty="0" err="1" smtClean="0">
              <a:latin typeface="A3 Times AzLat" panose="02020603050405020304" pitchFamily="18" charset="-52"/>
            </a:rPr>
            <a:t>терминаллары</a:t>
          </a:r>
          <a:r>
            <a:rPr lang="ru-RU" sz="2200" dirty="0" smtClean="0">
              <a:latin typeface="A3 Times AzLat" panose="02020603050405020304" pitchFamily="18" charset="-52"/>
            </a:rPr>
            <a:t> </a:t>
          </a:r>
          <a:r>
            <a:rPr lang="ru-RU" sz="2200" dirty="0" err="1" smtClean="0">
              <a:latin typeface="A3 Times AzLat" panose="02020603050405020304" pitchFamily="18" charset="-52"/>
            </a:rPr>
            <a:t>арасында</a:t>
          </a:r>
          <a:r>
            <a:rPr lang="ru-RU" sz="2200" dirty="0" smtClean="0">
              <a:latin typeface="A3 Times AzLat" panose="02020603050405020304" pitchFamily="18" charset="-52"/>
            </a:rPr>
            <a:t> </a:t>
          </a:r>
          <a:r>
            <a:rPr lang="ru-RU" sz="2200" dirty="0" err="1" smtClean="0">
              <a:latin typeface="A3 Times AzLat" panose="02020603050405020304" pitchFamily="18" charset="-52"/>
            </a:rPr>
            <a:t>йцклярин</a:t>
          </a:r>
          <a:r>
            <a:rPr lang="ru-RU" sz="2200" dirty="0" smtClean="0">
              <a:latin typeface="A3 Times AzLat" panose="02020603050405020304" pitchFamily="18" charset="-52"/>
            </a:rPr>
            <a:t> </a:t>
          </a:r>
          <a:r>
            <a:rPr lang="ru-RU" sz="2200" dirty="0" err="1" smtClean="0">
              <a:latin typeface="A3 Times AzLat" panose="02020603050405020304" pitchFamily="18" charset="-52"/>
            </a:rPr>
            <a:t>хятти</a:t>
          </a:r>
          <a:r>
            <a:rPr lang="ru-RU" sz="2200" dirty="0" smtClean="0">
              <a:latin typeface="A3 Times AzLat" panose="02020603050405020304" pitchFamily="18" charset="-52"/>
            </a:rPr>
            <a:t> </a:t>
          </a:r>
          <a:r>
            <a:rPr lang="ru-RU" sz="2200" dirty="0" err="1" smtClean="0">
              <a:latin typeface="A3 Times AzLat" panose="02020603050405020304" pitchFamily="18" charset="-52"/>
            </a:rPr>
            <a:t>дашынмасы</a:t>
          </a:r>
          <a:r>
            <a:rPr lang="ru-RU" sz="2200" dirty="0" smtClean="0">
              <a:latin typeface="A3 Times AzLat" panose="02020603050405020304" pitchFamily="18" charset="-52"/>
            </a:rPr>
            <a:t>.</a:t>
          </a:r>
          <a:endParaRPr lang="ru-RU" sz="2200" dirty="0">
            <a:latin typeface="A3 Times AzLat" panose="02020603050405020304" pitchFamily="18" charset="-52"/>
          </a:endParaRPr>
        </a:p>
      </dgm:t>
    </dgm:pt>
    <dgm:pt modelId="{3D1DD5A0-0ED9-4628-B5E3-63D61D6D4152}" type="parTrans" cxnId="{DD9A51F5-48AB-4CB6-90E0-1C228C5EC586}">
      <dgm:prSet/>
      <dgm:spPr/>
      <dgm:t>
        <a:bodyPr/>
        <a:lstStyle/>
        <a:p>
          <a:endParaRPr lang="ru-RU"/>
        </a:p>
      </dgm:t>
    </dgm:pt>
    <dgm:pt modelId="{78C6BE95-D8FD-48F9-B3EB-BD8C99F92000}" type="sibTrans" cxnId="{DD9A51F5-48AB-4CB6-90E0-1C228C5EC586}">
      <dgm:prSet/>
      <dgm:spPr/>
      <dgm:t>
        <a:bodyPr/>
        <a:lstStyle/>
        <a:p>
          <a:endParaRPr lang="ru-RU"/>
        </a:p>
      </dgm:t>
    </dgm:pt>
    <dgm:pt modelId="{78B2CB1D-355B-4EA8-BCDA-569E7CF0753D}" type="pres">
      <dgm:prSet presAssocID="{2D1051D6-6D9F-4D28-A77B-EE97F4F124C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9143352-17E3-4255-A329-0C62CEA6EE44}" type="pres">
      <dgm:prSet presAssocID="{9052D81A-3BE3-42A1-B5AC-66A3E4F2D0C3}" presName="parentLin" presStyleCnt="0"/>
      <dgm:spPr/>
    </dgm:pt>
    <dgm:pt modelId="{8389745B-8F42-4BAF-90E4-2A15636C0720}" type="pres">
      <dgm:prSet presAssocID="{9052D81A-3BE3-42A1-B5AC-66A3E4F2D0C3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B1BA8CBF-6716-441D-9FB4-F9ACE4F7DB71}" type="pres">
      <dgm:prSet presAssocID="{9052D81A-3BE3-42A1-B5AC-66A3E4F2D0C3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A870E1-E464-4160-92D0-52237253964A}" type="pres">
      <dgm:prSet presAssocID="{9052D81A-3BE3-42A1-B5AC-66A3E4F2D0C3}" presName="negativeSpace" presStyleCnt="0"/>
      <dgm:spPr/>
    </dgm:pt>
    <dgm:pt modelId="{A297CAA8-13DB-4A08-80FA-DFA44B3BBFBA}" type="pres">
      <dgm:prSet presAssocID="{9052D81A-3BE3-42A1-B5AC-66A3E4F2D0C3}" presName="childText" presStyleLbl="conFgAcc1" presStyleIdx="0" presStyleCnt="3">
        <dgm:presLayoutVars>
          <dgm:bulletEnabled val="1"/>
        </dgm:presLayoutVars>
      </dgm:prSet>
      <dgm:spPr/>
    </dgm:pt>
    <dgm:pt modelId="{FEB7A23D-2830-4EEB-884B-C5B0E72F7EBD}" type="pres">
      <dgm:prSet presAssocID="{846AA8DB-DFDB-49B3-A8FE-BE86E598E798}" presName="spaceBetweenRectangles" presStyleCnt="0"/>
      <dgm:spPr/>
    </dgm:pt>
    <dgm:pt modelId="{1328DBDA-65E4-4EAA-ADB6-8D17457B4E74}" type="pres">
      <dgm:prSet presAssocID="{CDA2B104-8013-4453-BB18-04B9B5042D20}" presName="parentLin" presStyleCnt="0"/>
      <dgm:spPr/>
    </dgm:pt>
    <dgm:pt modelId="{7A66DA31-6F15-4BA0-8476-96D50B2748AD}" type="pres">
      <dgm:prSet presAssocID="{CDA2B104-8013-4453-BB18-04B9B5042D20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7032E57E-2B9A-4E3A-94FC-8B7838F15773}" type="pres">
      <dgm:prSet presAssocID="{CDA2B104-8013-4453-BB18-04B9B5042D2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B09BE7-E006-472F-928F-035B9F2E981E}" type="pres">
      <dgm:prSet presAssocID="{CDA2B104-8013-4453-BB18-04B9B5042D20}" presName="negativeSpace" presStyleCnt="0"/>
      <dgm:spPr/>
    </dgm:pt>
    <dgm:pt modelId="{1B148BE5-BA9F-4703-B8D9-76D6BEE42F39}" type="pres">
      <dgm:prSet presAssocID="{CDA2B104-8013-4453-BB18-04B9B5042D20}" presName="childText" presStyleLbl="conFgAcc1" presStyleIdx="1" presStyleCnt="3">
        <dgm:presLayoutVars>
          <dgm:bulletEnabled val="1"/>
        </dgm:presLayoutVars>
      </dgm:prSet>
      <dgm:spPr/>
    </dgm:pt>
    <dgm:pt modelId="{3960DAE3-FA7F-4975-AAC4-E0ADD27F9A87}" type="pres">
      <dgm:prSet presAssocID="{8A43F810-D055-4CAD-ACBB-CBF1D5576451}" presName="spaceBetweenRectangles" presStyleCnt="0"/>
      <dgm:spPr/>
    </dgm:pt>
    <dgm:pt modelId="{E1635981-9D3C-4EEB-B525-2A45CEDEE3AA}" type="pres">
      <dgm:prSet presAssocID="{462CFE70-2339-4D91-BB45-F625D17A9569}" presName="parentLin" presStyleCnt="0"/>
      <dgm:spPr/>
    </dgm:pt>
    <dgm:pt modelId="{E3E0909F-637A-4DEC-AA02-E490CDBB0976}" type="pres">
      <dgm:prSet presAssocID="{462CFE70-2339-4D91-BB45-F625D17A9569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3609F18A-D71E-4860-B5F9-B7018A6886C8}" type="pres">
      <dgm:prSet presAssocID="{462CFE70-2339-4D91-BB45-F625D17A956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12FFD8-4E66-48E1-8630-43D1515DD2E5}" type="pres">
      <dgm:prSet presAssocID="{462CFE70-2339-4D91-BB45-F625D17A9569}" presName="negativeSpace" presStyleCnt="0"/>
      <dgm:spPr/>
    </dgm:pt>
    <dgm:pt modelId="{4293DF8A-F2F2-4BF2-8594-58CC58840BBB}" type="pres">
      <dgm:prSet presAssocID="{462CFE70-2339-4D91-BB45-F625D17A956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C632BCC-8765-4CD8-93B3-F162470BEC20}" type="presOf" srcId="{2D1051D6-6D9F-4D28-A77B-EE97F4F124CD}" destId="{78B2CB1D-355B-4EA8-BCDA-569E7CF0753D}" srcOrd="0" destOrd="0" presId="urn:microsoft.com/office/officeart/2005/8/layout/list1"/>
    <dgm:cxn modelId="{EA11A063-E34C-4D2E-8BB9-96DB9A5639BB}" type="presOf" srcId="{CDA2B104-8013-4453-BB18-04B9B5042D20}" destId="{7A66DA31-6F15-4BA0-8476-96D50B2748AD}" srcOrd="0" destOrd="0" presId="urn:microsoft.com/office/officeart/2005/8/layout/list1"/>
    <dgm:cxn modelId="{CE054D52-0B78-4DE0-B523-F6A582CD72D8}" srcId="{2D1051D6-6D9F-4D28-A77B-EE97F4F124CD}" destId="{CDA2B104-8013-4453-BB18-04B9B5042D20}" srcOrd="1" destOrd="0" parTransId="{F81F5944-3A54-4D52-AD4D-CD35F813901D}" sibTransId="{8A43F810-D055-4CAD-ACBB-CBF1D5576451}"/>
    <dgm:cxn modelId="{2CB97D18-5373-48DE-90C0-18B9BB6A8908}" type="presOf" srcId="{462CFE70-2339-4D91-BB45-F625D17A9569}" destId="{3609F18A-D71E-4860-B5F9-B7018A6886C8}" srcOrd="1" destOrd="0" presId="urn:microsoft.com/office/officeart/2005/8/layout/list1"/>
    <dgm:cxn modelId="{5E067ADE-B9F1-4622-A3E2-214D060F0C2D}" type="presOf" srcId="{9052D81A-3BE3-42A1-B5AC-66A3E4F2D0C3}" destId="{8389745B-8F42-4BAF-90E4-2A15636C0720}" srcOrd="0" destOrd="0" presId="urn:microsoft.com/office/officeart/2005/8/layout/list1"/>
    <dgm:cxn modelId="{D02ED3EB-9E44-446A-96D6-BDC164602C4E}" type="presOf" srcId="{CDA2B104-8013-4453-BB18-04B9B5042D20}" destId="{7032E57E-2B9A-4E3A-94FC-8B7838F15773}" srcOrd="1" destOrd="0" presId="urn:microsoft.com/office/officeart/2005/8/layout/list1"/>
    <dgm:cxn modelId="{DD9A51F5-48AB-4CB6-90E0-1C228C5EC586}" srcId="{2D1051D6-6D9F-4D28-A77B-EE97F4F124CD}" destId="{462CFE70-2339-4D91-BB45-F625D17A9569}" srcOrd="2" destOrd="0" parTransId="{3D1DD5A0-0ED9-4628-B5E3-63D61D6D4152}" sibTransId="{78C6BE95-D8FD-48F9-B3EB-BD8C99F92000}"/>
    <dgm:cxn modelId="{016CEEC8-7D90-47B8-AFF7-7FF2DCF2B2AA}" srcId="{2D1051D6-6D9F-4D28-A77B-EE97F4F124CD}" destId="{9052D81A-3BE3-42A1-B5AC-66A3E4F2D0C3}" srcOrd="0" destOrd="0" parTransId="{AC898AEE-9CDA-4C64-BFE4-D53CCCD0B8CD}" sibTransId="{846AA8DB-DFDB-49B3-A8FE-BE86E598E798}"/>
    <dgm:cxn modelId="{BED2BFA0-BB1C-4C8E-A085-FF79433E39D1}" type="presOf" srcId="{9052D81A-3BE3-42A1-B5AC-66A3E4F2D0C3}" destId="{B1BA8CBF-6716-441D-9FB4-F9ACE4F7DB71}" srcOrd="1" destOrd="0" presId="urn:microsoft.com/office/officeart/2005/8/layout/list1"/>
    <dgm:cxn modelId="{3C882CF8-3032-4DC0-8A85-2B8610BF9778}" type="presOf" srcId="{462CFE70-2339-4D91-BB45-F625D17A9569}" destId="{E3E0909F-637A-4DEC-AA02-E490CDBB0976}" srcOrd="0" destOrd="0" presId="urn:microsoft.com/office/officeart/2005/8/layout/list1"/>
    <dgm:cxn modelId="{AA3BCD46-C1CE-45BC-B8D6-2E11157396ED}" type="presParOf" srcId="{78B2CB1D-355B-4EA8-BCDA-569E7CF0753D}" destId="{F9143352-17E3-4255-A329-0C62CEA6EE44}" srcOrd="0" destOrd="0" presId="urn:microsoft.com/office/officeart/2005/8/layout/list1"/>
    <dgm:cxn modelId="{4BF7AF4F-B09E-46F0-9D0C-09FADEAEF288}" type="presParOf" srcId="{F9143352-17E3-4255-A329-0C62CEA6EE44}" destId="{8389745B-8F42-4BAF-90E4-2A15636C0720}" srcOrd="0" destOrd="0" presId="urn:microsoft.com/office/officeart/2005/8/layout/list1"/>
    <dgm:cxn modelId="{8301B80A-8BB5-4CFA-A67E-00D6977BA108}" type="presParOf" srcId="{F9143352-17E3-4255-A329-0C62CEA6EE44}" destId="{B1BA8CBF-6716-441D-9FB4-F9ACE4F7DB71}" srcOrd="1" destOrd="0" presId="urn:microsoft.com/office/officeart/2005/8/layout/list1"/>
    <dgm:cxn modelId="{5B1587FD-D545-4CA7-A813-ED93D18B9D71}" type="presParOf" srcId="{78B2CB1D-355B-4EA8-BCDA-569E7CF0753D}" destId="{2BA870E1-E464-4160-92D0-52237253964A}" srcOrd="1" destOrd="0" presId="urn:microsoft.com/office/officeart/2005/8/layout/list1"/>
    <dgm:cxn modelId="{BFCE49F6-8880-475D-B0DC-B78CD8491AD3}" type="presParOf" srcId="{78B2CB1D-355B-4EA8-BCDA-569E7CF0753D}" destId="{A297CAA8-13DB-4A08-80FA-DFA44B3BBFBA}" srcOrd="2" destOrd="0" presId="urn:microsoft.com/office/officeart/2005/8/layout/list1"/>
    <dgm:cxn modelId="{EB380623-EA33-45DA-A828-41415B3545AF}" type="presParOf" srcId="{78B2CB1D-355B-4EA8-BCDA-569E7CF0753D}" destId="{FEB7A23D-2830-4EEB-884B-C5B0E72F7EBD}" srcOrd="3" destOrd="0" presId="urn:microsoft.com/office/officeart/2005/8/layout/list1"/>
    <dgm:cxn modelId="{7CBA085B-E405-461D-90F5-4C022E65F3AE}" type="presParOf" srcId="{78B2CB1D-355B-4EA8-BCDA-569E7CF0753D}" destId="{1328DBDA-65E4-4EAA-ADB6-8D17457B4E74}" srcOrd="4" destOrd="0" presId="urn:microsoft.com/office/officeart/2005/8/layout/list1"/>
    <dgm:cxn modelId="{A2536100-8757-4E70-BF5A-0E9A01C77BF5}" type="presParOf" srcId="{1328DBDA-65E4-4EAA-ADB6-8D17457B4E74}" destId="{7A66DA31-6F15-4BA0-8476-96D50B2748AD}" srcOrd="0" destOrd="0" presId="urn:microsoft.com/office/officeart/2005/8/layout/list1"/>
    <dgm:cxn modelId="{BC025B7F-BDEC-4E33-8A68-DA93A06510C3}" type="presParOf" srcId="{1328DBDA-65E4-4EAA-ADB6-8D17457B4E74}" destId="{7032E57E-2B9A-4E3A-94FC-8B7838F15773}" srcOrd="1" destOrd="0" presId="urn:microsoft.com/office/officeart/2005/8/layout/list1"/>
    <dgm:cxn modelId="{729CCA7C-D6A8-407D-9231-08673BF87D62}" type="presParOf" srcId="{78B2CB1D-355B-4EA8-BCDA-569E7CF0753D}" destId="{19B09BE7-E006-472F-928F-035B9F2E981E}" srcOrd="5" destOrd="0" presId="urn:microsoft.com/office/officeart/2005/8/layout/list1"/>
    <dgm:cxn modelId="{61BBD648-78BA-4644-895B-43C22A19B626}" type="presParOf" srcId="{78B2CB1D-355B-4EA8-BCDA-569E7CF0753D}" destId="{1B148BE5-BA9F-4703-B8D9-76D6BEE42F39}" srcOrd="6" destOrd="0" presId="urn:microsoft.com/office/officeart/2005/8/layout/list1"/>
    <dgm:cxn modelId="{31EBB186-A753-4E6D-8316-67634731B321}" type="presParOf" srcId="{78B2CB1D-355B-4EA8-BCDA-569E7CF0753D}" destId="{3960DAE3-FA7F-4975-AAC4-E0ADD27F9A87}" srcOrd="7" destOrd="0" presId="urn:microsoft.com/office/officeart/2005/8/layout/list1"/>
    <dgm:cxn modelId="{254C9652-75E4-40B4-84AC-5E09CA4C7981}" type="presParOf" srcId="{78B2CB1D-355B-4EA8-BCDA-569E7CF0753D}" destId="{E1635981-9D3C-4EEB-B525-2A45CEDEE3AA}" srcOrd="8" destOrd="0" presId="urn:microsoft.com/office/officeart/2005/8/layout/list1"/>
    <dgm:cxn modelId="{B1465618-0CDF-4AB9-9F2C-97E8CBBF9061}" type="presParOf" srcId="{E1635981-9D3C-4EEB-B525-2A45CEDEE3AA}" destId="{E3E0909F-637A-4DEC-AA02-E490CDBB0976}" srcOrd="0" destOrd="0" presId="urn:microsoft.com/office/officeart/2005/8/layout/list1"/>
    <dgm:cxn modelId="{F43C76A8-481B-4792-A8D8-B1F21F660EE4}" type="presParOf" srcId="{E1635981-9D3C-4EEB-B525-2A45CEDEE3AA}" destId="{3609F18A-D71E-4860-B5F9-B7018A6886C8}" srcOrd="1" destOrd="0" presId="urn:microsoft.com/office/officeart/2005/8/layout/list1"/>
    <dgm:cxn modelId="{BE245087-E435-4A5C-B2ED-02959C12D93D}" type="presParOf" srcId="{78B2CB1D-355B-4EA8-BCDA-569E7CF0753D}" destId="{3A12FFD8-4E66-48E1-8630-43D1515DD2E5}" srcOrd="9" destOrd="0" presId="urn:microsoft.com/office/officeart/2005/8/layout/list1"/>
    <dgm:cxn modelId="{F0FB8258-F357-4A72-BD88-2C2DB06332B6}" type="presParOf" srcId="{78B2CB1D-355B-4EA8-BCDA-569E7CF0753D}" destId="{4293DF8A-F2F2-4BF2-8594-58CC58840BBB}" srcOrd="10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A9A149F-258D-4F5C-98A5-FB5CB079053D}" type="doc">
      <dgm:prSet loTypeId="urn:microsoft.com/office/officeart/2005/8/layout/hierarchy4" loCatId="hierarchy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F93FC916-3320-468F-A0DE-BC1872BB5F53}">
      <dgm:prSet phldrT="[Текст]" custT="1"/>
      <dgm:spPr/>
      <dgm:t>
        <a:bodyPr/>
        <a:lstStyle/>
        <a:p>
          <a:r>
            <a:rPr lang="ru-RU" altLang="ru-RU" sz="2800" b="1" dirty="0" err="1" smtClean="0">
              <a:latin typeface="Arial AzerLat" pitchFamily="34" charset="-52"/>
            </a:rPr>
            <a:t>Интермодал</a:t>
          </a:r>
          <a:r>
            <a:rPr lang="ru-RU" altLang="ru-RU" sz="2800" b="1" dirty="0" smtClean="0">
              <a:latin typeface="Arial AzerLat" pitchFamily="34" charset="-52"/>
            </a:rPr>
            <a:t> (</a:t>
          </a:r>
          <a:r>
            <a:rPr lang="ru-RU" altLang="ru-RU" sz="2800" b="1" dirty="0" err="1" smtClean="0">
              <a:latin typeface="Arial AzerLat" pitchFamily="34" charset="-52"/>
            </a:rPr>
            <a:t>мултимодал</a:t>
          </a:r>
          <a:r>
            <a:rPr lang="ru-RU" altLang="ru-RU" sz="2800" b="1" dirty="0" smtClean="0">
              <a:latin typeface="Arial AzerLat" pitchFamily="34" charset="-52"/>
            </a:rPr>
            <a:t>) </a:t>
          </a:r>
          <a:r>
            <a:rPr lang="ru-RU" altLang="ru-RU" sz="2800" b="1" dirty="0" err="1" smtClean="0">
              <a:latin typeface="Arial AzerLat" pitchFamily="34" charset="-52"/>
            </a:rPr>
            <a:t>дашымаларын</a:t>
          </a:r>
          <a:r>
            <a:rPr lang="ru-RU" altLang="ru-RU" sz="2800" b="1" dirty="0" smtClean="0">
              <a:latin typeface="Arial AzerLat" pitchFamily="34" charset="-52"/>
            </a:rPr>
            <a:t> </a:t>
          </a:r>
          <a:r>
            <a:rPr lang="ru-RU" altLang="ru-RU" sz="2800" b="1" dirty="0" err="1" smtClean="0">
              <a:latin typeface="Arial AzerLat" pitchFamily="34" charset="-52"/>
            </a:rPr>
            <a:t>ясас</a:t>
          </a:r>
          <a:r>
            <a:rPr lang="ru-RU" altLang="ru-RU" sz="2800" b="1" dirty="0" smtClean="0">
              <a:latin typeface="Arial AzerLat" pitchFamily="34" charset="-52"/>
            </a:rPr>
            <a:t> </a:t>
          </a:r>
          <a:r>
            <a:rPr lang="ru-RU" altLang="ru-RU" sz="2800" b="1" dirty="0" err="1" smtClean="0">
              <a:latin typeface="Arial AzerLat" pitchFamily="34" charset="-52"/>
            </a:rPr>
            <a:t>яламятляри</a:t>
          </a:r>
          <a:endParaRPr lang="ru-RU" sz="2800" dirty="0">
            <a:latin typeface="Arial AzerLat" pitchFamily="34" charset="-52"/>
          </a:endParaRPr>
        </a:p>
      </dgm:t>
    </dgm:pt>
    <dgm:pt modelId="{2DC6B98F-B4AD-4654-AA83-83DC16E1840A}" type="parTrans" cxnId="{22789466-FC68-45D1-A179-12AEA71C8D94}">
      <dgm:prSet/>
      <dgm:spPr/>
      <dgm:t>
        <a:bodyPr/>
        <a:lstStyle/>
        <a:p>
          <a:endParaRPr lang="ru-RU"/>
        </a:p>
      </dgm:t>
    </dgm:pt>
    <dgm:pt modelId="{15ADFFC7-79E3-4798-BC3E-6D3C2E89BE06}" type="sibTrans" cxnId="{22789466-FC68-45D1-A179-12AEA71C8D94}">
      <dgm:prSet/>
      <dgm:spPr/>
      <dgm:t>
        <a:bodyPr/>
        <a:lstStyle/>
        <a:p>
          <a:endParaRPr lang="ru-RU"/>
        </a:p>
      </dgm:t>
    </dgm:pt>
    <dgm:pt modelId="{01B78FE8-21EC-4038-851F-D9DDD39917DA}">
      <dgm:prSet phldrT="[Текст]" custT="1"/>
      <dgm:spPr/>
      <dgm:t>
        <a:bodyPr/>
        <a:lstStyle/>
        <a:p>
          <a:pPr>
            <a:lnSpc>
              <a:spcPct val="80000"/>
            </a:lnSpc>
          </a:pPr>
          <a:r>
            <a:rPr lang="ru-RU" altLang="ru-RU" sz="2000" b="1" dirty="0" err="1" smtClean="0">
              <a:latin typeface="A1-Lat" pitchFamily="18" charset="0"/>
              <a:ea typeface="Segoe UI" pitchFamily="34" charset="0"/>
              <a:cs typeface="Segoe UI" pitchFamily="34" charset="0"/>
            </a:rPr>
            <a:t>йцкляри</a:t>
          </a:r>
          <a:r>
            <a:rPr lang="ru-RU" altLang="ru-RU" sz="2000" b="1" dirty="0" smtClean="0">
              <a:latin typeface="A1-Lat" pitchFamily="18" charset="0"/>
              <a:ea typeface="Segoe UI" pitchFamily="34" charset="0"/>
              <a:cs typeface="Segoe UI" pitchFamily="34" charset="0"/>
            </a:rPr>
            <a:t> </a:t>
          </a:r>
          <a:r>
            <a:rPr lang="ru-RU" altLang="ru-RU" sz="2000" b="1" dirty="0" err="1" smtClean="0">
              <a:latin typeface="A1-Lat" pitchFamily="18" charset="0"/>
              <a:ea typeface="Segoe UI" pitchFamily="34" charset="0"/>
              <a:cs typeface="Segoe UI" pitchFamily="34" charset="0"/>
            </a:rPr>
            <a:t>илкин</a:t>
          </a:r>
          <a:r>
            <a:rPr lang="ru-RU" altLang="ru-RU" sz="2000" b="1" dirty="0" smtClean="0">
              <a:latin typeface="A1-Lat" pitchFamily="18" charset="0"/>
              <a:ea typeface="Segoe UI" pitchFamily="34" charset="0"/>
              <a:cs typeface="Segoe UI" pitchFamily="34" charset="0"/>
            </a:rPr>
            <a:t> </a:t>
          </a:r>
          <a:r>
            <a:rPr lang="ru-RU" altLang="ru-RU" sz="2000" b="1" dirty="0" err="1" smtClean="0">
              <a:latin typeface="A1-Lat" pitchFamily="18" charset="0"/>
              <a:ea typeface="Segoe UI" pitchFamily="34" charset="0"/>
              <a:cs typeface="Segoe UI" pitchFamily="34" charset="0"/>
            </a:rPr>
            <a:t>мянтягядян</a:t>
          </a:r>
          <a:r>
            <a:rPr lang="ru-RU" altLang="ru-RU" sz="2000" b="1" dirty="0" smtClean="0">
              <a:latin typeface="A1-Lat" pitchFamily="18" charset="0"/>
              <a:ea typeface="Segoe UI" pitchFamily="34" charset="0"/>
              <a:cs typeface="Segoe UI" pitchFamily="34" charset="0"/>
            </a:rPr>
            <a:t> сон </a:t>
          </a:r>
          <a:r>
            <a:rPr lang="ru-RU" altLang="ru-RU" sz="2000" b="1" dirty="0" err="1" smtClean="0">
              <a:latin typeface="A1-Lat" pitchFamily="18" charset="0"/>
              <a:ea typeface="Segoe UI" pitchFamily="34" charset="0"/>
              <a:cs typeface="Segoe UI" pitchFamily="34" charset="0"/>
            </a:rPr>
            <a:t>тяйинат</a:t>
          </a:r>
          <a:r>
            <a:rPr lang="ru-RU" altLang="ru-RU" sz="2000" b="1" dirty="0" smtClean="0">
              <a:latin typeface="A1-Lat" pitchFamily="18" charset="0"/>
              <a:ea typeface="Segoe UI" pitchFamily="34" charset="0"/>
              <a:cs typeface="Segoe UI" pitchFamily="34" charset="0"/>
            </a:rPr>
            <a:t> </a:t>
          </a:r>
          <a:r>
            <a:rPr lang="ru-RU" altLang="ru-RU" sz="2000" b="1" dirty="0" err="1" smtClean="0">
              <a:latin typeface="A1-Lat" pitchFamily="18" charset="0"/>
              <a:ea typeface="Segoe UI" pitchFamily="34" charset="0"/>
              <a:cs typeface="Segoe UI" pitchFamily="34" charset="0"/>
            </a:rPr>
            <a:t>мянтягясиня</a:t>
          </a:r>
          <a:r>
            <a:rPr lang="ru-RU" altLang="ru-RU" sz="2000" b="1" dirty="0" smtClean="0">
              <a:latin typeface="A1-Lat" pitchFamily="18" charset="0"/>
              <a:ea typeface="Segoe UI" pitchFamily="34" charset="0"/>
              <a:cs typeface="Segoe UI" pitchFamily="34" charset="0"/>
            </a:rPr>
            <a:t> </a:t>
          </a:r>
          <a:r>
            <a:rPr lang="ru-RU" altLang="ru-RU" sz="2000" b="1" dirty="0" err="1" smtClean="0">
              <a:latin typeface="A1-Lat" pitchFamily="18" charset="0"/>
              <a:ea typeface="Segoe UI" pitchFamily="34" charset="0"/>
              <a:cs typeface="Segoe UI" pitchFamily="34" charset="0"/>
            </a:rPr>
            <a:t>гядяр</a:t>
          </a:r>
          <a:r>
            <a:rPr lang="ru-RU" altLang="ru-RU" sz="2000" b="1" dirty="0" smtClean="0">
              <a:latin typeface="A1-Lat" pitchFamily="18" charset="0"/>
              <a:ea typeface="Segoe UI" pitchFamily="34" charset="0"/>
              <a:cs typeface="Segoe UI" pitchFamily="34" charset="0"/>
            </a:rPr>
            <a:t> </a:t>
          </a:r>
          <a:r>
            <a:rPr lang="ru-RU" altLang="ru-RU" sz="2000" b="1" dirty="0" err="1" smtClean="0">
              <a:latin typeface="A1-Lat" pitchFamily="18" charset="0"/>
              <a:ea typeface="Segoe UI" pitchFamily="34" charset="0"/>
              <a:cs typeface="Segoe UI" pitchFamily="34" charset="0"/>
            </a:rPr>
            <a:t>чатдыран</a:t>
          </a:r>
          <a:r>
            <a:rPr lang="ru-RU" altLang="ru-RU" sz="2000" b="1" dirty="0" smtClean="0">
              <a:latin typeface="A1-Lat" pitchFamily="18" charset="0"/>
              <a:ea typeface="Segoe UI" pitchFamily="34" charset="0"/>
              <a:cs typeface="Segoe UI" pitchFamily="34" charset="0"/>
            </a:rPr>
            <a:t> </a:t>
          </a:r>
          <a:r>
            <a:rPr lang="ru-RU" altLang="ru-RU" sz="2000" b="1" dirty="0" err="1" smtClean="0">
              <a:latin typeface="A1-Lat" pitchFamily="18" charset="0"/>
              <a:ea typeface="Segoe UI" pitchFamily="34" charset="0"/>
              <a:cs typeface="Segoe UI" pitchFamily="34" charset="0"/>
            </a:rPr>
            <a:t>операторун</a:t>
          </a:r>
          <a:r>
            <a:rPr lang="ru-RU" altLang="ru-RU" sz="2000" b="1" dirty="0" smtClean="0">
              <a:latin typeface="A1-Lat" pitchFamily="18" charset="0"/>
              <a:ea typeface="Segoe UI" pitchFamily="34" charset="0"/>
              <a:cs typeface="Segoe UI" pitchFamily="34" charset="0"/>
            </a:rPr>
            <a:t> </a:t>
          </a:r>
          <a:r>
            <a:rPr lang="ru-RU" altLang="ru-RU" sz="2000" b="1" dirty="0" err="1" smtClean="0">
              <a:latin typeface="A1-Lat" pitchFamily="18" charset="0"/>
              <a:ea typeface="Segoe UI" pitchFamily="34" charset="0"/>
              <a:cs typeface="Segoe UI" pitchFamily="34" charset="0"/>
            </a:rPr>
            <a:t>варлыьы</a:t>
          </a:r>
          <a:r>
            <a:rPr lang="ru-RU" altLang="ru-RU" sz="2000" b="1" dirty="0" smtClean="0">
              <a:latin typeface="A1-Lat" pitchFamily="18" charset="0"/>
              <a:ea typeface="Segoe UI" pitchFamily="34" charset="0"/>
              <a:cs typeface="Segoe UI" pitchFamily="34" charset="0"/>
            </a:rPr>
            <a:t> </a:t>
          </a:r>
          <a:r>
            <a:rPr lang="ru-RU" altLang="ru-RU" sz="2000" b="1" dirty="0" err="1" smtClean="0">
              <a:latin typeface="A1-Lat" pitchFamily="18" charset="0"/>
              <a:ea typeface="Segoe UI" pitchFamily="34" charset="0"/>
              <a:cs typeface="Segoe UI" pitchFamily="34" charset="0"/>
            </a:rPr>
            <a:t>вя</a:t>
          </a:r>
          <a:r>
            <a:rPr lang="ru-RU" altLang="ru-RU" sz="2000" b="1" dirty="0" smtClean="0">
              <a:latin typeface="A1-Lat" pitchFamily="18" charset="0"/>
              <a:ea typeface="Segoe UI" pitchFamily="34" charset="0"/>
              <a:cs typeface="Segoe UI" pitchFamily="34" charset="0"/>
            </a:rPr>
            <a:t> </a:t>
          </a:r>
          <a:r>
            <a:rPr lang="ru-RU" altLang="ru-RU" sz="2000" b="1" dirty="0" err="1" smtClean="0">
              <a:latin typeface="A1-Lat" pitchFamily="18" charset="0"/>
              <a:ea typeface="Segoe UI" pitchFamily="34" charset="0"/>
              <a:cs typeface="Segoe UI" pitchFamily="34" charset="0"/>
            </a:rPr>
            <a:t>онларын</a:t>
          </a:r>
          <a:r>
            <a:rPr lang="ru-RU" altLang="ru-RU" sz="2000" b="1" dirty="0" smtClean="0">
              <a:latin typeface="A1-Lat" pitchFamily="18" charset="0"/>
              <a:ea typeface="Segoe UI" pitchFamily="34" charset="0"/>
              <a:cs typeface="Segoe UI" pitchFamily="34" charset="0"/>
            </a:rPr>
            <a:t> </a:t>
          </a:r>
          <a:r>
            <a:rPr lang="ru-RU" altLang="ru-RU" sz="2000" b="1" dirty="0" err="1" smtClean="0">
              <a:latin typeface="A1-Lat" pitchFamily="18" charset="0"/>
              <a:ea typeface="Segoe UI" pitchFamily="34" charset="0"/>
              <a:cs typeface="Segoe UI" pitchFamily="34" charset="0"/>
            </a:rPr>
            <a:t>фяалиййят</a:t>
          </a:r>
          <a:r>
            <a:rPr lang="ru-RU" altLang="ru-RU" sz="2000" b="1" dirty="0" smtClean="0">
              <a:latin typeface="A1-Lat" pitchFamily="18" charset="0"/>
              <a:ea typeface="Segoe UI" pitchFamily="34" charset="0"/>
              <a:cs typeface="Segoe UI" pitchFamily="34" charset="0"/>
            </a:rPr>
            <a:t> </a:t>
          </a:r>
          <a:r>
            <a:rPr lang="ru-RU" altLang="ru-RU" sz="2000" b="1" dirty="0" err="1" smtClean="0">
              <a:latin typeface="A1-Lat" pitchFamily="18" charset="0"/>
              <a:ea typeface="Segoe UI" pitchFamily="34" charset="0"/>
              <a:cs typeface="Segoe UI" pitchFamily="34" charset="0"/>
            </a:rPr>
            <a:t>механизми</a:t>
          </a:r>
          <a:r>
            <a:rPr lang="ru-RU" altLang="ru-RU" sz="2000" b="1" dirty="0" smtClean="0">
              <a:latin typeface="A1-Lat" pitchFamily="18" charset="0"/>
              <a:ea typeface="Segoe UI" pitchFamily="34" charset="0"/>
              <a:cs typeface="Segoe UI" pitchFamily="34" charset="0"/>
            </a:rPr>
            <a:t>;</a:t>
          </a:r>
        </a:p>
      </dgm:t>
    </dgm:pt>
    <dgm:pt modelId="{01D5897A-7664-4B9E-B74E-341990BF99D8}" type="parTrans" cxnId="{92C29111-9B36-49BD-9650-AC870FDE6AEF}">
      <dgm:prSet/>
      <dgm:spPr/>
      <dgm:t>
        <a:bodyPr/>
        <a:lstStyle/>
        <a:p>
          <a:endParaRPr lang="ru-RU"/>
        </a:p>
      </dgm:t>
    </dgm:pt>
    <dgm:pt modelId="{B7757E93-54E2-4681-A8E6-F00E39113D34}" type="sibTrans" cxnId="{92C29111-9B36-49BD-9650-AC870FDE6AEF}">
      <dgm:prSet/>
      <dgm:spPr/>
      <dgm:t>
        <a:bodyPr/>
        <a:lstStyle/>
        <a:p>
          <a:endParaRPr lang="ru-RU"/>
        </a:p>
      </dgm:t>
    </dgm:pt>
    <dgm:pt modelId="{7E5C7451-778A-4F6F-B4C0-0B3B69E17324}">
      <dgm:prSet phldrT="[Текст]" custT="1"/>
      <dgm:spPr/>
      <dgm:t>
        <a:bodyPr/>
        <a:lstStyle/>
        <a:p>
          <a:pPr>
            <a:lnSpc>
              <a:spcPct val="80000"/>
            </a:lnSpc>
          </a:pPr>
          <a:r>
            <a:rPr lang="ru-RU" altLang="ru-RU" sz="2000" b="1" dirty="0" smtClean="0">
              <a:latin typeface="Times Roman (Azeri Lat)" pitchFamily="18" charset="-52"/>
            </a:rPr>
            <a:t> </a:t>
          </a:r>
          <a:r>
            <a:rPr lang="ru-RU" altLang="ru-RU" sz="2000" b="1" dirty="0" err="1" smtClean="0">
              <a:latin typeface="Times Roman (Azeri Lat)" pitchFamily="18" charset="-52"/>
            </a:rPr>
            <a:t>ващид</a:t>
          </a:r>
          <a:r>
            <a:rPr lang="ru-RU" altLang="ru-RU" sz="2000" b="1" dirty="0" smtClean="0">
              <a:latin typeface="Times Roman (Azeri Lat)" pitchFamily="18" charset="-52"/>
            </a:rPr>
            <a:t> фрахта </a:t>
          </a:r>
          <a:r>
            <a:rPr lang="ru-RU" altLang="ru-RU" sz="2000" b="1" dirty="0" err="1" smtClean="0">
              <a:latin typeface="Times Roman (Azeri Lat)" pitchFamily="18" charset="-52"/>
            </a:rPr>
            <a:t>дяряъяляри</a:t>
          </a:r>
          <a:r>
            <a:rPr lang="ru-RU" altLang="ru-RU" sz="2000" b="1" dirty="0" smtClean="0">
              <a:latin typeface="Times Roman (Azeri Lat)" pitchFamily="18" charset="-52"/>
            </a:rPr>
            <a:t>;</a:t>
          </a:r>
        </a:p>
        <a:p>
          <a:pPr>
            <a:lnSpc>
              <a:spcPct val="80000"/>
            </a:lnSpc>
          </a:pPr>
          <a:r>
            <a:rPr lang="ru-RU" altLang="ru-RU" sz="2000" b="1" dirty="0" smtClean="0">
              <a:latin typeface="Times Roman (Azeri Lat)" pitchFamily="18" charset="-52"/>
            </a:rPr>
            <a:t> </a:t>
          </a:r>
        </a:p>
      </dgm:t>
    </dgm:pt>
    <dgm:pt modelId="{5E0FCFF4-EEEF-44B7-80DE-99A09DEFF120}" type="parTrans" cxnId="{AAAE8B50-43B1-4D37-B618-CA3130234B44}">
      <dgm:prSet/>
      <dgm:spPr/>
      <dgm:t>
        <a:bodyPr/>
        <a:lstStyle/>
        <a:p>
          <a:endParaRPr lang="ru-RU"/>
        </a:p>
      </dgm:t>
    </dgm:pt>
    <dgm:pt modelId="{27EA84A7-B4C9-4CEF-9C36-8E0EAFF24025}" type="sibTrans" cxnId="{AAAE8B50-43B1-4D37-B618-CA3130234B44}">
      <dgm:prSet/>
      <dgm:spPr/>
      <dgm:t>
        <a:bodyPr/>
        <a:lstStyle/>
        <a:p>
          <a:endParaRPr lang="ru-RU"/>
        </a:p>
      </dgm:t>
    </dgm:pt>
    <dgm:pt modelId="{74CD3EDE-230C-421F-AE46-B05D5471BE6F}">
      <dgm:prSet phldrT="[Текст]" custT="1"/>
      <dgm:spPr/>
      <dgm:t>
        <a:bodyPr/>
        <a:lstStyle/>
        <a:p>
          <a:pPr>
            <a:lnSpc>
              <a:spcPct val="80000"/>
            </a:lnSpc>
          </a:pPr>
          <a:r>
            <a:rPr lang="ru-RU" altLang="ru-RU" sz="2000" b="1" dirty="0" smtClean="0">
              <a:latin typeface="Times Roman AzLat" pitchFamily="18" charset="-52"/>
            </a:rPr>
            <a:t> </a:t>
          </a:r>
          <a:endParaRPr lang="az-Latn-AZ" altLang="ru-RU" sz="2000" b="1" dirty="0" smtClean="0">
            <a:latin typeface="Times Latin" panose="02020603050405020304" pitchFamily="18" charset="-52"/>
          </a:endParaRPr>
        </a:p>
        <a:p>
          <a:pPr>
            <a:lnSpc>
              <a:spcPct val="80000"/>
            </a:lnSpc>
          </a:pPr>
          <a:r>
            <a:rPr lang="ru-RU" altLang="ru-RU" sz="2000" b="1" dirty="0" err="1" smtClean="0">
              <a:latin typeface="Times Roman AzLat" pitchFamily="18" charset="-52"/>
            </a:rPr>
            <a:t>йцкляря</a:t>
          </a:r>
          <a:r>
            <a:rPr lang="ru-RU" altLang="ru-RU" sz="2000" b="1" dirty="0" smtClean="0">
              <a:latin typeface="Times Roman AzLat" pitchFamily="18" charset="-52"/>
            </a:rPr>
            <a:t> </a:t>
          </a:r>
          <a:r>
            <a:rPr lang="ru-RU" altLang="ru-RU" sz="2000" b="1" dirty="0" err="1" smtClean="0">
              <a:latin typeface="Times Roman AzLat" pitchFamily="18" charset="-52"/>
            </a:rPr>
            <a:t>вя</a:t>
          </a:r>
          <a:r>
            <a:rPr lang="ru-RU" altLang="ru-RU" sz="2000" b="1" dirty="0" smtClean="0">
              <a:latin typeface="Times Roman AzLat" pitchFamily="18" charset="-52"/>
            </a:rPr>
            <a:t> </a:t>
          </a:r>
          <a:r>
            <a:rPr lang="ru-RU" altLang="ru-RU" sz="2000" b="1" dirty="0" err="1" smtClean="0">
              <a:latin typeface="Times Roman AzLat" pitchFamily="18" charset="-52"/>
            </a:rPr>
            <a:t>йцклярин</a:t>
          </a:r>
          <a:r>
            <a:rPr lang="ru-RU" altLang="ru-RU" sz="2000" b="1" dirty="0" smtClean="0">
              <a:latin typeface="Times Roman AzLat" pitchFamily="18" charset="-52"/>
            </a:rPr>
            <a:t> </a:t>
          </a:r>
          <a:r>
            <a:rPr lang="ru-RU" altLang="ru-RU" sz="2000" b="1" dirty="0" err="1" smtClean="0">
              <a:latin typeface="Times Roman AzLat" pitchFamily="18" charset="-52"/>
            </a:rPr>
            <a:t>дашынмасы</a:t>
          </a:r>
          <a:r>
            <a:rPr lang="ru-RU" altLang="ru-RU" sz="2000" b="1" dirty="0" smtClean="0">
              <a:latin typeface="Times Roman AzLat" pitchFamily="18" charset="-52"/>
            </a:rPr>
            <a:t> </a:t>
          </a:r>
          <a:r>
            <a:rPr lang="ru-RU" altLang="ru-RU" sz="2000" b="1" dirty="0" err="1" smtClean="0">
              <a:latin typeface="Times Roman AzLat" pitchFamily="18" charset="-52"/>
            </a:rPr>
            <a:t>цзря</a:t>
          </a:r>
          <a:r>
            <a:rPr lang="ru-RU" altLang="ru-RU" sz="2000" b="1" dirty="0" smtClean="0">
              <a:latin typeface="Times Roman AzLat" pitchFamily="18" charset="-52"/>
            </a:rPr>
            <a:t> </a:t>
          </a:r>
          <a:r>
            <a:rPr lang="ru-RU" altLang="ru-RU" sz="2000" b="1" dirty="0" err="1" smtClean="0">
              <a:latin typeface="Times Roman AzLat" pitchFamily="18" charset="-52"/>
            </a:rPr>
            <a:t>мцгавиля</a:t>
          </a:r>
          <a:r>
            <a:rPr lang="ru-RU" altLang="ru-RU" sz="2000" b="1" dirty="0" smtClean="0">
              <a:latin typeface="Times Roman AzLat" pitchFamily="18" charset="-52"/>
            </a:rPr>
            <a:t> </a:t>
          </a:r>
          <a:r>
            <a:rPr lang="ru-RU" altLang="ru-RU" sz="2000" b="1" dirty="0" err="1" smtClean="0">
              <a:latin typeface="Times Roman AzLat" pitchFamily="18" charset="-52"/>
            </a:rPr>
            <a:t>ющдяликляринин</a:t>
          </a:r>
          <a:r>
            <a:rPr lang="ru-RU" altLang="ru-RU" sz="2000" b="1" dirty="0" smtClean="0">
              <a:latin typeface="Times Roman AzLat" pitchFamily="18" charset="-52"/>
            </a:rPr>
            <a:t> </a:t>
          </a:r>
          <a:r>
            <a:rPr lang="ru-RU" altLang="ru-RU" sz="2000" b="1" dirty="0" err="1" smtClean="0">
              <a:latin typeface="Times Roman AzLat" pitchFamily="18" charset="-52"/>
            </a:rPr>
            <a:t>йериня</a:t>
          </a:r>
          <a:r>
            <a:rPr lang="ru-RU" altLang="ru-RU" sz="2000" b="1" dirty="0" smtClean="0">
              <a:latin typeface="Times Roman AzLat" pitchFamily="18" charset="-52"/>
            </a:rPr>
            <a:t> </a:t>
          </a:r>
          <a:r>
            <a:rPr lang="ru-RU" altLang="ru-RU" sz="2000" b="1" dirty="0" err="1" smtClean="0">
              <a:latin typeface="Times Roman AzLat" pitchFamily="18" charset="-52"/>
            </a:rPr>
            <a:t>йетирилмясиня</a:t>
          </a:r>
          <a:r>
            <a:rPr lang="ru-RU" altLang="ru-RU" sz="2000" b="1" dirty="0" smtClean="0">
              <a:latin typeface="Times Roman AzLat" pitchFamily="18" charset="-52"/>
            </a:rPr>
            <a:t> </a:t>
          </a:r>
          <a:r>
            <a:rPr lang="ru-RU" altLang="ru-RU" sz="2000" b="1" dirty="0" err="1" smtClean="0">
              <a:latin typeface="Times Roman AzLat" pitchFamily="18" charset="-52"/>
            </a:rPr>
            <a:t>эюря</a:t>
          </a:r>
          <a:r>
            <a:rPr lang="ru-RU" altLang="ru-RU" sz="2000" b="1" dirty="0" smtClean="0">
              <a:latin typeface="Times Roman AzLat" pitchFamily="18" charset="-52"/>
            </a:rPr>
            <a:t> </a:t>
          </a:r>
          <a:r>
            <a:rPr lang="ru-RU" altLang="ru-RU" sz="2000" b="1" dirty="0" err="1" smtClean="0">
              <a:latin typeface="Times Roman AzLat" pitchFamily="18" charset="-52"/>
            </a:rPr>
            <a:t>мадди</a:t>
          </a:r>
          <a:r>
            <a:rPr lang="ru-RU" altLang="ru-RU" sz="2000" b="1" dirty="0" smtClean="0">
              <a:latin typeface="Times Roman AzLat" pitchFamily="18" charset="-52"/>
            </a:rPr>
            <a:t> </a:t>
          </a:r>
          <a:r>
            <a:rPr lang="ru-RU" altLang="ru-RU" sz="2000" b="1" dirty="0" err="1" smtClean="0">
              <a:latin typeface="Times Roman AzLat" pitchFamily="18" charset="-52"/>
            </a:rPr>
            <a:t>мясулиййятдян</a:t>
          </a:r>
          <a:r>
            <a:rPr lang="ru-RU" altLang="ru-RU" sz="2000" b="1" dirty="0" smtClean="0">
              <a:latin typeface="Times Roman AzLat" pitchFamily="18" charset="-52"/>
            </a:rPr>
            <a:t> </a:t>
          </a:r>
          <a:r>
            <a:rPr lang="ru-RU" altLang="ru-RU" sz="2000" b="1" dirty="0" err="1" smtClean="0">
              <a:latin typeface="Times Roman AzLat" pitchFamily="18" charset="-52"/>
            </a:rPr>
            <a:t>ибарятдир</a:t>
          </a:r>
          <a:r>
            <a:rPr lang="ru-RU" altLang="ru-RU" sz="2000" b="1" dirty="0" smtClean="0">
              <a:latin typeface="Times Roman AzLat" pitchFamily="18" charset="-52"/>
            </a:rPr>
            <a:t>. </a:t>
          </a:r>
          <a:endParaRPr lang="az-Latn-AZ" altLang="ru-RU" sz="2000" b="1" dirty="0" smtClean="0">
            <a:latin typeface="Times Roman (Azeri Lat)" panose="02020603050405020304" pitchFamily="18" charset="-52"/>
          </a:endParaRPr>
        </a:p>
        <a:p>
          <a:endParaRPr lang="ru-RU" sz="2000" dirty="0">
            <a:latin typeface="Times Roman AzLat" pitchFamily="18" charset="-52"/>
          </a:endParaRPr>
        </a:p>
      </dgm:t>
    </dgm:pt>
    <dgm:pt modelId="{20D38CE8-521E-4FB0-881E-FC879C6B2C68}" type="parTrans" cxnId="{273E747E-8130-4B57-BB2A-5839E5CCE9AD}">
      <dgm:prSet/>
      <dgm:spPr/>
      <dgm:t>
        <a:bodyPr/>
        <a:lstStyle/>
        <a:p>
          <a:endParaRPr lang="ru-RU"/>
        </a:p>
      </dgm:t>
    </dgm:pt>
    <dgm:pt modelId="{7FA709AF-B95B-4FAB-AA06-8C71817BE746}" type="sibTrans" cxnId="{273E747E-8130-4B57-BB2A-5839E5CCE9AD}">
      <dgm:prSet/>
      <dgm:spPr/>
      <dgm:t>
        <a:bodyPr/>
        <a:lstStyle/>
        <a:p>
          <a:endParaRPr lang="ru-RU"/>
        </a:p>
      </dgm:t>
    </dgm:pt>
    <dgm:pt modelId="{99B756EA-4E66-4E24-8FBC-8CE0BC801D52}">
      <dgm:prSet phldrT="[Текст]" custT="1"/>
      <dgm:spPr/>
      <dgm:t>
        <a:bodyPr/>
        <a:lstStyle/>
        <a:p>
          <a:pPr>
            <a:lnSpc>
              <a:spcPct val="80000"/>
            </a:lnSpc>
          </a:pPr>
          <a:r>
            <a:rPr lang="ru-RU" altLang="ru-RU" sz="2000" b="1" dirty="0" err="1" smtClean="0">
              <a:latin typeface="Times Roman AzLat" pitchFamily="18" charset="-52"/>
            </a:rPr>
            <a:t>ващид</a:t>
          </a:r>
          <a:r>
            <a:rPr lang="ru-RU" altLang="ru-RU" sz="2000" b="1" dirty="0" smtClean="0">
              <a:latin typeface="Times Roman AzLat" pitchFamily="18" charset="-52"/>
            </a:rPr>
            <a:t> </a:t>
          </a:r>
          <a:r>
            <a:rPr lang="ru-RU" altLang="ru-RU" sz="2000" b="1" dirty="0" err="1" smtClean="0">
              <a:latin typeface="Times Roman AzLat" pitchFamily="18" charset="-52"/>
            </a:rPr>
            <a:t>няглиййат</a:t>
          </a:r>
          <a:r>
            <a:rPr lang="ru-RU" altLang="ru-RU" sz="2000" b="1" dirty="0" smtClean="0">
              <a:latin typeface="Times Roman AzLat" pitchFamily="18" charset="-52"/>
            </a:rPr>
            <a:t> </a:t>
          </a:r>
          <a:r>
            <a:rPr lang="ru-RU" altLang="ru-RU" sz="2000" b="1" dirty="0" err="1" smtClean="0">
              <a:latin typeface="Times Roman AzLat" pitchFamily="18" charset="-52"/>
            </a:rPr>
            <a:t>сяняди</a:t>
          </a:r>
          <a:r>
            <a:rPr lang="ru-RU" altLang="ru-RU" sz="2000" b="1" dirty="0" smtClean="0">
              <a:latin typeface="Times Roman AzLat" pitchFamily="18" charset="-52"/>
            </a:rPr>
            <a:t>;</a:t>
          </a:r>
        </a:p>
      </dgm:t>
    </dgm:pt>
    <dgm:pt modelId="{10A1E995-1392-43B7-ADC6-7E56DF4E9F27}" type="parTrans" cxnId="{70B5CC42-ECDB-45D4-87B7-D60CFD6D1B35}">
      <dgm:prSet/>
      <dgm:spPr/>
      <dgm:t>
        <a:bodyPr/>
        <a:lstStyle/>
        <a:p>
          <a:endParaRPr lang="ru-RU"/>
        </a:p>
      </dgm:t>
    </dgm:pt>
    <dgm:pt modelId="{058C8BA3-517A-4545-88D0-6AC9C7FF9770}" type="sibTrans" cxnId="{70B5CC42-ECDB-45D4-87B7-D60CFD6D1B35}">
      <dgm:prSet/>
      <dgm:spPr/>
      <dgm:t>
        <a:bodyPr/>
        <a:lstStyle/>
        <a:p>
          <a:endParaRPr lang="ru-RU"/>
        </a:p>
      </dgm:t>
    </dgm:pt>
    <dgm:pt modelId="{64B54371-AE0C-4C9A-8B50-FE877EC89BDE}" type="pres">
      <dgm:prSet presAssocID="{FA9A149F-258D-4F5C-98A5-FB5CB079053D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B8BDBD5-7C34-4314-8605-9DBAF3D5D1FB}" type="pres">
      <dgm:prSet presAssocID="{F93FC916-3320-468F-A0DE-BC1872BB5F53}" presName="vertOne" presStyleCnt="0"/>
      <dgm:spPr/>
    </dgm:pt>
    <dgm:pt modelId="{36E17DC3-E77F-4BC0-88DD-7AD442C99E57}" type="pres">
      <dgm:prSet presAssocID="{F93FC916-3320-468F-A0DE-BC1872BB5F53}" presName="txOne" presStyleLbl="node0" presStyleIdx="0" presStyleCnt="1" custScaleY="71935" custLinFactNeighborX="327" custLinFactNeighborY="-146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F52464D-A45B-4198-A149-18FE0C32C09C}" type="pres">
      <dgm:prSet presAssocID="{F93FC916-3320-468F-A0DE-BC1872BB5F53}" presName="parTransOne" presStyleCnt="0"/>
      <dgm:spPr/>
    </dgm:pt>
    <dgm:pt modelId="{7D17E754-BCF4-40D8-A25F-2AA8F9928352}" type="pres">
      <dgm:prSet presAssocID="{F93FC916-3320-468F-A0DE-BC1872BB5F53}" presName="horzOne" presStyleCnt="0"/>
      <dgm:spPr/>
    </dgm:pt>
    <dgm:pt modelId="{42243841-7487-43C3-A3FA-5C8D5961BF64}" type="pres">
      <dgm:prSet presAssocID="{01B78FE8-21EC-4038-851F-D9DDD39917DA}" presName="vertTwo" presStyleCnt="0"/>
      <dgm:spPr/>
    </dgm:pt>
    <dgm:pt modelId="{EE73C2B9-8C1C-4BED-8D12-DE1830932FC6}" type="pres">
      <dgm:prSet presAssocID="{01B78FE8-21EC-4038-851F-D9DDD39917DA}" presName="txTwo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A91891-B266-4A77-8DBF-AB9E48880C8D}" type="pres">
      <dgm:prSet presAssocID="{01B78FE8-21EC-4038-851F-D9DDD39917DA}" presName="horzTwo" presStyleCnt="0"/>
      <dgm:spPr/>
    </dgm:pt>
    <dgm:pt modelId="{288EFC8E-FADF-488D-9F97-F61017F6FF02}" type="pres">
      <dgm:prSet presAssocID="{B7757E93-54E2-4681-A8E6-F00E39113D34}" presName="sibSpaceTwo" presStyleCnt="0"/>
      <dgm:spPr/>
    </dgm:pt>
    <dgm:pt modelId="{912904F3-FF88-46D4-8E8D-C1C1E2857A8E}" type="pres">
      <dgm:prSet presAssocID="{7E5C7451-778A-4F6F-B4C0-0B3B69E17324}" presName="vertTwo" presStyleCnt="0"/>
      <dgm:spPr/>
    </dgm:pt>
    <dgm:pt modelId="{676B3914-818F-4603-8B8F-5393D5E037CD}" type="pres">
      <dgm:prSet presAssocID="{7E5C7451-778A-4F6F-B4C0-0B3B69E17324}" presName="txTwo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028B426-60BD-48C1-9F49-45D5CBB6558A}" type="pres">
      <dgm:prSet presAssocID="{7E5C7451-778A-4F6F-B4C0-0B3B69E17324}" presName="horzTwo" presStyleCnt="0"/>
      <dgm:spPr/>
    </dgm:pt>
    <dgm:pt modelId="{5CB5BE9E-0F13-43DA-8086-CD1E5BEA1BBE}" type="pres">
      <dgm:prSet presAssocID="{27EA84A7-B4C9-4CEF-9C36-8E0EAFF24025}" presName="sibSpaceTwo" presStyleCnt="0"/>
      <dgm:spPr/>
    </dgm:pt>
    <dgm:pt modelId="{0BA71B6F-EAAC-46C2-8C9B-4669F04B2676}" type="pres">
      <dgm:prSet presAssocID="{99B756EA-4E66-4E24-8FBC-8CE0BC801D52}" presName="vertTwo" presStyleCnt="0"/>
      <dgm:spPr/>
    </dgm:pt>
    <dgm:pt modelId="{1027ADCB-E3E1-40AD-B8D1-DF5D31E12B4B}" type="pres">
      <dgm:prSet presAssocID="{99B756EA-4E66-4E24-8FBC-8CE0BC801D52}" presName="txTwo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40B647F-2D53-4B4D-B727-CD94C3873B56}" type="pres">
      <dgm:prSet presAssocID="{99B756EA-4E66-4E24-8FBC-8CE0BC801D52}" presName="horzTwo" presStyleCnt="0"/>
      <dgm:spPr/>
    </dgm:pt>
    <dgm:pt modelId="{3221702A-3864-4D7E-9976-45CEBBEA1DAD}" type="pres">
      <dgm:prSet presAssocID="{058C8BA3-517A-4545-88D0-6AC9C7FF9770}" presName="sibSpaceTwo" presStyleCnt="0"/>
      <dgm:spPr/>
    </dgm:pt>
    <dgm:pt modelId="{478F9E95-E1C1-4EB7-9947-51F56B8BA7A6}" type="pres">
      <dgm:prSet presAssocID="{74CD3EDE-230C-421F-AE46-B05D5471BE6F}" presName="vertTwo" presStyleCnt="0"/>
      <dgm:spPr/>
    </dgm:pt>
    <dgm:pt modelId="{D2CA3F83-ADEF-4D23-A395-7449644E36FC}" type="pres">
      <dgm:prSet presAssocID="{74CD3EDE-230C-421F-AE46-B05D5471BE6F}" presName="txTwo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E85A837-2FD7-4522-81E7-56FF79DCE174}" type="pres">
      <dgm:prSet presAssocID="{74CD3EDE-230C-421F-AE46-B05D5471BE6F}" presName="horzTwo" presStyleCnt="0"/>
      <dgm:spPr/>
    </dgm:pt>
  </dgm:ptLst>
  <dgm:cxnLst>
    <dgm:cxn modelId="{E490B454-0FDA-47EB-ABE3-85D1EDB6E3B7}" type="presOf" srcId="{FA9A149F-258D-4F5C-98A5-FB5CB079053D}" destId="{64B54371-AE0C-4C9A-8B50-FE877EC89BDE}" srcOrd="0" destOrd="0" presId="urn:microsoft.com/office/officeart/2005/8/layout/hierarchy4"/>
    <dgm:cxn modelId="{B9B3B375-F38A-491D-9560-A8677516ECCD}" type="presOf" srcId="{7E5C7451-778A-4F6F-B4C0-0B3B69E17324}" destId="{676B3914-818F-4603-8B8F-5393D5E037CD}" srcOrd="0" destOrd="0" presId="urn:microsoft.com/office/officeart/2005/8/layout/hierarchy4"/>
    <dgm:cxn modelId="{22789466-FC68-45D1-A179-12AEA71C8D94}" srcId="{FA9A149F-258D-4F5C-98A5-FB5CB079053D}" destId="{F93FC916-3320-468F-A0DE-BC1872BB5F53}" srcOrd="0" destOrd="0" parTransId="{2DC6B98F-B4AD-4654-AA83-83DC16E1840A}" sibTransId="{15ADFFC7-79E3-4798-BC3E-6D3C2E89BE06}"/>
    <dgm:cxn modelId="{70B5CC42-ECDB-45D4-87B7-D60CFD6D1B35}" srcId="{F93FC916-3320-468F-A0DE-BC1872BB5F53}" destId="{99B756EA-4E66-4E24-8FBC-8CE0BC801D52}" srcOrd="2" destOrd="0" parTransId="{10A1E995-1392-43B7-ADC6-7E56DF4E9F27}" sibTransId="{058C8BA3-517A-4545-88D0-6AC9C7FF9770}"/>
    <dgm:cxn modelId="{FEA1FDA6-6352-4B86-9DA3-D0EE93BBB21A}" type="presOf" srcId="{01B78FE8-21EC-4038-851F-D9DDD39917DA}" destId="{EE73C2B9-8C1C-4BED-8D12-DE1830932FC6}" srcOrd="0" destOrd="0" presId="urn:microsoft.com/office/officeart/2005/8/layout/hierarchy4"/>
    <dgm:cxn modelId="{AAAE8B50-43B1-4D37-B618-CA3130234B44}" srcId="{F93FC916-3320-468F-A0DE-BC1872BB5F53}" destId="{7E5C7451-778A-4F6F-B4C0-0B3B69E17324}" srcOrd="1" destOrd="0" parTransId="{5E0FCFF4-EEEF-44B7-80DE-99A09DEFF120}" sibTransId="{27EA84A7-B4C9-4CEF-9C36-8E0EAFF24025}"/>
    <dgm:cxn modelId="{67469963-0DE7-4068-9960-F3862E11C0E6}" type="presOf" srcId="{74CD3EDE-230C-421F-AE46-B05D5471BE6F}" destId="{D2CA3F83-ADEF-4D23-A395-7449644E36FC}" srcOrd="0" destOrd="0" presId="urn:microsoft.com/office/officeart/2005/8/layout/hierarchy4"/>
    <dgm:cxn modelId="{0A99B779-A729-4C53-9F38-4B21BC9C7C4C}" type="presOf" srcId="{F93FC916-3320-468F-A0DE-BC1872BB5F53}" destId="{36E17DC3-E77F-4BC0-88DD-7AD442C99E57}" srcOrd="0" destOrd="0" presId="urn:microsoft.com/office/officeart/2005/8/layout/hierarchy4"/>
    <dgm:cxn modelId="{83DFF66D-C6F0-4C96-918D-37840828B691}" type="presOf" srcId="{99B756EA-4E66-4E24-8FBC-8CE0BC801D52}" destId="{1027ADCB-E3E1-40AD-B8D1-DF5D31E12B4B}" srcOrd="0" destOrd="0" presId="urn:microsoft.com/office/officeart/2005/8/layout/hierarchy4"/>
    <dgm:cxn modelId="{273E747E-8130-4B57-BB2A-5839E5CCE9AD}" srcId="{F93FC916-3320-468F-A0DE-BC1872BB5F53}" destId="{74CD3EDE-230C-421F-AE46-B05D5471BE6F}" srcOrd="3" destOrd="0" parTransId="{20D38CE8-521E-4FB0-881E-FC879C6B2C68}" sibTransId="{7FA709AF-B95B-4FAB-AA06-8C71817BE746}"/>
    <dgm:cxn modelId="{92C29111-9B36-49BD-9650-AC870FDE6AEF}" srcId="{F93FC916-3320-468F-A0DE-BC1872BB5F53}" destId="{01B78FE8-21EC-4038-851F-D9DDD39917DA}" srcOrd="0" destOrd="0" parTransId="{01D5897A-7664-4B9E-B74E-341990BF99D8}" sibTransId="{B7757E93-54E2-4681-A8E6-F00E39113D34}"/>
    <dgm:cxn modelId="{56A6F9AD-CB61-4CCC-A73D-0DD7A78D52D8}" type="presParOf" srcId="{64B54371-AE0C-4C9A-8B50-FE877EC89BDE}" destId="{0B8BDBD5-7C34-4314-8605-9DBAF3D5D1FB}" srcOrd="0" destOrd="0" presId="urn:microsoft.com/office/officeart/2005/8/layout/hierarchy4"/>
    <dgm:cxn modelId="{5BD28BDF-C6EF-4B4C-9A35-FDC7BFB32AAA}" type="presParOf" srcId="{0B8BDBD5-7C34-4314-8605-9DBAF3D5D1FB}" destId="{36E17DC3-E77F-4BC0-88DD-7AD442C99E57}" srcOrd="0" destOrd="0" presId="urn:microsoft.com/office/officeart/2005/8/layout/hierarchy4"/>
    <dgm:cxn modelId="{981DAD04-A055-419B-9E4D-4F7C9E9F96A7}" type="presParOf" srcId="{0B8BDBD5-7C34-4314-8605-9DBAF3D5D1FB}" destId="{2F52464D-A45B-4198-A149-18FE0C32C09C}" srcOrd="1" destOrd="0" presId="urn:microsoft.com/office/officeart/2005/8/layout/hierarchy4"/>
    <dgm:cxn modelId="{D10A0F09-23CB-4366-82E0-AAE60B44685A}" type="presParOf" srcId="{0B8BDBD5-7C34-4314-8605-9DBAF3D5D1FB}" destId="{7D17E754-BCF4-40D8-A25F-2AA8F9928352}" srcOrd="2" destOrd="0" presId="urn:microsoft.com/office/officeart/2005/8/layout/hierarchy4"/>
    <dgm:cxn modelId="{0CDFC891-F5B8-4DC8-A9C6-B66C2D8CC45D}" type="presParOf" srcId="{7D17E754-BCF4-40D8-A25F-2AA8F9928352}" destId="{42243841-7487-43C3-A3FA-5C8D5961BF64}" srcOrd="0" destOrd="0" presId="urn:microsoft.com/office/officeart/2005/8/layout/hierarchy4"/>
    <dgm:cxn modelId="{9293F8DC-A809-4A2F-A7B9-DF4A01CEC4C7}" type="presParOf" srcId="{42243841-7487-43C3-A3FA-5C8D5961BF64}" destId="{EE73C2B9-8C1C-4BED-8D12-DE1830932FC6}" srcOrd="0" destOrd="0" presId="urn:microsoft.com/office/officeart/2005/8/layout/hierarchy4"/>
    <dgm:cxn modelId="{B0F83FC4-6B41-458F-9CA9-080D42C8292E}" type="presParOf" srcId="{42243841-7487-43C3-A3FA-5C8D5961BF64}" destId="{49A91891-B266-4A77-8DBF-AB9E48880C8D}" srcOrd="1" destOrd="0" presId="urn:microsoft.com/office/officeart/2005/8/layout/hierarchy4"/>
    <dgm:cxn modelId="{0DF7F792-2A38-4A4B-BE26-5A3463351AD7}" type="presParOf" srcId="{7D17E754-BCF4-40D8-A25F-2AA8F9928352}" destId="{288EFC8E-FADF-488D-9F97-F61017F6FF02}" srcOrd="1" destOrd="0" presId="urn:microsoft.com/office/officeart/2005/8/layout/hierarchy4"/>
    <dgm:cxn modelId="{A3F48369-658C-47B0-9B7A-F33E8855E168}" type="presParOf" srcId="{7D17E754-BCF4-40D8-A25F-2AA8F9928352}" destId="{912904F3-FF88-46D4-8E8D-C1C1E2857A8E}" srcOrd="2" destOrd="0" presId="urn:microsoft.com/office/officeart/2005/8/layout/hierarchy4"/>
    <dgm:cxn modelId="{D34BA7EF-A5FC-4F32-868C-286C5E0DC358}" type="presParOf" srcId="{912904F3-FF88-46D4-8E8D-C1C1E2857A8E}" destId="{676B3914-818F-4603-8B8F-5393D5E037CD}" srcOrd="0" destOrd="0" presId="urn:microsoft.com/office/officeart/2005/8/layout/hierarchy4"/>
    <dgm:cxn modelId="{09D0CB0B-F9D6-4134-BEE0-23B66EC0F624}" type="presParOf" srcId="{912904F3-FF88-46D4-8E8D-C1C1E2857A8E}" destId="{1028B426-60BD-48C1-9F49-45D5CBB6558A}" srcOrd="1" destOrd="0" presId="urn:microsoft.com/office/officeart/2005/8/layout/hierarchy4"/>
    <dgm:cxn modelId="{760942E7-727D-4FF2-A2C4-313CC1A57166}" type="presParOf" srcId="{7D17E754-BCF4-40D8-A25F-2AA8F9928352}" destId="{5CB5BE9E-0F13-43DA-8086-CD1E5BEA1BBE}" srcOrd="3" destOrd="0" presId="urn:microsoft.com/office/officeart/2005/8/layout/hierarchy4"/>
    <dgm:cxn modelId="{E692EBFE-E61A-4602-8D8D-F6B42721A793}" type="presParOf" srcId="{7D17E754-BCF4-40D8-A25F-2AA8F9928352}" destId="{0BA71B6F-EAAC-46C2-8C9B-4669F04B2676}" srcOrd="4" destOrd="0" presId="urn:microsoft.com/office/officeart/2005/8/layout/hierarchy4"/>
    <dgm:cxn modelId="{B3073F2A-ABAF-4B1F-833B-A52F042672E6}" type="presParOf" srcId="{0BA71B6F-EAAC-46C2-8C9B-4669F04B2676}" destId="{1027ADCB-E3E1-40AD-B8D1-DF5D31E12B4B}" srcOrd="0" destOrd="0" presId="urn:microsoft.com/office/officeart/2005/8/layout/hierarchy4"/>
    <dgm:cxn modelId="{36F0654E-7E0E-41E4-9F6C-E0B2294DF2CB}" type="presParOf" srcId="{0BA71B6F-EAAC-46C2-8C9B-4669F04B2676}" destId="{240B647F-2D53-4B4D-B727-CD94C3873B56}" srcOrd="1" destOrd="0" presId="urn:microsoft.com/office/officeart/2005/8/layout/hierarchy4"/>
    <dgm:cxn modelId="{2C114651-CB01-4FFE-9237-C7806DAE5494}" type="presParOf" srcId="{7D17E754-BCF4-40D8-A25F-2AA8F9928352}" destId="{3221702A-3864-4D7E-9976-45CEBBEA1DAD}" srcOrd="5" destOrd="0" presId="urn:microsoft.com/office/officeart/2005/8/layout/hierarchy4"/>
    <dgm:cxn modelId="{B0AFEDA0-0236-455A-BF48-D2DE1858B5A3}" type="presParOf" srcId="{7D17E754-BCF4-40D8-A25F-2AA8F9928352}" destId="{478F9E95-E1C1-4EB7-9947-51F56B8BA7A6}" srcOrd="6" destOrd="0" presId="urn:microsoft.com/office/officeart/2005/8/layout/hierarchy4"/>
    <dgm:cxn modelId="{32CB44AF-0B85-4BE1-B03D-4F26FF303591}" type="presParOf" srcId="{478F9E95-E1C1-4EB7-9947-51F56B8BA7A6}" destId="{D2CA3F83-ADEF-4D23-A395-7449644E36FC}" srcOrd="0" destOrd="0" presId="urn:microsoft.com/office/officeart/2005/8/layout/hierarchy4"/>
    <dgm:cxn modelId="{E9F6BC1D-5897-4C35-826A-5F15FC68403E}" type="presParOf" srcId="{478F9E95-E1C1-4EB7-9947-51F56B8BA7A6}" destId="{2E85A837-2FD7-4522-81E7-56FF79DCE174}" srcOrd="1" destOrd="0" presId="urn:microsoft.com/office/officeart/2005/8/layout/hierarchy4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8DB5D2C-C42F-4464-B469-A8FD8133C60F}" type="doc">
      <dgm:prSet loTypeId="urn:microsoft.com/office/officeart/2005/8/layout/hierarchy4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044C821-4CE3-443B-BD55-162FB03EB6A4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altLang="ru-RU" sz="3200" b="0" i="0" dirty="0" err="1" smtClean="0">
              <a:latin typeface="Times Roman AzLat" panose="02020603050405020304" pitchFamily="18" charset="-52"/>
            </a:rPr>
            <a:t>Дямир</a:t>
          </a:r>
          <a:r>
            <a:rPr lang="ru-RU" altLang="ru-RU" sz="3200" b="0" i="0" dirty="0" smtClean="0">
              <a:latin typeface="Times Roman AzLat" panose="02020603050405020304" pitchFamily="18" charset="-52"/>
            </a:rPr>
            <a:t> </a:t>
          </a:r>
          <a:r>
            <a:rPr lang="ru-RU" altLang="ru-RU" sz="3200" b="0" i="0" dirty="0" err="1" smtClean="0">
              <a:latin typeface="Times Roman AzLat" panose="02020603050405020304" pitchFamily="18" charset="-52"/>
            </a:rPr>
            <a:t>йолу</a:t>
          </a:r>
          <a:r>
            <a:rPr lang="ru-RU" altLang="ru-RU" sz="3200" b="0" i="0" dirty="0" smtClean="0">
              <a:latin typeface="Times Roman AzLat" panose="02020603050405020304" pitchFamily="18" charset="-52"/>
            </a:rPr>
            <a:t> </a:t>
          </a:r>
          <a:r>
            <a:rPr lang="ru-RU" altLang="ru-RU" sz="3200" b="0" i="0" dirty="0" err="1" smtClean="0">
              <a:latin typeface="Times Roman AzLat" panose="02020603050405020304" pitchFamily="18" charset="-52"/>
            </a:rPr>
            <a:t>няглиййатында</a:t>
          </a:r>
          <a:r>
            <a:rPr lang="ru-RU" altLang="ru-RU" sz="3200" b="0" i="0" dirty="0" smtClean="0">
              <a:latin typeface="Times Roman AzLat" panose="02020603050405020304" pitchFamily="18" charset="-52"/>
            </a:rPr>
            <a:t>  </a:t>
          </a:r>
          <a:r>
            <a:rPr lang="ru-RU" altLang="ru-RU" sz="3200" b="0" i="0" dirty="0" err="1" smtClean="0">
              <a:latin typeface="Times Roman AzLat" panose="02020603050405020304" pitchFamily="18" charset="-52"/>
            </a:rPr>
            <a:t>йцк</a:t>
          </a:r>
          <a:r>
            <a:rPr lang="ru-RU" altLang="ru-RU" sz="3200" b="0" i="0" dirty="0" smtClean="0">
              <a:latin typeface="Times Roman AzLat" panose="02020603050405020304" pitchFamily="18" charset="-52"/>
            </a:rPr>
            <a:t> </a:t>
          </a:r>
          <a:r>
            <a:rPr lang="ru-RU" altLang="ru-RU" sz="3200" b="0" i="0" dirty="0" err="1" smtClean="0">
              <a:latin typeface="Times Roman AzLat" panose="02020603050405020304" pitchFamily="18" charset="-52"/>
            </a:rPr>
            <a:t>тарифляри</a:t>
          </a:r>
          <a:r>
            <a:rPr lang="en-US" altLang="ru-RU" sz="3200" b="0" i="0" dirty="0" smtClean="0">
              <a:latin typeface="Times Roman (Azeri Lat)" panose="02020603050405020304" pitchFamily="18" charset="-52"/>
            </a:rPr>
            <a:t> t</a:t>
          </a:r>
          <a:r>
            <a:rPr lang="az-Latn-AZ" altLang="ru-RU" sz="3200" b="0" i="0" dirty="0" smtClean="0">
              <a:latin typeface="Times Roman (Azeri Lat)" panose="02020603050405020304" pitchFamily="18" charset="-52"/>
            </a:rPr>
            <a:t>ə</a:t>
          </a:r>
          <a:r>
            <a:rPr lang="en-US" altLang="ru-RU" sz="3200" b="0" i="0" dirty="0" err="1" smtClean="0">
              <a:latin typeface="Times Roman (Azeri Lat)" panose="02020603050405020304" pitchFamily="18" charset="-52"/>
            </a:rPr>
            <a:t>snif</a:t>
          </a:r>
          <a:r>
            <a:rPr lang="en-US" altLang="ru-RU" sz="3200" b="0" i="0" dirty="0" smtClean="0">
              <a:latin typeface="Times Roman (Azeri Lat)" panose="02020603050405020304" pitchFamily="18" charset="-52"/>
            </a:rPr>
            <a:t> </a:t>
          </a:r>
          <a:r>
            <a:rPr lang="en-US" altLang="ru-RU" sz="3200" b="0" i="0" dirty="0" err="1" smtClean="0">
              <a:latin typeface="Times Roman (Azeri Lat)" panose="02020603050405020304" pitchFamily="18" charset="-52"/>
            </a:rPr>
            <a:t>olunur</a:t>
          </a:r>
          <a:r>
            <a:rPr lang="en-US" altLang="ru-RU" sz="3200" b="0" i="0" dirty="0" smtClean="0">
              <a:latin typeface="Times Roman (Azeri Lat)" panose="02020603050405020304" pitchFamily="18" charset="-52"/>
            </a:rPr>
            <a:t>:</a:t>
          </a:r>
          <a:r>
            <a:rPr lang="ru-RU" altLang="ru-RU" sz="3200" b="0" i="0" dirty="0" smtClean="0">
              <a:latin typeface="Times Roman AzLat" panose="02020603050405020304" pitchFamily="18" charset="-52"/>
            </a:rPr>
            <a:t> </a:t>
          </a:r>
          <a:endParaRPr lang="ru-RU" sz="3200" b="0" i="0" dirty="0">
            <a:latin typeface="Times Roman AzLat" panose="02020603050405020304" pitchFamily="18" charset="-52"/>
          </a:endParaRPr>
        </a:p>
      </dgm:t>
    </dgm:pt>
    <dgm:pt modelId="{2AC229AF-2937-4750-90CF-31069851DA44}" type="parTrans" cxnId="{C706CB43-3940-49E0-BC01-45BFA06BB79D}">
      <dgm:prSet/>
      <dgm:spPr/>
      <dgm:t>
        <a:bodyPr/>
        <a:lstStyle/>
        <a:p>
          <a:endParaRPr lang="ru-RU"/>
        </a:p>
      </dgm:t>
    </dgm:pt>
    <dgm:pt modelId="{62C48E09-C471-4563-888F-8CD182677B46}" type="sibTrans" cxnId="{C706CB43-3940-49E0-BC01-45BFA06BB79D}">
      <dgm:prSet/>
      <dgm:spPr/>
      <dgm:t>
        <a:bodyPr/>
        <a:lstStyle/>
        <a:p>
          <a:endParaRPr lang="ru-RU"/>
        </a:p>
      </dgm:t>
    </dgm:pt>
    <dgm:pt modelId="{05330810-A20F-4595-8672-ED6B3EAB34EE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800" b="0" i="0" dirty="0" smtClean="0"/>
            <a:t>N</a:t>
          </a:r>
          <a:r>
            <a:rPr lang="az-Latn-AZ" sz="2800" b="0" i="0" dirty="0" smtClean="0"/>
            <a:t>ö</a:t>
          </a:r>
          <a:r>
            <a:rPr lang="en-US" sz="2800" b="0" i="0" dirty="0" smtClean="0"/>
            <a:t>v</a:t>
          </a:r>
          <a:r>
            <a:rPr lang="az-Latn-AZ" sz="2800" b="0" i="0" dirty="0" smtClean="0"/>
            <a:t>ü</a:t>
          </a:r>
          <a:r>
            <a:rPr lang="en-US" sz="2800" b="0" i="0" dirty="0" smtClean="0"/>
            <a:t>n</a:t>
          </a:r>
          <a:r>
            <a:rPr lang="az-Latn-AZ" sz="2800" b="0" i="0" dirty="0" smtClean="0"/>
            <a:t>ə</a:t>
          </a:r>
          <a:r>
            <a:rPr lang="en-US" sz="2800" b="0" i="0" dirty="0" smtClean="0"/>
            <a:t> g</a:t>
          </a:r>
          <a:r>
            <a:rPr lang="az-Latn-AZ" sz="2800" b="0" i="0" dirty="0" smtClean="0"/>
            <a:t>ö</a:t>
          </a:r>
          <a:r>
            <a:rPr lang="en-US" sz="2800" b="0" i="0" dirty="0" smtClean="0"/>
            <a:t>r</a:t>
          </a:r>
          <a:r>
            <a:rPr lang="az-Latn-AZ" sz="2800" b="0" i="0" dirty="0" smtClean="0"/>
            <a:t>ə</a:t>
          </a:r>
          <a:endParaRPr lang="ru-RU" sz="2800" b="0" i="0" dirty="0">
            <a:latin typeface="Times Roman AzLat" panose="02020603050405020304" pitchFamily="18" charset="-52"/>
          </a:endParaRPr>
        </a:p>
      </dgm:t>
    </dgm:pt>
    <dgm:pt modelId="{B7F6EB05-7A25-4E08-9268-D0F1012B917A}" type="parTrans" cxnId="{AE404749-DE33-464B-95E9-687692D82AD7}">
      <dgm:prSet/>
      <dgm:spPr/>
      <dgm:t>
        <a:bodyPr/>
        <a:lstStyle/>
        <a:p>
          <a:endParaRPr lang="ru-RU"/>
        </a:p>
      </dgm:t>
    </dgm:pt>
    <dgm:pt modelId="{46CD066F-AC36-4446-B935-D311D39FB879}" type="sibTrans" cxnId="{AE404749-DE33-464B-95E9-687692D82AD7}">
      <dgm:prSet/>
      <dgm:spPr/>
      <dgm:t>
        <a:bodyPr/>
        <a:lstStyle/>
        <a:p>
          <a:endParaRPr lang="ru-RU"/>
        </a:p>
      </dgm:t>
    </dgm:pt>
    <dgm:pt modelId="{54556547-8540-4632-9C53-696C562271D4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altLang="ru-RU" sz="2000" b="0" i="0" dirty="0" err="1" smtClean="0">
              <a:latin typeface="Times Roman AzLat" panose="02020603050405020304" pitchFamily="18" charset="-52"/>
            </a:rPr>
            <a:t>цмуми</a:t>
          </a:r>
          <a:endParaRPr lang="ru-RU" sz="2000" b="0" i="0" dirty="0">
            <a:latin typeface="Times Roman AzLat" panose="02020603050405020304" pitchFamily="18" charset="-52"/>
          </a:endParaRPr>
        </a:p>
      </dgm:t>
    </dgm:pt>
    <dgm:pt modelId="{1A4B35F5-8A3D-48A7-8D40-761564D036E4}" type="parTrans" cxnId="{EA720829-16EB-4BF0-9AD4-6866D3408883}">
      <dgm:prSet/>
      <dgm:spPr/>
      <dgm:t>
        <a:bodyPr/>
        <a:lstStyle/>
        <a:p>
          <a:endParaRPr lang="ru-RU"/>
        </a:p>
      </dgm:t>
    </dgm:pt>
    <dgm:pt modelId="{99DDA091-5F8B-4AA3-AC8B-58F058285E98}" type="sibTrans" cxnId="{EA720829-16EB-4BF0-9AD4-6866D3408883}">
      <dgm:prSet/>
      <dgm:spPr/>
      <dgm:t>
        <a:bodyPr/>
        <a:lstStyle/>
        <a:p>
          <a:endParaRPr lang="ru-RU"/>
        </a:p>
      </dgm:t>
    </dgm:pt>
    <dgm:pt modelId="{CDEC5230-B11A-48CD-A38C-AE9D127D0A63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altLang="ru-RU" sz="2000" b="0" i="0" dirty="0" err="1" smtClean="0">
              <a:latin typeface="Times Roman AzLat" panose="02020603050405020304" pitchFamily="18" charset="-52"/>
            </a:rPr>
            <a:t>фярди</a:t>
          </a:r>
          <a:r>
            <a:rPr lang="ru-RU" altLang="ru-RU" sz="2000" b="0" i="0" dirty="0" smtClean="0">
              <a:latin typeface="Times Roman AzLat" panose="02020603050405020304" pitchFamily="18" charset="-52"/>
            </a:rPr>
            <a:t> </a:t>
          </a:r>
          <a:endParaRPr lang="ru-RU" sz="2000" b="0" i="0" dirty="0">
            <a:latin typeface="Times Roman AzLat" panose="02020603050405020304" pitchFamily="18" charset="-52"/>
          </a:endParaRPr>
        </a:p>
      </dgm:t>
    </dgm:pt>
    <dgm:pt modelId="{F5C5D6F0-3D20-49C3-81BC-89BCD186BF37}" type="parTrans" cxnId="{EB1D14CF-7170-4E38-A016-944EA534EB42}">
      <dgm:prSet/>
      <dgm:spPr/>
      <dgm:t>
        <a:bodyPr/>
        <a:lstStyle/>
        <a:p>
          <a:endParaRPr lang="ru-RU"/>
        </a:p>
      </dgm:t>
    </dgm:pt>
    <dgm:pt modelId="{1DE29C56-3B4C-43E7-A973-98F9982603EF}" type="sibTrans" cxnId="{EB1D14CF-7170-4E38-A016-944EA534EB42}">
      <dgm:prSet/>
      <dgm:spPr/>
      <dgm:t>
        <a:bodyPr/>
        <a:lstStyle/>
        <a:p>
          <a:endParaRPr lang="ru-RU"/>
        </a:p>
      </dgm:t>
    </dgm:pt>
    <dgm:pt modelId="{82A22D56-0CBF-4DE4-AD3A-DEB3E2AE76C0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altLang="ru-RU" sz="2800" b="0" i="0" dirty="0" err="1" smtClean="0">
              <a:latin typeface="Times Roman AzLat" panose="02020603050405020304" pitchFamily="18" charset="-52"/>
            </a:rPr>
            <a:t>Эюндярмянин</a:t>
          </a:r>
          <a:r>
            <a:rPr lang="az-Latn-AZ" altLang="ru-RU" sz="2800" b="0" i="0" dirty="0" smtClean="0">
              <a:latin typeface="Times Roman AzLat" panose="02020603050405020304" pitchFamily="18" charset="-52"/>
            </a:rPr>
            <a:t> </a:t>
          </a:r>
          <a:r>
            <a:rPr lang="ru-RU" altLang="ru-RU" sz="2800" b="0" i="0" dirty="0" smtClean="0">
              <a:latin typeface="Times Roman AzLat" panose="02020603050405020304" pitchFamily="18" charset="-52"/>
            </a:rPr>
            <a:t> </a:t>
          </a:r>
          <a:r>
            <a:rPr lang="ru-RU" altLang="ru-RU" sz="2800" b="0" i="0" dirty="0" err="1" smtClean="0">
              <a:latin typeface="Times Roman AzLat" panose="02020603050405020304" pitchFamily="18" charset="-52"/>
            </a:rPr>
            <a:t>мяншяйиня</a:t>
          </a:r>
          <a:r>
            <a:rPr lang="ru-RU" altLang="ru-RU" sz="2800" b="0" i="0" dirty="0" smtClean="0">
              <a:latin typeface="Times Roman AzLat" panose="02020603050405020304" pitchFamily="18" charset="-52"/>
            </a:rPr>
            <a:t> </a:t>
          </a:r>
          <a:endParaRPr lang="ru-RU" sz="2800" b="0" i="0" dirty="0">
            <a:latin typeface="Times Roman AzLat" panose="02020603050405020304" pitchFamily="18" charset="-52"/>
          </a:endParaRPr>
        </a:p>
      </dgm:t>
    </dgm:pt>
    <dgm:pt modelId="{51FF9BC7-E9E0-4AD9-97DA-7C1316120C2B}" type="parTrans" cxnId="{63892E65-D7AE-4B6A-9D1F-E6921A0F8B7A}">
      <dgm:prSet/>
      <dgm:spPr/>
      <dgm:t>
        <a:bodyPr/>
        <a:lstStyle/>
        <a:p>
          <a:endParaRPr lang="ru-RU"/>
        </a:p>
      </dgm:t>
    </dgm:pt>
    <dgm:pt modelId="{FF40E3F1-C07D-4F3F-9666-61982584EC61}" type="sibTrans" cxnId="{63892E65-D7AE-4B6A-9D1F-E6921A0F8B7A}">
      <dgm:prSet/>
      <dgm:spPr/>
      <dgm:t>
        <a:bodyPr/>
        <a:lstStyle/>
        <a:p>
          <a:endParaRPr lang="ru-RU"/>
        </a:p>
      </dgm:t>
    </dgm:pt>
    <dgm:pt modelId="{D932DBC0-9CD4-4D68-B4BB-7B94971F015B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0" i="0" dirty="0" smtClean="0">
              <a:latin typeface="Times Roman AzLat" panose="02020603050405020304" pitchFamily="18" charset="-52"/>
              <a:ea typeface="Times New Roman" panose="02020603050405020304" pitchFamily="18" charset="0"/>
              <a:cs typeface="Times New Roman" panose="02020603050405020304" pitchFamily="18" charset="0"/>
            </a:rPr>
            <a:t>аз </a:t>
          </a:r>
          <a:r>
            <a:rPr lang="ru-RU" sz="2000" b="0" i="0" dirty="0" err="1" smtClean="0">
              <a:latin typeface="Times Roman AzLat" panose="02020603050405020304" pitchFamily="18" charset="-52"/>
              <a:ea typeface="Times New Roman" panose="02020603050405020304" pitchFamily="18" charset="0"/>
              <a:cs typeface="Times New Roman" panose="02020603050405020304" pitchFamily="18" charset="0"/>
            </a:rPr>
            <a:t>вя</a:t>
          </a:r>
          <a:r>
            <a:rPr lang="ru-RU" sz="2000" b="0" i="0" dirty="0" smtClean="0">
              <a:latin typeface="Times Roman AzLat" panose="02020603050405020304" pitchFamily="18" charset="-52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0" i="0" dirty="0" err="1" smtClean="0">
              <a:latin typeface="Times Roman AzLat" panose="02020603050405020304" pitchFamily="18" charset="-52"/>
              <a:ea typeface="Times New Roman" panose="02020603050405020304" pitchFamily="18" charset="0"/>
              <a:cs typeface="Times New Roman" panose="02020603050405020304" pitchFamily="18" charset="0"/>
            </a:rPr>
            <a:t>кичик</a:t>
          </a:r>
          <a:r>
            <a:rPr lang="ru-RU" sz="2000" b="0" i="0" dirty="0" smtClean="0">
              <a:latin typeface="Times Roman AzLat" panose="02020603050405020304" pitchFamily="18" charset="-52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0" i="0" dirty="0" err="1" smtClean="0">
              <a:latin typeface="Times Roman AzLat" panose="02020603050405020304" pitchFamily="18" charset="-52"/>
              <a:ea typeface="Times New Roman" panose="02020603050405020304" pitchFamily="18" charset="0"/>
              <a:cs typeface="Times New Roman" panose="02020603050405020304" pitchFamily="18" charset="0"/>
            </a:rPr>
            <a:t>тоннажлы</a:t>
          </a:r>
          <a:r>
            <a:rPr lang="ru-RU" sz="2000" b="0" i="0" dirty="0" smtClean="0">
              <a:latin typeface="Times Roman AzLat" panose="02020603050405020304" pitchFamily="18" charset="-52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0" i="0" dirty="0" err="1" smtClean="0">
              <a:latin typeface="Times Roman AzLat" panose="02020603050405020304" pitchFamily="18" charset="-52"/>
              <a:ea typeface="Times New Roman" panose="02020603050405020304" pitchFamily="18" charset="0"/>
              <a:cs typeface="Times New Roman" panose="02020603050405020304" pitchFamily="18" charset="0"/>
            </a:rPr>
            <a:t>йцклярин</a:t>
          </a:r>
          <a:r>
            <a:rPr lang="ru-RU" sz="2000" b="0" i="0" dirty="0" smtClean="0">
              <a:latin typeface="Times Roman AzLat" panose="02020603050405020304" pitchFamily="18" charset="-52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0" i="0" dirty="0" err="1" smtClean="0">
              <a:latin typeface="Times Roman AzLat" panose="02020603050405020304" pitchFamily="18" charset="-52"/>
              <a:ea typeface="Times New Roman" panose="02020603050405020304" pitchFamily="18" charset="0"/>
              <a:cs typeface="Times New Roman" panose="02020603050405020304" pitchFamily="18" charset="0"/>
            </a:rPr>
            <a:t>эюндярилмяси</a:t>
          </a:r>
          <a:r>
            <a:rPr lang="ru-RU" sz="2000" b="0" i="0" dirty="0" smtClean="0">
              <a:latin typeface="Times Roman AzLat" panose="02020603050405020304" pitchFamily="18" charset="-52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0" i="0" dirty="0" err="1" smtClean="0">
              <a:latin typeface="Times Roman AzLat" panose="02020603050405020304" pitchFamily="18" charset="-52"/>
              <a:ea typeface="Times New Roman" panose="02020603050405020304" pitchFamily="18" charset="0"/>
              <a:cs typeface="Times New Roman" panose="02020603050405020304" pitchFamily="18" charset="0"/>
            </a:rPr>
            <a:t>тарифляри</a:t>
          </a:r>
          <a:r>
            <a:rPr lang="ru-RU" sz="2000" b="0" i="0" dirty="0" smtClean="0">
              <a:latin typeface="Times Roman AzLat" panose="02020603050405020304" pitchFamily="18" charset="-52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000" b="0" i="0" dirty="0">
            <a:latin typeface="Times Roman AzLat" panose="02020603050405020304" pitchFamily="18" charset="-52"/>
          </a:endParaRPr>
        </a:p>
      </dgm:t>
    </dgm:pt>
    <dgm:pt modelId="{734DFE34-E689-4B5B-8A2A-992F0676DC3E}" type="parTrans" cxnId="{A244FCDE-49C8-48F0-9835-6B2DA5FE1F4A}">
      <dgm:prSet/>
      <dgm:spPr/>
      <dgm:t>
        <a:bodyPr/>
        <a:lstStyle/>
        <a:p>
          <a:endParaRPr lang="ru-RU"/>
        </a:p>
      </dgm:t>
    </dgm:pt>
    <dgm:pt modelId="{35940660-3AA9-4076-92F2-4A344B300EAD}" type="sibTrans" cxnId="{A244FCDE-49C8-48F0-9835-6B2DA5FE1F4A}">
      <dgm:prSet/>
      <dgm:spPr/>
      <dgm:t>
        <a:bodyPr/>
        <a:lstStyle/>
        <a:p>
          <a:endParaRPr lang="ru-RU"/>
        </a:p>
      </dgm:t>
    </dgm:pt>
    <dgm:pt modelId="{30D86A7A-E484-4AC9-998B-5C32231CA939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altLang="ru-RU" sz="2800" b="0" i="0" dirty="0" err="1" smtClean="0">
              <a:latin typeface="Times Roman AzLat" panose="02020603050405020304" pitchFamily="18" charset="-52"/>
            </a:rPr>
            <a:t>Гурулуш</a:t>
          </a:r>
          <a:r>
            <a:rPr lang="az-Latn-AZ" altLang="ru-RU" sz="2800" b="0" i="0" dirty="0" smtClean="0">
              <a:latin typeface="Times Roman AzLat" panose="02020603050405020304" pitchFamily="18" charset="-52"/>
            </a:rPr>
            <a:t> </a:t>
          </a:r>
          <a:r>
            <a:rPr lang="ru-RU" altLang="ru-RU" sz="2800" b="0" i="0" dirty="0" smtClean="0">
              <a:latin typeface="Times Roman AzLat" panose="02020603050405020304" pitchFamily="18" charset="-52"/>
            </a:rPr>
            <a:t> </a:t>
          </a:r>
          <a:r>
            <a:rPr lang="ru-RU" altLang="ru-RU" sz="2800" b="0" i="0" dirty="0" err="1" smtClean="0">
              <a:latin typeface="Times Roman AzLat" panose="02020603050405020304" pitchFamily="18" charset="-52"/>
            </a:rPr>
            <a:t>формасына</a:t>
          </a:r>
          <a:r>
            <a:rPr lang="ru-RU" altLang="ru-RU" sz="2800" b="0" i="0" dirty="0" smtClean="0">
              <a:latin typeface="Times Roman AzLat" panose="02020603050405020304" pitchFamily="18" charset="-52"/>
            </a:rPr>
            <a:t> </a:t>
          </a:r>
          <a:r>
            <a:rPr lang="ru-RU" altLang="ru-RU" sz="2800" b="0" i="0" dirty="0" err="1" smtClean="0">
              <a:latin typeface="Times Roman AzLat" panose="02020603050405020304" pitchFamily="18" charset="-52"/>
            </a:rPr>
            <a:t>эюря</a:t>
          </a:r>
          <a:r>
            <a:rPr lang="ru-RU" altLang="ru-RU" sz="2800" b="0" i="0" dirty="0" smtClean="0">
              <a:latin typeface="Times Roman AzLat" panose="02020603050405020304" pitchFamily="18" charset="-52"/>
            </a:rPr>
            <a:t> </a:t>
          </a:r>
          <a:endParaRPr lang="ru-RU" sz="2800" b="0" i="0" dirty="0">
            <a:latin typeface="Times Roman AzLat" panose="02020603050405020304" pitchFamily="18" charset="-52"/>
          </a:endParaRPr>
        </a:p>
      </dgm:t>
    </dgm:pt>
    <dgm:pt modelId="{43A792BE-D43A-4AFD-9AA2-941D9C5D506A}" type="parTrans" cxnId="{603F26C4-85D4-426D-A7DC-16C90F5589A9}">
      <dgm:prSet/>
      <dgm:spPr/>
      <dgm:t>
        <a:bodyPr/>
        <a:lstStyle/>
        <a:p>
          <a:endParaRPr lang="ru-RU"/>
        </a:p>
      </dgm:t>
    </dgm:pt>
    <dgm:pt modelId="{840ED9D9-AEF0-4EBB-9DEC-2D2322DE885E}" type="sibTrans" cxnId="{603F26C4-85D4-426D-A7DC-16C90F5589A9}">
      <dgm:prSet/>
      <dgm:spPr/>
      <dgm:t>
        <a:bodyPr/>
        <a:lstStyle/>
        <a:p>
          <a:endParaRPr lang="ru-RU"/>
        </a:p>
      </dgm:t>
    </dgm:pt>
    <dgm:pt modelId="{2C9FD9A0-8BCD-4368-AA4B-74DAA35E4675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altLang="ru-RU" sz="2000" b="0" i="0" dirty="0" err="1" smtClean="0">
              <a:latin typeface="Times Roman AzLat" panose="02020603050405020304" pitchFamily="18" charset="-52"/>
            </a:rPr>
            <a:t>эцзяштли</a:t>
          </a:r>
          <a:r>
            <a:rPr lang="ru-RU" altLang="ru-RU" sz="2000" b="0" i="0" dirty="0" smtClean="0">
              <a:latin typeface="Times Roman AzLat" panose="02020603050405020304" pitchFamily="18" charset="-52"/>
            </a:rPr>
            <a:t> </a:t>
          </a:r>
          <a:endParaRPr lang="ru-RU" sz="2000" b="0" i="0" dirty="0">
            <a:latin typeface="Times Roman AzLat" panose="02020603050405020304" pitchFamily="18" charset="-52"/>
          </a:endParaRPr>
        </a:p>
      </dgm:t>
    </dgm:pt>
    <dgm:pt modelId="{B16349A3-C2A4-4716-871A-54B85FB04CB3}" type="parTrans" cxnId="{A35EEEC2-17A7-45C1-A140-D9FD8A64351C}">
      <dgm:prSet/>
      <dgm:spPr/>
      <dgm:t>
        <a:bodyPr/>
        <a:lstStyle/>
        <a:p>
          <a:endParaRPr lang="ru-RU"/>
        </a:p>
      </dgm:t>
    </dgm:pt>
    <dgm:pt modelId="{9B034167-6360-4F79-93CB-2D0DD92A3D20}" type="sibTrans" cxnId="{A35EEEC2-17A7-45C1-A140-D9FD8A64351C}">
      <dgm:prSet/>
      <dgm:spPr/>
      <dgm:t>
        <a:bodyPr/>
        <a:lstStyle/>
        <a:p>
          <a:endParaRPr lang="ru-RU"/>
        </a:p>
      </dgm:t>
    </dgm:pt>
    <dgm:pt modelId="{7EBE31FB-D793-4CD2-88EA-D78CE3BD84DC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altLang="ru-RU" sz="2000" b="0" i="0" dirty="0" err="1" smtClean="0">
              <a:latin typeface="Times Roman AzLat" panose="02020603050405020304" pitchFamily="18" charset="-52"/>
            </a:rPr>
            <a:t>йерли</a:t>
          </a:r>
          <a:r>
            <a:rPr lang="ru-RU" altLang="ru-RU" sz="2000" b="0" i="0" dirty="0" smtClean="0">
              <a:latin typeface="Times Roman AzLat" panose="02020603050405020304" pitchFamily="18" charset="-52"/>
            </a:rPr>
            <a:t> </a:t>
          </a:r>
          <a:endParaRPr lang="ru-RU" sz="2000" b="0" i="0" dirty="0">
            <a:latin typeface="Times Roman AzLat" panose="02020603050405020304" pitchFamily="18" charset="-52"/>
          </a:endParaRPr>
        </a:p>
      </dgm:t>
    </dgm:pt>
    <dgm:pt modelId="{4979FED2-2405-42AB-B923-710C85AAAFB4}" type="parTrans" cxnId="{DDD4C800-C89C-4403-9C25-C0972965C091}">
      <dgm:prSet/>
      <dgm:spPr/>
      <dgm:t>
        <a:bodyPr/>
        <a:lstStyle/>
        <a:p>
          <a:endParaRPr lang="ru-RU"/>
        </a:p>
      </dgm:t>
    </dgm:pt>
    <dgm:pt modelId="{0F09F43C-AD6C-4B1A-8CFA-9DA40DAA5CAA}" type="sibTrans" cxnId="{DDD4C800-C89C-4403-9C25-C0972965C091}">
      <dgm:prSet/>
      <dgm:spPr/>
      <dgm:t>
        <a:bodyPr/>
        <a:lstStyle/>
        <a:p>
          <a:endParaRPr lang="ru-RU"/>
        </a:p>
      </dgm:t>
    </dgm:pt>
    <dgm:pt modelId="{B6FD36B2-4A18-4ABD-ACD4-FACF0B9972A5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0" i="0" dirty="0" smtClean="0">
              <a:latin typeface="Times Roman AzLat" panose="02020603050405020304" pitchFamily="18" charset="-52"/>
              <a:ea typeface="Times New Roman" panose="02020603050405020304" pitchFamily="18" charset="0"/>
              <a:cs typeface="Times New Roman" panose="02020603050405020304" pitchFamily="18" charset="0"/>
            </a:rPr>
            <a:t>вагон</a:t>
          </a:r>
          <a:endParaRPr lang="ru-RU" sz="2000" b="0" i="0" dirty="0">
            <a:latin typeface="Times Roman AzLat" panose="02020603050405020304" pitchFamily="18" charset="-52"/>
          </a:endParaRPr>
        </a:p>
      </dgm:t>
    </dgm:pt>
    <dgm:pt modelId="{0AFDCE82-F024-4F89-AFEC-4BA8332ACF73}" type="parTrans" cxnId="{E1427056-D5D5-47AF-8F76-68BD294D974A}">
      <dgm:prSet/>
      <dgm:spPr/>
      <dgm:t>
        <a:bodyPr/>
        <a:lstStyle/>
        <a:p>
          <a:endParaRPr lang="ru-RU"/>
        </a:p>
      </dgm:t>
    </dgm:pt>
    <dgm:pt modelId="{C6A76B2D-47EC-4CF2-9153-50C2955AF1A1}" type="sibTrans" cxnId="{E1427056-D5D5-47AF-8F76-68BD294D974A}">
      <dgm:prSet/>
      <dgm:spPr/>
      <dgm:t>
        <a:bodyPr/>
        <a:lstStyle/>
        <a:p>
          <a:endParaRPr lang="ru-RU"/>
        </a:p>
      </dgm:t>
    </dgm:pt>
    <dgm:pt modelId="{1ED75637-28CC-480A-8199-B9DBE0656A38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0" i="0" dirty="0" smtClean="0">
              <a:latin typeface="Times Roman AzLat" panose="02020603050405020304" pitchFamily="18" charset="-52"/>
              <a:ea typeface="Times New Roman" panose="02020603050405020304" pitchFamily="18" charset="0"/>
              <a:cs typeface="Times New Roman" panose="02020603050405020304" pitchFamily="18" charset="0"/>
            </a:rPr>
            <a:t>контейнер</a:t>
          </a:r>
          <a:endParaRPr lang="ru-RU" sz="2000" b="0" i="0" dirty="0">
            <a:latin typeface="Times Roman AzLat" panose="02020603050405020304" pitchFamily="18" charset="-52"/>
          </a:endParaRPr>
        </a:p>
      </dgm:t>
    </dgm:pt>
    <dgm:pt modelId="{ED313715-4195-438B-AE0E-A582A38D6136}" type="parTrans" cxnId="{E41DE5C2-5313-47BE-8509-FB6D43AD25C2}">
      <dgm:prSet/>
      <dgm:spPr/>
      <dgm:t>
        <a:bodyPr/>
        <a:lstStyle/>
        <a:p>
          <a:endParaRPr lang="ru-RU"/>
        </a:p>
      </dgm:t>
    </dgm:pt>
    <dgm:pt modelId="{FF908E1C-2DE2-4A53-AC52-9C78C73FB50F}" type="sibTrans" cxnId="{E41DE5C2-5313-47BE-8509-FB6D43AD25C2}">
      <dgm:prSet/>
      <dgm:spPr/>
      <dgm:t>
        <a:bodyPr/>
        <a:lstStyle/>
        <a:p>
          <a:endParaRPr lang="ru-RU"/>
        </a:p>
      </dgm:t>
    </dgm:pt>
    <dgm:pt modelId="{3FCE2343-1DEF-43EC-8550-47CAD479552D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0" i="0" dirty="0" smtClean="0">
              <a:latin typeface="Times Roman AzLat" panose="02020603050405020304" pitchFamily="18" charset="-52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0" i="0" dirty="0" err="1" smtClean="0">
              <a:latin typeface="Times Roman AzLat" panose="02020603050405020304" pitchFamily="18" charset="-52"/>
              <a:ea typeface="Times New Roman" panose="02020603050405020304" pitchFamily="18" charset="0"/>
              <a:cs typeface="Times New Roman" panose="02020603050405020304" pitchFamily="18" charset="0"/>
            </a:rPr>
            <a:t>тоннажлы</a:t>
          </a:r>
          <a:r>
            <a:rPr lang="ru-RU" sz="2000" b="0" i="0" dirty="0" smtClean="0">
              <a:latin typeface="Times Roman AzLat" panose="02020603050405020304" pitchFamily="18" charset="-52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000" b="0" i="0" dirty="0">
            <a:latin typeface="Times Roman AzLat" panose="02020603050405020304" pitchFamily="18" charset="-52"/>
          </a:endParaRPr>
        </a:p>
      </dgm:t>
    </dgm:pt>
    <dgm:pt modelId="{F903788F-B361-48E5-A0CC-E1468AB99FEB}" type="parTrans" cxnId="{7BC042FC-D332-46D1-9027-255543B04C20}">
      <dgm:prSet/>
      <dgm:spPr/>
      <dgm:t>
        <a:bodyPr/>
        <a:lstStyle/>
        <a:p>
          <a:endParaRPr lang="ru-RU"/>
        </a:p>
      </dgm:t>
    </dgm:pt>
    <dgm:pt modelId="{4C423280-75E7-4CB0-8578-680779577D2D}" type="sibTrans" cxnId="{7BC042FC-D332-46D1-9027-255543B04C20}">
      <dgm:prSet/>
      <dgm:spPr/>
      <dgm:t>
        <a:bodyPr/>
        <a:lstStyle/>
        <a:p>
          <a:endParaRPr lang="ru-RU"/>
        </a:p>
      </dgm:t>
    </dgm:pt>
    <dgm:pt modelId="{A7F3BDC6-9B13-4D81-A409-9CE5A6581D52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az-Latn-AZ" sz="2000" b="0" i="0" dirty="0" smtClean="0"/>
            <a:t>cə</a:t>
          </a:r>
          <a:r>
            <a:rPr lang="en-US" sz="2000" b="0" i="0" dirty="0" smtClean="0"/>
            <a:t>dv</a:t>
          </a:r>
          <a:r>
            <a:rPr lang="az-Latn-AZ" sz="2000" b="0" i="0" dirty="0" smtClean="0"/>
            <a:t>ə</a:t>
          </a:r>
          <a:r>
            <a:rPr lang="en-US" sz="2000" b="0" i="0" dirty="0" smtClean="0"/>
            <a:t>l </a:t>
          </a:r>
          <a:endParaRPr lang="ru-RU" sz="2000" b="0" i="0" dirty="0">
            <a:latin typeface="Times Roman AzLat" panose="02020603050405020304" pitchFamily="18" charset="-52"/>
          </a:endParaRPr>
        </a:p>
      </dgm:t>
    </dgm:pt>
    <dgm:pt modelId="{97B195E4-B0D2-4F2E-AA14-671C28D29902}" type="parTrans" cxnId="{9454C026-DF36-44F9-99F0-E9D9D11A4042}">
      <dgm:prSet/>
      <dgm:spPr/>
      <dgm:t>
        <a:bodyPr/>
        <a:lstStyle/>
        <a:p>
          <a:endParaRPr lang="ru-RU"/>
        </a:p>
      </dgm:t>
    </dgm:pt>
    <dgm:pt modelId="{D031D282-E655-44C6-A40E-317A6122B169}" type="sibTrans" cxnId="{9454C026-DF36-44F9-99F0-E9D9D11A4042}">
      <dgm:prSet/>
      <dgm:spPr/>
      <dgm:t>
        <a:bodyPr/>
        <a:lstStyle/>
        <a:p>
          <a:endParaRPr lang="ru-RU"/>
        </a:p>
      </dgm:t>
    </dgm:pt>
    <dgm:pt modelId="{98394EF1-A721-40C9-AD78-48F95E1C53EC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az-Latn-AZ" sz="2000" b="0" i="0" dirty="0" smtClean="0"/>
            <a:t>s</a:t>
          </a:r>
          <a:r>
            <a:rPr lang="en-US" sz="2000" b="0" i="0" dirty="0" err="1" smtClean="0"/>
            <a:t>xem</a:t>
          </a:r>
          <a:r>
            <a:rPr lang="az-Latn-AZ" sz="2000" b="0" i="0" dirty="0" smtClean="0"/>
            <a:t>  </a:t>
          </a:r>
          <a:endParaRPr lang="ru-RU" sz="2000" b="0" i="0" dirty="0">
            <a:latin typeface="Times Roman AzLat" panose="02020603050405020304" pitchFamily="18" charset="-52"/>
          </a:endParaRPr>
        </a:p>
      </dgm:t>
    </dgm:pt>
    <dgm:pt modelId="{86090637-E9DF-4649-B436-8717D076E951}" type="parTrans" cxnId="{03D4CC26-E4BC-4CA0-BE1A-193407D524C7}">
      <dgm:prSet/>
      <dgm:spPr/>
      <dgm:t>
        <a:bodyPr/>
        <a:lstStyle/>
        <a:p>
          <a:endParaRPr lang="ru-RU"/>
        </a:p>
      </dgm:t>
    </dgm:pt>
    <dgm:pt modelId="{5004AA2A-91D6-4F9B-821A-74BE5BD21ECA}" type="sibTrans" cxnId="{03D4CC26-E4BC-4CA0-BE1A-193407D524C7}">
      <dgm:prSet/>
      <dgm:spPr/>
      <dgm:t>
        <a:bodyPr/>
        <a:lstStyle/>
        <a:p>
          <a:endParaRPr lang="ru-RU"/>
        </a:p>
      </dgm:t>
    </dgm:pt>
    <dgm:pt modelId="{4143A0F8-03E6-405E-80E4-835135E19462}" type="pres">
      <dgm:prSet presAssocID="{F8DB5D2C-C42F-4464-B469-A8FD8133C60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6F9E1D4-AA96-48AB-A4FC-286AA9BA1DD6}" type="pres">
      <dgm:prSet presAssocID="{D044C821-4CE3-443B-BD55-162FB03EB6A4}" presName="vertOne" presStyleCnt="0"/>
      <dgm:spPr/>
    </dgm:pt>
    <dgm:pt modelId="{B250D642-1B34-4493-B4D6-8301D7A0418E}" type="pres">
      <dgm:prSet presAssocID="{D044C821-4CE3-443B-BD55-162FB03EB6A4}" presName="txOne" presStyleLbl="node0" presStyleIdx="0" presStyleCnt="1" custScaleY="65177" custLinFactNeighborX="-37" custLinFactNeighborY="542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35C4921-F1C8-4ECC-9066-227741191651}" type="pres">
      <dgm:prSet presAssocID="{D044C821-4CE3-443B-BD55-162FB03EB6A4}" presName="parTransOne" presStyleCnt="0"/>
      <dgm:spPr/>
    </dgm:pt>
    <dgm:pt modelId="{9CBCBDF9-F53A-43B2-804F-A5B6451D4528}" type="pres">
      <dgm:prSet presAssocID="{D044C821-4CE3-443B-BD55-162FB03EB6A4}" presName="horzOne" presStyleCnt="0"/>
      <dgm:spPr/>
    </dgm:pt>
    <dgm:pt modelId="{710BED08-C59C-442E-92CD-3F06293F851D}" type="pres">
      <dgm:prSet presAssocID="{05330810-A20F-4595-8672-ED6B3EAB34EE}" presName="vertTwo" presStyleCnt="0"/>
      <dgm:spPr/>
    </dgm:pt>
    <dgm:pt modelId="{82610156-E486-4C4F-A369-7AF4E21DBA83}" type="pres">
      <dgm:prSet presAssocID="{05330810-A20F-4595-8672-ED6B3EAB34EE}" presName="txTwo" presStyleLbl="node2" presStyleIdx="0" presStyleCnt="3" custScaleY="76873" custLinFactNeighborX="-356" custLinFactNeighborY="3655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EDFAE5B-8682-44B7-ACE1-4915BD310764}" type="pres">
      <dgm:prSet presAssocID="{05330810-A20F-4595-8672-ED6B3EAB34EE}" presName="parTransTwo" presStyleCnt="0"/>
      <dgm:spPr/>
    </dgm:pt>
    <dgm:pt modelId="{A789351D-4917-4EA0-B61A-F37E63A7819C}" type="pres">
      <dgm:prSet presAssocID="{05330810-A20F-4595-8672-ED6B3EAB34EE}" presName="horzTwo" presStyleCnt="0"/>
      <dgm:spPr/>
    </dgm:pt>
    <dgm:pt modelId="{49744606-5B94-469E-A7B8-40BE0537D4B6}" type="pres">
      <dgm:prSet presAssocID="{54556547-8540-4632-9C53-696C562271D4}" presName="vertThree" presStyleCnt="0"/>
      <dgm:spPr/>
    </dgm:pt>
    <dgm:pt modelId="{BF292FCA-2FEE-4619-AF29-28632E6B10BC}" type="pres">
      <dgm:prSet presAssocID="{54556547-8540-4632-9C53-696C562271D4}" presName="txThree" presStyleLbl="node3" presStyleIdx="0" presStyleCnt="10" custScaleX="1036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8D57674-B405-4325-B152-0BC0A61F3674}" type="pres">
      <dgm:prSet presAssocID="{54556547-8540-4632-9C53-696C562271D4}" presName="horzThree" presStyleCnt="0"/>
      <dgm:spPr/>
    </dgm:pt>
    <dgm:pt modelId="{1ED1017E-3A92-4F5B-9558-377680A3A805}" type="pres">
      <dgm:prSet presAssocID="{99DDA091-5F8B-4AA3-AC8B-58F058285E98}" presName="sibSpaceThree" presStyleCnt="0"/>
      <dgm:spPr/>
    </dgm:pt>
    <dgm:pt modelId="{A190EEA0-9595-4757-862A-FC363B14DDBA}" type="pres">
      <dgm:prSet presAssocID="{CDEC5230-B11A-48CD-A38C-AE9D127D0A63}" presName="vertThree" presStyleCnt="0"/>
      <dgm:spPr/>
    </dgm:pt>
    <dgm:pt modelId="{45841A5F-1E9F-4ED5-8BF8-934033766458}" type="pres">
      <dgm:prSet presAssocID="{CDEC5230-B11A-48CD-A38C-AE9D127D0A63}" presName="txThree" presStyleLbl="node3" presStyleIdx="1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A422ACE-FAC3-48FC-9A31-3F269A07AE67}" type="pres">
      <dgm:prSet presAssocID="{CDEC5230-B11A-48CD-A38C-AE9D127D0A63}" presName="horzThree" presStyleCnt="0"/>
      <dgm:spPr/>
    </dgm:pt>
    <dgm:pt modelId="{7C89BC45-B330-4C63-A32A-ADCB3A08386C}" type="pres">
      <dgm:prSet presAssocID="{1DE29C56-3B4C-43E7-A973-98F9982603EF}" presName="sibSpaceThree" presStyleCnt="0"/>
      <dgm:spPr/>
    </dgm:pt>
    <dgm:pt modelId="{928F48EB-8B81-464B-8B60-7812F3C412A6}" type="pres">
      <dgm:prSet presAssocID="{2C9FD9A0-8BCD-4368-AA4B-74DAA35E4675}" presName="vertThree" presStyleCnt="0"/>
      <dgm:spPr/>
    </dgm:pt>
    <dgm:pt modelId="{7416F0FF-DEAF-4230-86C1-07DF38A24BF6}" type="pres">
      <dgm:prSet presAssocID="{2C9FD9A0-8BCD-4368-AA4B-74DAA35E4675}" presName="txThree" presStyleLbl="node3" presStyleIdx="2" presStyleCnt="10" custScaleX="1089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08625A-EDAD-4353-8F45-09BA6AC8505E}" type="pres">
      <dgm:prSet presAssocID="{2C9FD9A0-8BCD-4368-AA4B-74DAA35E4675}" presName="horzThree" presStyleCnt="0"/>
      <dgm:spPr/>
    </dgm:pt>
    <dgm:pt modelId="{DA352226-84F7-4D44-81D5-D9EB4C9A0902}" type="pres">
      <dgm:prSet presAssocID="{9B034167-6360-4F79-93CB-2D0DD92A3D20}" presName="sibSpaceThree" presStyleCnt="0"/>
      <dgm:spPr/>
    </dgm:pt>
    <dgm:pt modelId="{54BA132A-2070-4029-A3BD-4EA8FA2529AC}" type="pres">
      <dgm:prSet presAssocID="{7EBE31FB-D793-4CD2-88EA-D78CE3BD84DC}" presName="vertThree" presStyleCnt="0"/>
      <dgm:spPr/>
    </dgm:pt>
    <dgm:pt modelId="{1729C6F3-E340-48D7-B9A9-26A570AB5842}" type="pres">
      <dgm:prSet presAssocID="{7EBE31FB-D793-4CD2-88EA-D78CE3BD84DC}" presName="txThree" presStyleLbl="node3" presStyleIdx="3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752753-861C-4DBF-AC2B-F3C0317B604A}" type="pres">
      <dgm:prSet presAssocID="{7EBE31FB-D793-4CD2-88EA-D78CE3BD84DC}" presName="horzThree" presStyleCnt="0"/>
      <dgm:spPr/>
    </dgm:pt>
    <dgm:pt modelId="{8B25883B-8A6C-438B-B201-AF2BCC2BD397}" type="pres">
      <dgm:prSet presAssocID="{46CD066F-AC36-4446-B935-D311D39FB879}" presName="sibSpaceTwo" presStyleCnt="0"/>
      <dgm:spPr/>
    </dgm:pt>
    <dgm:pt modelId="{83797E4C-2945-404F-82D4-1C55E2AE0650}" type="pres">
      <dgm:prSet presAssocID="{82A22D56-0CBF-4DE4-AD3A-DEB3E2AE76C0}" presName="vertTwo" presStyleCnt="0"/>
      <dgm:spPr/>
    </dgm:pt>
    <dgm:pt modelId="{28851CAD-13BF-4BA9-A3B7-C673F030CEC9}" type="pres">
      <dgm:prSet presAssocID="{82A22D56-0CBF-4DE4-AD3A-DEB3E2AE76C0}" presName="txTwo" presStyleLbl="node2" presStyleIdx="1" presStyleCnt="3" custScaleY="74205" custLinFactNeighborX="-299" custLinFactNeighborY="4874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ECD853B-CCC2-4E12-A0AD-3CD14287365E}" type="pres">
      <dgm:prSet presAssocID="{82A22D56-0CBF-4DE4-AD3A-DEB3E2AE76C0}" presName="parTransTwo" presStyleCnt="0"/>
      <dgm:spPr/>
    </dgm:pt>
    <dgm:pt modelId="{FF3001B7-C343-4879-966B-C2D8740D1A18}" type="pres">
      <dgm:prSet presAssocID="{82A22D56-0CBF-4DE4-AD3A-DEB3E2AE76C0}" presName="horzTwo" presStyleCnt="0"/>
      <dgm:spPr/>
    </dgm:pt>
    <dgm:pt modelId="{AD23A81F-B691-430B-8A6F-C1EFA783B76E}" type="pres">
      <dgm:prSet presAssocID="{D932DBC0-9CD4-4D68-B4BB-7B94971F015B}" presName="vertThree" presStyleCnt="0"/>
      <dgm:spPr/>
    </dgm:pt>
    <dgm:pt modelId="{1024B571-9569-45D2-BF1F-9C71955FB186}" type="pres">
      <dgm:prSet presAssocID="{D932DBC0-9CD4-4D68-B4BB-7B94971F015B}" presName="txThree" presStyleLbl="node3" presStyleIdx="4" presStyleCnt="10" custScaleX="133804" custScaleY="1022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95D012-C72C-4D4D-8AA9-612FEB793662}" type="pres">
      <dgm:prSet presAssocID="{D932DBC0-9CD4-4D68-B4BB-7B94971F015B}" presName="horzThree" presStyleCnt="0"/>
      <dgm:spPr/>
    </dgm:pt>
    <dgm:pt modelId="{7C580CA4-9077-44A7-8F98-919F177F8A08}" type="pres">
      <dgm:prSet presAssocID="{35940660-3AA9-4076-92F2-4A344B300EAD}" presName="sibSpaceThree" presStyleCnt="0"/>
      <dgm:spPr/>
    </dgm:pt>
    <dgm:pt modelId="{3E031DEF-EBC5-454B-AB45-FD097F47CAC8}" type="pres">
      <dgm:prSet presAssocID="{B6FD36B2-4A18-4ABD-ACD4-FACF0B9972A5}" presName="vertThree" presStyleCnt="0"/>
      <dgm:spPr/>
    </dgm:pt>
    <dgm:pt modelId="{90AAF6C2-FD93-4608-9334-B05B8DEF0A35}" type="pres">
      <dgm:prSet presAssocID="{B6FD36B2-4A18-4ABD-ACD4-FACF0B9972A5}" presName="txThree" presStyleLbl="node3" presStyleIdx="5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41B2C29-7F26-4F7D-9E52-A1670EAA6E60}" type="pres">
      <dgm:prSet presAssocID="{B6FD36B2-4A18-4ABD-ACD4-FACF0B9972A5}" presName="horzThree" presStyleCnt="0"/>
      <dgm:spPr/>
    </dgm:pt>
    <dgm:pt modelId="{CC62E034-D96B-4FC0-845D-B26FCFC460C0}" type="pres">
      <dgm:prSet presAssocID="{C6A76B2D-47EC-4CF2-9153-50C2955AF1A1}" presName="sibSpaceThree" presStyleCnt="0"/>
      <dgm:spPr/>
    </dgm:pt>
    <dgm:pt modelId="{D232CC37-71F1-43B9-A757-8DEAACD7CAB7}" type="pres">
      <dgm:prSet presAssocID="{1ED75637-28CC-480A-8199-B9DBE0656A38}" presName="vertThree" presStyleCnt="0"/>
      <dgm:spPr/>
    </dgm:pt>
    <dgm:pt modelId="{4E811F20-BE7F-408D-AA8D-FB7D6E5014C1}" type="pres">
      <dgm:prSet presAssocID="{1ED75637-28CC-480A-8199-B9DBE0656A38}" presName="txThree" presStyleLbl="node3" presStyleIdx="6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CBAD7D-6067-45BF-9816-33E2549E680C}" type="pres">
      <dgm:prSet presAssocID="{1ED75637-28CC-480A-8199-B9DBE0656A38}" presName="horzThree" presStyleCnt="0"/>
      <dgm:spPr/>
    </dgm:pt>
    <dgm:pt modelId="{8F3BA7B9-3DEE-42A3-AEA0-9CBCD14B5DFA}" type="pres">
      <dgm:prSet presAssocID="{FF908E1C-2DE2-4A53-AC52-9C78C73FB50F}" presName="sibSpaceThree" presStyleCnt="0"/>
      <dgm:spPr/>
    </dgm:pt>
    <dgm:pt modelId="{E674AB01-73BE-4782-A7FC-889BE7DCF595}" type="pres">
      <dgm:prSet presAssocID="{3FCE2343-1DEF-43EC-8550-47CAD479552D}" presName="vertThree" presStyleCnt="0"/>
      <dgm:spPr/>
    </dgm:pt>
    <dgm:pt modelId="{8CEB745F-19CC-4D6C-99AE-B4DF9D06D7E2}" type="pres">
      <dgm:prSet presAssocID="{3FCE2343-1DEF-43EC-8550-47CAD479552D}" presName="txThree" presStyleLbl="node3" presStyleIdx="7" presStyleCnt="10" custScaleX="11586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29A4C4A-D30E-4E5A-9087-9269417B3A36}" type="pres">
      <dgm:prSet presAssocID="{3FCE2343-1DEF-43EC-8550-47CAD479552D}" presName="horzThree" presStyleCnt="0"/>
      <dgm:spPr/>
    </dgm:pt>
    <dgm:pt modelId="{A4869CD9-52D7-4601-8FC2-F19CCD15F742}" type="pres">
      <dgm:prSet presAssocID="{FF40E3F1-C07D-4F3F-9666-61982584EC61}" presName="sibSpaceTwo" presStyleCnt="0"/>
      <dgm:spPr/>
    </dgm:pt>
    <dgm:pt modelId="{FA6BC871-E3BE-41E7-8A17-482263B1D4A7}" type="pres">
      <dgm:prSet presAssocID="{30D86A7A-E484-4AC9-998B-5C32231CA939}" presName="vertTwo" presStyleCnt="0"/>
      <dgm:spPr/>
    </dgm:pt>
    <dgm:pt modelId="{440F9D97-FF4E-4553-963B-6CC4B33252A5}" type="pres">
      <dgm:prSet presAssocID="{30D86A7A-E484-4AC9-998B-5C32231CA939}" presName="txTwo" presStyleLbl="node2" presStyleIdx="2" presStyleCnt="3" custScaleX="107089" custScaleY="72729" custLinFactNeighborX="741" custLinFactNeighborY="426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8A15392-A8E6-4149-A6FD-30569A172CC8}" type="pres">
      <dgm:prSet presAssocID="{30D86A7A-E484-4AC9-998B-5C32231CA939}" presName="parTransTwo" presStyleCnt="0"/>
      <dgm:spPr/>
    </dgm:pt>
    <dgm:pt modelId="{294D4F15-A92D-4F68-BB42-336E25BCA61E}" type="pres">
      <dgm:prSet presAssocID="{30D86A7A-E484-4AC9-998B-5C32231CA939}" presName="horzTwo" presStyleCnt="0"/>
      <dgm:spPr/>
    </dgm:pt>
    <dgm:pt modelId="{5C42316C-930C-4A8D-AF70-E69D94C28E0A}" type="pres">
      <dgm:prSet presAssocID="{A7F3BDC6-9B13-4D81-A409-9CE5A6581D52}" presName="vertThree" presStyleCnt="0"/>
      <dgm:spPr/>
    </dgm:pt>
    <dgm:pt modelId="{74C16A98-D1E2-4F7E-90BC-26D10EE708E1}" type="pres">
      <dgm:prSet presAssocID="{A7F3BDC6-9B13-4D81-A409-9CE5A6581D52}" presName="txThree" presStyleLbl="node3" presStyleIdx="8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21BAD2-E5D5-4931-826A-BE2935E616B4}" type="pres">
      <dgm:prSet presAssocID="{A7F3BDC6-9B13-4D81-A409-9CE5A6581D52}" presName="horzThree" presStyleCnt="0"/>
      <dgm:spPr/>
    </dgm:pt>
    <dgm:pt modelId="{C915000B-E832-46A5-96F3-47589E510178}" type="pres">
      <dgm:prSet presAssocID="{D031D282-E655-44C6-A40E-317A6122B169}" presName="sibSpaceThree" presStyleCnt="0"/>
      <dgm:spPr/>
    </dgm:pt>
    <dgm:pt modelId="{51426736-1B3C-46C1-8769-7D30309653B4}" type="pres">
      <dgm:prSet presAssocID="{98394EF1-A721-40C9-AD78-48F95E1C53EC}" presName="vertThree" presStyleCnt="0"/>
      <dgm:spPr/>
    </dgm:pt>
    <dgm:pt modelId="{6280D27B-091E-4BB2-9F2C-EDCAB0FA1F89}" type="pres">
      <dgm:prSet presAssocID="{98394EF1-A721-40C9-AD78-48F95E1C53EC}" presName="txThree" presStyleLbl="node3" presStyleIdx="9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58D9C9-5DDE-4F54-BB3B-16D4EB8D8A4B}" type="pres">
      <dgm:prSet presAssocID="{98394EF1-A721-40C9-AD78-48F95E1C53EC}" presName="horzThree" presStyleCnt="0"/>
      <dgm:spPr/>
    </dgm:pt>
  </dgm:ptLst>
  <dgm:cxnLst>
    <dgm:cxn modelId="{7DA2AE75-E16C-4366-B89B-FAB939E67DB4}" type="presOf" srcId="{2C9FD9A0-8BCD-4368-AA4B-74DAA35E4675}" destId="{7416F0FF-DEAF-4230-86C1-07DF38A24BF6}" srcOrd="0" destOrd="0" presId="urn:microsoft.com/office/officeart/2005/8/layout/hierarchy4"/>
    <dgm:cxn modelId="{AE9A8DB7-CD1C-49E7-A279-962F3E208C08}" type="presOf" srcId="{CDEC5230-B11A-48CD-A38C-AE9D127D0A63}" destId="{45841A5F-1E9F-4ED5-8BF8-934033766458}" srcOrd="0" destOrd="0" presId="urn:microsoft.com/office/officeart/2005/8/layout/hierarchy4"/>
    <dgm:cxn modelId="{03D4CC26-E4BC-4CA0-BE1A-193407D524C7}" srcId="{30D86A7A-E484-4AC9-998B-5C32231CA939}" destId="{98394EF1-A721-40C9-AD78-48F95E1C53EC}" srcOrd="1" destOrd="0" parTransId="{86090637-E9DF-4649-B436-8717D076E951}" sibTransId="{5004AA2A-91D6-4F9B-821A-74BE5BD21ECA}"/>
    <dgm:cxn modelId="{6FD884C7-44C1-4E68-831D-2213D1CF4BD4}" type="presOf" srcId="{82A22D56-0CBF-4DE4-AD3A-DEB3E2AE76C0}" destId="{28851CAD-13BF-4BA9-A3B7-C673F030CEC9}" srcOrd="0" destOrd="0" presId="urn:microsoft.com/office/officeart/2005/8/layout/hierarchy4"/>
    <dgm:cxn modelId="{C706CB43-3940-49E0-BC01-45BFA06BB79D}" srcId="{F8DB5D2C-C42F-4464-B469-A8FD8133C60F}" destId="{D044C821-4CE3-443B-BD55-162FB03EB6A4}" srcOrd="0" destOrd="0" parTransId="{2AC229AF-2937-4750-90CF-31069851DA44}" sibTransId="{62C48E09-C471-4563-888F-8CD182677B46}"/>
    <dgm:cxn modelId="{7BC042FC-D332-46D1-9027-255543B04C20}" srcId="{82A22D56-0CBF-4DE4-AD3A-DEB3E2AE76C0}" destId="{3FCE2343-1DEF-43EC-8550-47CAD479552D}" srcOrd="3" destOrd="0" parTransId="{F903788F-B361-48E5-A0CC-E1468AB99FEB}" sibTransId="{4C423280-75E7-4CB0-8578-680779577D2D}"/>
    <dgm:cxn modelId="{E41DE5C2-5313-47BE-8509-FB6D43AD25C2}" srcId="{82A22D56-0CBF-4DE4-AD3A-DEB3E2AE76C0}" destId="{1ED75637-28CC-480A-8199-B9DBE0656A38}" srcOrd="2" destOrd="0" parTransId="{ED313715-4195-438B-AE0E-A582A38D6136}" sibTransId="{FF908E1C-2DE2-4A53-AC52-9C78C73FB50F}"/>
    <dgm:cxn modelId="{14733FC2-3815-442F-8536-CB26587D3CAC}" type="presOf" srcId="{54556547-8540-4632-9C53-696C562271D4}" destId="{BF292FCA-2FEE-4619-AF29-28632E6B10BC}" srcOrd="0" destOrd="0" presId="urn:microsoft.com/office/officeart/2005/8/layout/hierarchy4"/>
    <dgm:cxn modelId="{9454C026-DF36-44F9-99F0-E9D9D11A4042}" srcId="{30D86A7A-E484-4AC9-998B-5C32231CA939}" destId="{A7F3BDC6-9B13-4D81-A409-9CE5A6581D52}" srcOrd="0" destOrd="0" parTransId="{97B195E4-B0D2-4F2E-AA14-671C28D29902}" sibTransId="{D031D282-E655-44C6-A40E-317A6122B169}"/>
    <dgm:cxn modelId="{A04A9A0D-F62A-439B-856B-E5CDFC9B0E90}" type="presOf" srcId="{A7F3BDC6-9B13-4D81-A409-9CE5A6581D52}" destId="{74C16A98-D1E2-4F7E-90BC-26D10EE708E1}" srcOrd="0" destOrd="0" presId="urn:microsoft.com/office/officeart/2005/8/layout/hierarchy4"/>
    <dgm:cxn modelId="{A244FCDE-49C8-48F0-9835-6B2DA5FE1F4A}" srcId="{82A22D56-0CBF-4DE4-AD3A-DEB3E2AE76C0}" destId="{D932DBC0-9CD4-4D68-B4BB-7B94971F015B}" srcOrd="0" destOrd="0" parTransId="{734DFE34-E689-4B5B-8A2A-992F0676DC3E}" sibTransId="{35940660-3AA9-4076-92F2-4A344B300EAD}"/>
    <dgm:cxn modelId="{53A28A78-721F-4457-A481-6505ED64476B}" type="presOf" srcId="{98394EF1-A721-40C9-AD78-48F95E1C53EC}" destId="{6280D27B-091E-4BB2-9F2C-EDCAB0FA1F89}" srcOrd="0" destOrd="0" presId="urn:microsoft.com/office/officeart/2005/8/layout/hierarchy4"/>
    <dgm:cxn modelId="{A35EEEC2-17A7-45C1-A140-D9FD8A64351C}" srcId="{05330810-A20F-4595-8672-ED6B3EAB34EE}" destId="{2C9FD9A0-8BCD-4368-AA4B-74DAA35E4675}" srcOrd="2" destOrd="0" parTransId="{B16349A3-C2A4-4716-871A-54B85FB04CB3}" sibTransId="{9B034167-6360-4F79-93CB-2D0DD92A3D20}"/>
    <dgm:cxn modelId="{63892E65-D7AE-4B6A-9D1F-E6921A0F8B7A}" srcId="{D044C821-4CE3-443B-BD55-162FB03EB6A4}" destId="{82A22D56-0CBF-4DE4-AD3A-DEB3E2AE76C0}" srcOrd="1" destOrd="0" parTransId="{51FF9BC7-E9E0-4AD9-97DA-7C1316120C2B}" sibTransId="{FF40E3F1-C07D-4F3F-9666-61982584EC61}"/>
    <dgm:cxn modelId="{AE404749-DE33-464B-95E9-687692D82AD7}" srcId="{D044C821-4CE3-443B-BD55-162FB03EB6A4}" destId="{05330810-A20F-4595-8672-ED6B3EAB34EE}" srcOrd="0" destOrd="0" parTransId="{B7F6EB05-7A25-4E08-9268-D0F1012B917A}" sibTransId="{46CD066F-AC36-4446-B935-D311D39FB879}"/>
    <dgm:cxn modelId="{EEF4D0A3-598E-457C-AE64-C036393C3954}" type="presOf" srcId="{05330810-A20F-4595-8672-ED6B3EAB34EE}" destId="{82610156-E486-4C4F-A369-7AF4E21DBA83}" srcOrd="0" destOrd="0" presId="urn:microsoft.com/office/officeart/2005/8/layout/hierarchy4"/>
    <dgm:cxn modelId="{125944E7-BB70-4F24-BD0E-09170AB63621}" type="presOf" srcId="{F8DB5D2C-C42F-4464-B469-A8FD8133C60F}" destId="{4143A0F8-03E6-405E-80E4-835135E19462}" srcOrd="0" destOrd="0" presId="urn:microsoft.com/office/officeart/2005/8/layout/hierarchy4"/>
    <dgm:cxn modelId="{E1427056-D5D5-47AF-8F76-68BD294D974A}" srcId="{82A22D56-0CBF-4DE4-AD3A-DEB3E2AE76C0}" destId="{B6FD36B2-4A18-4ABD-ACD4-FACF0B9972A5}" srcOrd="1" destOrd="0" parTransId="{0AFDCE82-F024-4F89-AFEC-4BA8332ACF73}" sibTransId="{C6A76B2D-47EC-4CF2-9153-50C2955AF1A1}"/>
    <dgm:cxn modelId="{4080B084-C65D-4985-AC43-54E6BFEA2459}" type="presOf" srcId="{1ED75637-28CC-480A-8199-B9DBE0656A38}" destId="{4E811F20-BE7F-408D-AA8D-FB7D6E5014C1}" srcOrd="0" destOrd="0" presId="urn:microsoft.com/office/officeart/2005/8/layout/hierarchy4"/>
    <dgm:cxn modelId="{B5B0D305-1A86-4D44-B50D-F774CF3327F9}" type="presOf" srcId="{3FCE2343-1DEF-43EC-8550-47CAD479552D}" destId="{8CEB745F-19CC-4D6C-99AE-B4DF9D06D7E2}" srcOrd="0" destOrd="0" presId="urn:microsoft.com/office/officeart/2005/8/layout/hierarchy4"/>
    <dgm:cxn modelId="{EB1D14CF-7170-4E38-A016-944EA534EB42}" srcId="{05330810-A20F-4595-8672-ED6B3EAB34EE}" destId="{CDEC5230-B11A-48CD-A38C-AE9D127D0A63}" srcOrd="1" destOrd="0" parTransId="{F5C5D6F0-3D20-49C3-81BC-89BCD186BF37}" sibTransId="{1DE29C56-3B4C-43E7-A973-98F9982603EF}"/>
    <dgm:cxn modelId="{EC0CB926-BFD7-4292-BA15-02E067A3727D}" type="presOf" srcId="{7EBE31FB-D793-4CD2-88EA-D78CE3BD84DC}" destId="{1729C6F3-E340-48D7-B9A9-26A570AB5842}" srcOrd="0" destOrd="0" presId="urn:microsoft.com/office/officeart/2005/8/layout/hierarchy4"/>
    <dgm:cxn modelId="{EA720829-16EB-4BF0-9AD4-6866D3408883}" srcId="{05330810-A20F-4595-8672-ED6B3EAB34EE}" destId="{54556547-8540-4632-9C53-696C562271D4}" srcOrd="0" destOrd="0" parTransId="{1A4B35F5-8A3D-48A7-8D40-761564D036E4}" sibTransId="{99DDA091-5F8B-4AA3-AC8B-58F058285E98}"/>
    <dgm:cxn modelId="{99278B05-692C-48B9-A208-2B76BF099DCA}" type="presOf" srcId="{B6FD36B2-4A18-4ABD-ACD4-FACF0B9972A5}" destId="{90AAF6C2-FD93-4608-9334-B05B8DEF0A35}" srcOrd="0" destOrd="0" presId="urn:microsoft.com/office/officeart/2005/8/layout/hierarchy4"/>
    <dgm:cxn modelId="{671D5097-DA72-4381-B2A5-DCD368C487C6}" type="presOf" srcId="{30D86A7A-E484-4AC9-998B-5C32231CA939}" destId="{440F9D97-FF4E-4553-963B-6CC4B33252A5}" srcOrd="0" destOrd="0" presId="urn:microsoft.com/office/officeart/2005/8/layout/hierarchy4"/>
    <dgm:cxn modelId="{DDD4C800-C89C-4403-9C25-C0972965C091}" srcId="{05330810-A20F-4595-8672-ED6B3EAB34EE}" destId="{7EBE31FB-D793-4CD2-88EA-D78CE3BD84DC}" srcOrd="3" destOrd="0" parTransId="{4979FED2-2405-42AB-B923-710C85AAAFB4}" sibTransId="{0F09F43C-AD6C-4B1A-8CFA-9DA40DAA5CAA}"/>
    <dgm:cxn modelId="{9AFFB348-7440-4EBF-853F-0090C398D17A}" type="presOf" srcId="{D932DBC0-9CD4-4D68-B4BB-7B94971F015B}" destId="{1024B571-9569-45D2-BF1F-9C71955FB186}" srcOrd="0" destOrd="0" presId="urn:microsoft.com/office/officeart/2005/8/layout/hierarchy4"/>
    <dgm:cxn modelId="{603F26C4-85D4-426D-A7DC-16C90F5589A9}" srcId="{D044C821-4CE3-443B-BD55-162FB03EB6A4}" destId="{30D86A7A-E484-4AC9-998B-5C32231CA939}" srcOrd="2" destOrd="0" parTransId="{43A792BE-D43A-4AFD-9AA2-941D9C5D506A}" sibTransId="{840ED9D9-AEF0-4EBB-9DEC-2D2322DE885E}"/>
    <dgm:cxn modelId="{3BAE7CBA-AA53-494D-8AA5-2D52989D8BD4}" type="presOf" srcId="{D044C821-4CE3-443B-BD55-162FB03EB6A4}" destId="{B250D642-1B34-4493-B4D6-8301D7A0418E}" srcOrd="0" destOrd="0" presId="urn:microsoft.com/office/officeart/2005/8/layout/hierarchy4"/>
    <dgm:cxn modelId="{653C62DE-889B-4EB7-910C-8AEA3CA3C5BD}" type="presParOf" srcId="{4143A0F8-03E6-405E-80E4-835135E19462}" destId="{C6F9E1D4-AA96-48AB-A4FC-286AA9BA1DD6}" srcOrd="0" destOrd="0" presId="urn:microsoft.com/office/officeart/2005/8/layout/hierarchy4"/>
    <dgm:cxn modelId="{177042F9-E706-45A6-A625-08A297F3319E}" type="presParOf" srcId="{C6F9E1D4-AA96-48AB-A4FC-286AA9BA1DD6}" destId="{B250D642-1B34-4493-B4D6-8301D7A0418E}" srcOrd="0" destOrd="0" presId="urn:microsoft.com/office/officeart/2005/8/layout/hierarchy4"/>
    <dgm:cxn modelId="{B9ED55B0-1BFA-476B-A25E-0F86E1D33CA8}" type="presParOf" srcId="{C6F9E1D4-AA96-48AB-A4FC-286AA9BA1DD6}" destId="{E35C4921-F1C8-4ECC-9066-227741191651}" srcOrd="1" destOrd="0" presId="urn:microsoft.com/office/officeart/2005/8/layout/hierarchy4"/>
    <dgm:cxn modelId="{9C9277CE-1357-47BE-B019-D8BD83132C9A}" type="presParOf" srcId="{C6F9E1D4-AA96-48AB-A4FC-286AA9BA1DD6}" destId="{9CBCBDF9-F53A-43B2-804F-A5B6451D4528}" srcOrd="2" destOrd="0" presId="urn:microsoft.com/office/officeart/2005/8/layout/hierarchy4"/>
    <dgm:cxn modelId="{B6E06C5F-BBFD-423C-97C6-74C908DF3DAB}" type="presParOf" srcId="{9CBCBDF9-F53A-43B2-804F-A5B6451D4528}" destId="{710BED08-C59C-442E-92CD-3F06293F851D}" srcOrd="0" destOrd="0" presId="urn:microsoft.com/office/officeart/2005/8/layout/hierarchy4"/>
    <dgm:cxn modelId="{3A205484-4148-4C51-8B53-BCCB95E2A9A0}" type="presParOf" srcId="{710BED08-C59C-442E-92CD-3F06293F851D}" destId="{82610156-E486-4C4F-A369-7AF4E21DBA83}" srcOrd="0" destOrd="0" presId="urn:microsoft.com/office/officeart/2005/8/layout/hierarchy4"/>
    <dgm:cxn modelId="{DCA54A1E-46F3-492A-A988-E2D1B3236B8E}" type="presParOf" srcId="{710BED08-C59C-442E-92CD-3F06293F851D}" destId="{1EDFAE5B-8682-44B7-ACE1-4915BD310764}" srcOrd="1" destOrd="0" presId="urn:microsoft.com/office/officeart/2005/8/layout/hierarchy4"/>
    <dgm:cxn modelId="{6A0FC056-8707-4DDB-B0B4-4ADE644A0EFF}" type="presParOf" srcId="{710BED08-C59C-442E-92CD-3F06293F851D}" destId="{A789351D-4917-4EA0-B61A-F37E63A7819C}" srcOrd="2" destOrd="0" presId="urn:microsoft.com/office/officeart/2005/8/layout/hierarchy4"/>
    <dgm:cxn modelId="{F6A4340C-9D92-4CAB-82ED-7AE743A91ADC}" type="presParOf" srcId="{A789351D-4917-4EA0-B61A-F37E63A7819C}" destId="{49744606-5B94-469E-A7B8-40BE0537D4B6}" srcOrd="0" destOrd="0" presId="urn:microsoft.com/office/officeart/2005/8/layout/hierarchy4"/>
    <dgm:cxn modelId="{8206EF2F-485C-4722-8A75-5875430C4867}" type="presParOf" srcId="{49744606-5B94-469E-A7B8-40BE0537D4B6}" destId="{BF292FCA-2FEE-4619-AF29-28632E6B10BC}" srcOrd="0" destOrd="0" presId="urn:microsoft.com/office/officeart/2005/8/layout/hierarchy4"/>
    <dgm:cxn modelId="{D28DB17C-6447-4F7E-A654-D6825D95F0AF}" type="presParOf" srcId="{49744606-5B94-469E-A7B8-40BE0537D4B6}" destId="{38D57674-B405-4325-B152-0BC0A61F3674}" srcOrd="1" destOrd="0" presId="urn:microsoft.com/office/officeart/2005/8/layout/hierarchy4"/>
    <dgm:cxn modelId="{6E2C7C48-0349-40EC-B2CB-A325B4AEAFDB}" type="presParOf" srcId="{A789351D-4917-4EA0-B61A-F37E63A7819C}" destId="{1ED1017E-3A92-4F5B-9558-377680A3A805}" srcOrd="1" destOrd="0" presId="urn:microsoft.com/office/officeart/2005/8/layout/hierarchy4"/>
    <dgm:cxn modelId="{A3F1E233-CA40-4EA8-AAB5-3F0C4D6FCFF1}" type="presParOf" srcId="{A789351D-4917-4EA0-B61A-F37E63A7819C}" destId="{A190EEA0-9595-4757-862A-FC363B14DDBA}" srcOrd="2" destOrd="0" presId="urn:microsoft.com/office/officeart/2005/8/layout/hierarchy4"/>
    <dgm:cxn modelId="{41B2B99A-63F5-4240-AE39-C615B4696972}" type="presParOf" srcId="{A190EEA0-9595-4757-862A-FC363B14DDBA}" destId="{45841A5F-1E9F-4ED5-8BF8-934033766458}" srcOrd="0" destOrd="0" presId="urn:microsoft.com/office/officeart/2005/8/layout/hierarchy4"/>
    <dgm:cxn modelId="{1EB84FBF-9D22-4EBF-88F0-8D61C87D2802}" type="presParOf" srcId="{A190EEA0-9595-4757-862A-FC363B14DDBA}" destId="{7A422ACE-FAC3-48FC-9A31-3F269A07AE67}" srcOrd="1" destOrd="0" presId="urn:microsoft.com/office/officeart/2005/8/layout/hierarchy4"/>
    <dgm:cxn modelId="{AFBFDCE0-9680-4EE8-BA1B-57A424A596CC}" type="presParOf" srcId="{A789351D-4917-4EA0-B61A-F37E63A7819C}" destId="{7C89BC45-B330-4C63-A32A-ADCB3A08386C}" srcOrd="3" destOrd="0" presId="urn:microsoft.com/office/officeart/2005/8/layout/hierarchy4"/>
    <dgm:cxn modelId="{9008DC9A-8516-4E64-9841-9DD1DDAA1B87}" type="presParOf" srcId="{A789351D-4917-4EA0-B61A-F37E63A7819C}" destId="{928F48EB-8B81-464B-8B60-7812F3C412A6}" srcOrd="4" destOrd="0" presId="urn:microsoft.com/office/officeart/2005/8/layout/hierarchy4"/>
    <dgm:cxn modelId="{5285F13E-5A28-48EF-8F21-1177F23739C4}" type="presParOf" srcId="{928F48EB-8B81-464B-8B60-7812F3C412A6}" destId="{7416F0FF-DEAF-4230-86C1-07DF38A24BF6}" srcOrd="0" destOrd="0" presId="urn:microsoft.com/office/officeart/2005/8/layout/hierarchy4"/>
    <dgm:cxn modelId="{CA7F3EA8-3A40-4D8D-A3C9-FD84D7F7A5F9}" type="presParOf" srcId="{928F48EB-8B81-464B-8B60-7812F3C412A6}" destId="{8908625A-EDAD-4353-8F45-09BA6AC8505E}" srcOrd="1" destOrd="0" presId="urn:microsoft.com/office/officeart/2005/8/layout/hierarchy4"/>
    <dgm:cxn modelId="{6949A399-7B07-4B0D-81F2-A78B67FFA1E5}" type="presParOf" srcId="{A789351D-4917-4EA0-B61A-F37E63A7819C}" destId="{DA352226-84F7-4D44-81D5-D9EB4C9A0902}" srcOrd="5" destOrd="0" presId="urn:microsoft.com/office/officeart/2005/8/layout/hierarchy4"/>
    <dgm:cxn modelId="{D232A263-003C-4DC1-9653-4C721A9F1A3B}" type="presParOf" srcId="{A789351D-4917-4EA0-B61A-F37E63A7819C}" destId="{54BA132A-2070-4029-A3BD-4EA8FA2529AC}" srcOrd="6" destOrd="0" presId="urn:microsoft.com/office/officeart/2005/8/layout/hierarchy4"/>
    <dgm:cxn modelId="{AA7FB48F-F1EC-4581-8E5D-9910335C99FE}" type="presParOf" srcId="{54BA132A-2070-4029-A3BD-4EA8FA2529AC}" destId="{1729C6F3-E340-48D7-B9A9-26A570AB5842}" srcOrd="0" destOrd="0" presId="urn:microsoft.com/office/officeart/2005/8/layout/hierarchy4"/>
    <dgm:cxn modelId="{4789DB7E-F072-45D1-9CE5-59368AFD1A00}" type="presParOf" srcId="{54BA132A-2070-4029-A3BD-4EA8FA2529AC}" destId="{A8752753-861C-4DBF-AC2B-F3C0317B604A}" srcOrd="1" destOrd="0" presId="urn:microsoft.com/office/officeart/2005/8/layout/hierarchy4"/>
    <dgm:cxn modelId="{7730CF67-7FB1-40EA-BD54-C658DE548789}" type="presParOf" srcId="{9CBCBDF9-F53A-43B2-804F-A5B6451D4528}" destId="{8B25883B-8A6C-438B-B201-AF2BCC2BD397}" srcOrd="1" destOrd="0" presId="urn:microsoft.com/office/officeart/2005/8/layout/hierarchy4"/>
    <dgm:cxn modelId="{48B13AF2-A280-4CD6-8B97-D6CD34CBF8AB}" type="presParOf" srcId="{9CBCBDF9-F53A-43B2-804F-A5B6451D4528}" destId="{83797E4C-2945-404F-82D4-1C55E2AE0650}" srcOrd="2" destOrd="0" presId="urn:microsoft.com/office/officeart/2005/8/layout/hierarchy4"/>
    <dgm:cxn modelId="{16608308-A348-42B8-B4ED-17BA074915D9}" type="presParOf" srcId="{83797E4C-2945-404F-82D4-1C55E2AE0650}" destId="{28851CAD-13BF-4BA9-A3B7-C673F030CEC9}" srcOrd="0" destOrd="0" presId="urn:microsoft.com/office/officeart/2005/8/layout/hierarchy4"/>
    <dgm:cxn modelId="{1A88449B-9D82-4B76-9FCC-BA9327DFD688}" type="presParOf" srcId="{83797E4C-2945-404F-82D4-1C55E2AE0650}" destId="{3ECD853B-CCC2-4E12-A0AD-3CD14287365E}" srcOrd="1" destOrd="0" presId="urn:microsoft.com/office/officeart/2005/8/layout/hierarchy4"/>
    <dgm:cxn modelId="{3FC72595-EEA3-4020-A5D7-199028FFF092}" type="presParOf" srcId="{83797E4C-2945-404F-82D4-1C55E2AE0650}" destId="{FF3001B7-C343-4879-966B-C2D8740D1A18}" srcOrd="2" destOrd="0" presId="urn:microsoft.com/office/officeart/2005/8/layout/hierarchy4"/>
    <dgm:cxn modelId="{E9F16E9F-E50B-45F7-AE53-BED8B813513D}" type="presParOf" srcId="{FF3001B7-C343-4879-966B-C2D8740D1A18}" destId="{AD23A81F-B691-430B-8A6F-C1EFA783B76E}" srcOrd="0" destOrd="0" presId="urn:microsoft.com/office/officeart/2005/8/layout/hierarchy4"/>
    <dgm:cxn modelId="{CCCF3F21-6754-4543-AF60-3221B69D0A47}" type="presParOf" srcId="{AD23A81F-B691-430B-8A6F-C1EFA783B76E}" destId="{1024B571-9569-45D2-BF1F-9C71955FB186}" srcOrd="0" destOrd="0" presId="urn:microsoft.com/office/officeart/2005/8/layout/hierarchy4"/>
    <dgm:cxn modelId="{BA2CEA89-0E7E-49B4-B3C6-C6E0D161CA11}" type="presParOf" srcId="{AD23A81F-B691-430B-8A6F-C1EFA783B76E}" destId="{BB95D012-C72C-4D4D-8AA9-612FEB793662}" srcOrd="1" destOrd="0" presId="urn:microsoft.com/office/officeart/2005/8/layout/hierarchy4"/>
    <dgm:cxn modelId="{0E4F3E14-491D-4747-846F-11D220F863E3}" type="presParOf" srcId="{FF3001B7-C343-4879-966B-C2D8740D1A18}" destId="{7C580CA4-9077-44A7-8F98-919F177F8A08}" srcOrd="1" destOrd="0" presId="urn:microsoft.com/office/officeart/2005/8/layout/hierarchy4"/>
    <dgm:cxn modelId="{ABDDD975-2197-433A-A51B-61AE5CE9687C}" type="presParOf" srcId="{FF3001B7-C343-4879-966B-C2D8740D1A18}" destId="{3E031DEF-EBC5-454B-AB45-FD097F47CAC8}" srcOrd="2" destOrd="0" presId="urn:microsoft.com/office/officeart/2005/8/layout/hierarchy4"/>
    <dgm:cxn modelId="{1341307B-FC63-4848-985B-2DC94952CD9B}" type="presParOf" srcId="{3E031DEF-EBC5-454B-AB45-FD097F47CAC8}" destId="{90AAF6C2-FD93-4608-9334-B05B8DEF0A35}" srcOrd="0" destOrd="0" presId="urn:microsoft.com/office/officeart/2005/8/layout/hierarchy4"/>
    <dgm:cxn modelId="{A6BEC654-7333-487D-9D8E-841A70FD79AA}" type="presParOf" srcId="{3E031DEF-EBC5-454B-AB45-FD097F47CAC8}" destId="{641B2C29-7F26-4F7D-9E52-A1670EAA6E60}" srcOrd="1" destOrd="0" presId="urn:microsoft.com/office/officeart/2005/8/layout/hierarchy4"/>
    <dgm:cxn modelId="{DB73CD54-5929-4A98-85D4-BD16ED82E4BF}" type="presParOf" srcId="{FF3001B7-C343-4879-966B-C2D8740D1A18}" destId="{CC62E034-D96B-4FC0-845D-B26FCFC460C0}" srcOrd="3" destOrd="0" presId="urn:microsoft.com/office/officeart/2005/8/layout/hierarchy4"/>
    <dgm:cxn modelId="{1613C0CD-949C-4CAF-811B-D804FE95184D}" type="presParOf" srcId="{FF3001B7-C343-4879-966B-C2D8740D1A18}" destId="{D232CC37-71F1-43B9-A757-8DEAACD7CAB7}" srcOrd="4" destOrd="0" presId="urn:microsoft.com/office/officeart/2005/8/layout/hierarchy4"/>
    <dgm:cxn modelId="{4220D0C7-67DC-4428-B697-FF2EDBD25FD0}" type="presParOf" srcId="{D232CC37-71F1-43B9-A757-8DEAACD7CAB7}" destId="{4E811F20-BE7F-408D-AA8D-FB7D6E5014C1}" srcOrd="0" destOrd="0" presId="urn:microsoft.com/office/officeart/2005/8/layout/hierarchy4"/>
    <dgm:cxn modelId="{D156219B-693F-4E1F-9E6F-00E071DD6E76}" type="presParOf" srcId="{D232CC37-71F1-43B9-A757-8DEAACD7CAB7}" destId="{88CBAD7D-6067-45BF-9816-33E2549E680C}" srcOrd="1" destOrd="0" presId="urn:microsoft.com/office/officeart/2005/8/layout/hierarchy4"/>
    <dgm:cxn modelId="{55E5128C-B91E-4AEF-9036-09C7B013EBC2}" type="presParOf" srcId="{FF3001B7-C343-4879-966B-C2D8740D1A18}" destId="{8F3BA7B9-3DEE-42A3-AEA0-9CBCD14B5DFA}" srcOrd="5" destOrd="0" presId="urn:microsoft.com/office/officeart/2005/8/layout/hierarchy4"/>
    <dgm:cxn modelId="{4FA873F0-63DA-469F-8926-55AC86E33B20}" type="presParOf" srcId="{FF3001B7-C343-4879-966B-C2D8740D1A18}" destId="{E674AB01-73BE-4782-A7FC-889BE7DCF595}" srcOrd="6" destOrd="0" presId="urn:microsoft.com/office/officeart/2005/8/layout/hierarchy4"/>
    <dgm:cxn modelId="{BA008C8B-81EF-4C26-B9CE-9FEE773E1F4F}" type="presParOf" srcId="{E674AB01-73BE-4782-A7FC-889BE7DCF595}" destId="{8CEB745F-19CC-4D6C-99AE-B4DF9D06D7E2}" srcOrd="0" destOrd="0" presId="urn:microsoft.com/office/officeart/2005/8/layout/hierarchy4"/>
    <dgm:cxn modelId="{627B6593-C427-4FF7-BC87-9FA52253F40D}" type="presParOf" srcId="{E674AB01-73BE-4782-A7FC-889BE7DCF595}" destId="{529A4C4A-D30E-4E5A-9087-9269417B3A36}" srcOrd="1" destOrd="0" presId="urn:microsoft.com/office/officeart/2005/8/layout/hierarchy4"/>
    <dgm:cxn modelId="{3E2829B9-3B93-46FB-BDB3-46DF8AFC4B1A}" type="presParOf" srcId="{9CBCBDF9-F53A-43B2-804F-A5B6451D4528}" destId="{A4869CD9-52D7-4601-8FC2-F19CCD15F742}" srcOrd="3" destOrd="0" presId="urn:microsoft.com/office/officeart/2005/8/layout/hierarchy4"/>
    <dgm:cxn modelId="{282F3FCE-C1B3-4F19-BF4C-BE0DE24B915A}" type="presParOf" srcId="{9CBCBDF9-F53A-43B2-804F-A5B6451D4528}" destId="{FA6BC871-E3BE-41E7-8A17-482263B1D4A7}" srcOrd="4" destOrd="0" presId="urn:microsoft.com/office/officeart/2005/8/layout/hierarchy4"/>
    <dgm:cxn modelId="{CAE42E47-0BC7-4E56-9C39-7DE0D82C44FA}" type="presParOf" srcId="{FA6BC871-E3BE-41E7-8A17-482263B1D4A7}" destId="{440F9D97-FF4E-4553-963B-6CC4B33252A5}" srcOrd="0" destOrd="0" presId="urn:microsoft.com/office/officeart/2005/8/layout/hierarchy4"/>
    <dgm:cxn modelId="{27EBB7EF-6F24-4C79-B84A-B4D78567333E}" type="presParOf" srcId="{FA6BC871-E3BE-41E7-8A17-482263B1D4A7}" destId="{18A15392-A8E6-4149-A6FD-30569A172CC8}" srcOrd="1" destOrd="0" presId="urn:microsoft.com/office/officeart/2005/8/layout/hierarchy4"/>
    <dgm:cxn modelId="{091BC387-421C-4947-B0F2-CEAEE4B5DCE4}" type="presParOf" srcId="{FA6BC871-E3BE-41E7-8A17-482263B1D4A7}" destId="{294D4F15-A92D-4F68-BB42-336E25BCA61E}" srcOrd="2" destOrd="0" presId="urn:microsoft.com/office/officeart/2005/8/layout/hierarchy4"/>
    <dgm:cxn modelId="{76C9D21E-27A1-4303-AC62-594572E722B0}" type="presParOf" srcId="{294D4F15-A92D-4F68-BB42-336E25BCA61E}" destId="{5C42316C-930C-4A8D-AF70-E69D94C28E0A}" srcOrd="0" destOrd="0" presId="urn:microsoft.com/office/officeart/2005/8/layout/hierarchy4"/>
    <dgm:cxn modelId="{AA4112D9-EFFE-4A0C-9BD3-21BF849D734D}" type="presParOf" srcId="{5C42316C-930C-4A8D-AF70-E69D94C28E0A}" destId="{74C16A98-D1E2-4F7E-90BC-26D10EE708E1}" srcOrd="0" destOrd="0" presId="urn:microsoft.com/office/officeart/2005/8/layout/hierarchy4"/>
    <dgm:cxn modelId="{8E74157A-F5C0-4D08-95FD-B0DDF93C55D5}" type="presParOf" srcId="{5C42316C-930C-4A8D-AF70-E69D94C28E0A}" destId="{1A21BAD2-E5D5-4931-826A-BE2935E616B4}" srcOrd="1" destOrd="0" presId="urn:microsoft.com/office/officeart/2005/8/layout/hierarchy4"/>
    <dgm:cxn modelId="{4BF7EB2C-FFC1-45D2-A86D-7F5DA653B048}" type="presParOf" srcId="{294D4F15-A92D-4F68-BB42-336E25BCA61E}" destId="{C915000B-E832-46A5-96F3-47589E510178}" srcOrd="1" destOrd="0" presId="urn:microsoft.com/office/officeart/2005/8/layout/hierarchy4"/>
    <dgm:cxn modelId="{48F93828-88DE-4879-B516-298EF358B569}" type="presParOf" srcId="{294D4F15-A92D-4F68-BB42-336E25BCA61E}" destId="{51426736-1B3C-46C1-8769-7D30309653B4}" srcOrd="2" destOrd="0" presId="urn:microsoft.com/office/officeart/2005/8/layout/hierarchy4"/>
    <dgm:cxn modelId="{F35CEF0C-67B8-43E8-801A-E5A19A00B0EB}" type="presParOf" srcId="{51426736-1B3C-46C1-8769-7D30309653B4}" destId="{6280D27B-091E-4BB2-9F2C-EDCAB0FA1F89}" srcOrd="0" destOrd="0" presId="urn:microsoft.com/office/officeart/2005/8/layout/hierarchy4"/>
    <dgm:cxn modelId="{89E152C0-E2F9-4E1D-977F-3127EBEDCB4E}" type="presParOf" srcId="{51426736-1B3C-46C1-8769-7D30309653B4}" destId="{A058D9C9-5DDE-4F54-BB3B-16D4EB8D8A4B}" srcOrd="1" destOrd="0" presId="urn:microsoft.com/office/officeart/2005/8/layout/hierarchy4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A064689-A0C9-4CBA-B617-70545774B4FC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92FDD8C-AFEE-449C-8FEF-3E0D1B2752C1}">
      <dgm:prSet phldrT="[Текст]" custT="1"/>
      <dgm:spPr/>
      <dgm:t>
        <a:bodyPr/>
        <a:lstStyle/>
        <a:p>
          <a:pPr>
            <a:lnSpc>
              <a:spcPct val="80000"/>
            </a:lnSpc>
          </a:pPr>
          <a:r>
            <a:rPr lang="ru-RU" altLang="ru-RU" sz="1800" dirty="0" smtClean="0">
              <a:latin typeface="Azeri Times Lat" pitchFamily="34" charset="0"/>
              <a:cs typeface="Times New Roman" pitchFamily="18" charset="0"/>
            </a:rPr>
            <a:t>техники </a:t>
          </a:r>
          <a:r>
            <a:rPr lang="ru-RU" altLang="ru-RU" sz="1800" dirty="0" err="1" smtClean="0">
              <a:latin typeface="Azeri Times Lat" pitchFamily="34" charset="0"/>
              <a:cs typeface="Times New Roman" pitchFamily="18" charset="0"/>
            </a:rPr>
            <a:t>щазырлыг</a:t>
          </a:r>
          <a:r>
            <a:rPr lang="ru-RU" altLang="ru-RU" sz="1800" dirty="0" smtClean="0">
              <a:latin typeface="Azeri Times Lat" pitchFamily="34" charset="0"/>
              <a:cs typeface="Times New Roman" pitchFamily="18" charset="0"/>
            </a:rPr>
            <a:t> </a:t>
          </a:r>
          <a:r>
            <a:rPr lang="ru-RU" altLang="ru-RU" sz="1800" dirty="0" err="1" smtClean="0">
              <a:latin typeface="Azeri Times Lat" pitchFamily="34" charset="0"/>
              <a:cs typeface="Times New Roman" pitchFamily="18" charset="0"/>
            </a:rPr>
            <a:t>ямсаллары</a:t>
          </a:r>
          <a:r>
            <a:rPr lang="ru-RU" altLang="ru-RU" sz="1800" dirty="0" smtClean="0">
              <a:latin typeface="Azeri Times Lat" pitchFamily="34" charset="0"/>
              <a:cs typeface="Times New Roman" pitchFamily="18" charset="0"/>
            </a:rPr>
            <a:t>;</a:t>
          </a:r>
        </a:p>
        <a:p>
          <a:pPr>
            <a:lnSpc>
              <a:spcPct val="80000"/>
            </a:lnSpc>
          </a:pPr>
          <a:r>
            <a:rPr lang="ru-RU" altLang="ru-RU" sz="1800" dirty="0" smtClean="0">
              <a:latin typeface="Azeri Times Lat" pitchFamily="34" charset="0"/>
              <a:cs typeface="Times New Roman" pitchFamily="18" charset="0"/>
            </a:rPr>
            <a:t> </a:t>
          </a:r>
          <a:endParaRPr lang="ru-RU" dirty="0">
            <a:latin typeface="Azeri Times Lat" pitchFamily="34" charset="0"/>
            <a:cs typeface="Times New Roman" pitchFamily="18" charset="0"/>
          </a:endParaRPr>
        </a:p>
      </dgm:t>
    </dgm:pt>
    <dgm:pt modelId="{580918AE-6F40-4572-88F8-EA5EA0BCADCE}" type="parTrans" cxnId="{9A151BB6-305D-4B25-90EC-5EA4009A64EC}">
      <dgm:prSet/>
      <dgm:spPr/>
      <dgm:t>
        <a:bodyPr/>
        <a:lstStyle/>
        <a:p>
          <a:endParaRPr lang="ru-RU"/>
        </a:p>
      </dgm:t>
    </dgm:pt>
    <dgm:pt modelId="{6977F986-50E6-4EE4-980F-BD8A99F18E0D}" type="sibTrans" cxnId="{9A151BB6-305D-4B25-90EC-5EA4009A64EC}">
      <dgm:prSet/>
      <dgm:spPr/>
      <dgm:t>
        <a:bodyPr/>
        <a:lstStyle/>
        <a:p>
          <a:endParaRPr lang="ru-RU"/>
        </a:p>
      </dgm:t>
    </dgm:pt>
    <dgm:pt modelId="{3252CA66-7882-4F93-A700-79CF988D2DB6}">
      <dgm:prSet phldrT="[Текст]" custT="1"/>
      <dgm:spPr/>
      <dgm:t>
        <a:bodyPr/>
        <a:lstStyle/>
        <a:p>
          <a:pPr>
            <a:lnSpc>
              <a:spcPct val="80000"/>
            </a:lnSpc>
          </a:pPr>
          <a:r>
            <a:rPr lang="ru-RU" altLang="ru-RU" sz="1800" dirty="0" err="1" smtClean="0">
              <a:latin typeface="Azeri Times Lat" pitchFamily="34" charset="0"/>
              <a:cs typeface="Times New Roman" pitchFamily="18" charset="0"/>
            </a:rPr>
            <a:t>няглиййат</a:t>
          </a:r>
          <a:r>
            <a:rPr lang="ru-RU" altLang="ru-RU" sz="1800" dirty="0" smtClean="0">
              <a:latin typeface="Azeri Times Lat" pitchFamily="34" charset="0"/>
              <a:cs typeface="Times New Roman" pitchFamily="18" charset="0"/>
            </a:rPr>
            <a:t> </a:t>
          </a:r>
          <a:r>
            <a:rPr lang="ru-RU" altLang="ru-RU" sz="1800" dirty="0" err="1" smtClean="0">
              <a:latin typeface="Azeri Times Lat" pitchFamily="34" charset="0"/>
              <a:cs typeface="Times New Roman" pitchFamily="18" charset="0"/>
            </a:rPr>
            <a:t>васитяляриндян</a:t>
          </a:r>
          <a:r>
            <a:rPr lang="ru-RU" altLang="ru-RU" sz="1800" dirty="0" smtClean="0">
              <a:latin typeface="Azeri Times Lat" pitchFamily="34" charset="0"/>
              <a:cs typeface="Times New Roman" pitchFamily="18" charset="0"/>
            </a:rPr>
            <a:t> </a:t>
          </a:r>
          <a:r>
            <a:rPr lang="ru-RU" altLang="ru-RU" sz="1800" dirty="0" err="1" smtClean="0">
              <a:latin typeface="Azeri Times Lat" pitchFamily="34" charset="0"/>
              <a:cs typeface="Times New Roman" pitchFamily="18" charset="0"/>
            </a:rPr>
            <a:t>истифадя</a:t>
          </a:r>
          <a:r>
            <a:rPr lang="ru-RU" altLang="ru-RU" sz="1800" dirty="0" smtClean="0">
              <a:latin typeface="Azeri Times Lat" pitchFamily="34" charset="0"/>
              <a:cs typeface="Times New Roman" pitchFamily="18" charset="0"/>
            </a:rPr>
            <a:t> </a:t>
          </a:r>
          <a:r>
            <a:rPr lang="ru-RU" altLang="ru-RU" sz="1800" dirty="0" err="1" smtClean="0">
              <a:latin typeface="Azeri Times Lat" pitchFamily="34" charset="0"/>
              <a:cs typeface="Times New Roman" pitchFamily="18" charset="0"/>
            </a:rPr>
            <a:t>ямсаллары</a:t>
          </a:r>
          <a:r>
            <a:rPr lang="ru-RU" altLang="ru-RU" sz="1800" dirty="0" smtClean="0">
              <a:latin typeface="Azeri Times Lat" pitchFamily="34" charset="0"/>
              <a:cs typeface="Times New Roman" pitchFamily="18" charset="0"/>
            </a:rPr>
            <a:t>;</a:t>
          </a:r>
        </a:p>
      </dgm:t>
    </dgm:pt>
    <dgm:pt modelId="{19949173-0377-441E-A131-C16116AFAA44}" type="parTrans" cxnId="{F414AACF-54B1-490C-AADE-16F486864F33}">
      <dgm:prSet/>
      <dgm:spPr/>
      <dgm:t>
        <a:bodyPr/>
        <a:lstStyle/>
        <a:p>
          <a:endParaRPr lang="ru-RU"/>
        </a:p>
      </dgm:t>
    </dgm:pt>
    <dgm:pt modelId="{489FE5A2-D8AC-48A5-94A6-6B437C200F8E}" type="sibTrans" cxnId="{F414AACF-54B1-490C-AADE-16F486864F33}">
      <dgm:prSet/>
      <dgm:spPr/>
      <dgm:t>
        <a:bodyPr/>
        <a:lstStyle/>
        <a:p>
          <a:endParaRPr lang="ru-RU"/>
        </a:p>
      </dgm:t>
    </dgm:pt>
    <dgm:pt modelId="{EBDA890B-55D7-45FF-B207-A917C6648477}">
      <dgm:prSet phldrT="[Текст]" custT="1"/>
      <dgm:spPr/>
      <dgm:t>
        <a:bodyPr/>
        <a:lstStyle/>
        <a:p>
          <a:pPr>
            <a:lnSpc>
              <a:spcPct val="80000"/>
            </a:lnSpc>
          </a:pPr>
          <a:r>
            <a:rPr lang="ru-RU" altLang="ru-RU" sz="1800" dirty="0" smtClean="0">
              <a:latin typeface="Azeri Times Lat" pitchFamily="34" charset="0"/>
              <a:cs typeface="Times New Roman" pitchFamily="18" charset="0"/>
            </a:rPr>
            <a:t> </a:t>
          </a:r>
          <a:r>
            <a:rPr lang="ru-RU" altLang="ru-RU" sz="1800" dirty="0" err="1" smtClean="0">
              <a:latin typeface="Azeri Times Lat" pitchFamily="34" charset="0"/>
              <a:cs typeface="Times New Roman" pitchFamily="18" charset="0"/>
            </a:rPr>
            <a:t>йцкэютцрмя</a:t>
          </a:r>
          <a:r>
            <a:rPr lang="ru-RU" altLang="ru-RU" sz="1800" dirty="0" smtClean="0">
              <a:latin typeface="Azeri Times Lat" pitchFamily="34" charset="0"/>
              <a:cs typeface="Times New Roman" pitchFamily="18" charset="0"/>
            </a:rPr>
            <a:t> </a:t>
          </a:r>
          <a:r>
            <a:rPr lang="ru-RU" altLang="ru-RU" sz="1800" dirty="0" err="1" smtClean="0">
              <a:latin typeface="Azeri Times Lat" pitchFamily="34" charset="0"/>
              <a:cs typeface="Times New Roman" pitchFamily="18" charset="0"/>
            </a:rPr>
            <a:t>габилиййятиндян</a:t>
          </a:r>
          <a:r>
            <a:rPr lang="ru-RU" altLang="ru-RU" sz="1800" dirty="0" smtClean="0">
              <a:latin typeface="Azeri Times Lat" pitchFamily="34" charset="0"/>
              <a:cs typeface="Times New Roman" pitchFamily="18" charset="0"/>
            </a:rPr>
            <a:t> </a:t>
          </a:r>
          <a:r>
            <a:rPr lang="ru-RU" altLang="ru-RU" sz="1800" dirty="0" err="1" smtClean="0">
              <a:latin typeface="Azeri Times Lat" pitchFamily="34" charset="0"/>
              <a:cs typeface="Times New Roman" pitchFamily="18" charset="0"/>
            </a:rPr>
            <a:t>истифадя</a:t>
          </a:r>
          <a:r>
            <a:rPr lang="ru-RU" altLang="ru-RU" sz="1800" dirty="0" smtClean="0">
              <a:latin typeface="Azeri Times Lat" pitchFamily="34" charset="0"/>
              <a:cs typeface="Times New Roman" pitchFamily="18" charset="0"/>
            </a:rPr>
            <a:t> </a:t>
          </a:r>
          <a:r>
            <a:rPr lang="ru-RU" altLang="ru-RU" sz="1800" dirty="0" err="1" smtClean="0">
              <a:latin typeface="Azeri Times Lat" pitchFamily="34" charset="0"/>
              <a:cs typeface="Times New Roman" pitchFamily="18" charset="0"/>
            </a:rPr>
            <a:t>ямсалы</a:t>
          </a:r>
          <a:r>
            <a:rPr lang="ru-RU" altLang="ru-RU" sz="1800" dirty="0" smtClean="0">
              <a:latin typeface="Azeri Times Lat" pitchFamily="34" charset="0"/>
              <a:cs typeface="Times New Roman" pitchFamily="18" charset="0"/>
            </a:rPr>
            <a:t>;</a:t>
          </a:r>
        </a:p>
      </dgm:t>
    </dgm:pt>
    <dgm:pt modelId="{E8875B73-B760-45A7-A9DA-2EDC88F6C4DD}" type="parTrans" cxnId="{DE90E71E-6287-44A3-AFAF-558D9F140B88}">
      <dgm:prSet/>
      <dgm:spPr/>
      <dgm:t>
        <a:bodyPr/>
        <a:lstStyle/>
        <a:p>
          <a:endParaRPr lang="ru-RU"/>
        </a:p>
      </dgm:t>
    </dgm:pt>
    <dgm:pt modelId="{E0B0DA41-717A-4CFE-B7B6-DC47868FEC8B}" type="sibTrans" cxnId="{DE90E71E-6287-44A3-AFAF-558D9F140B88}">
      <dgm:prSet/>
      <dgm:spPr/>
      <dgm:t>
        <a:bodyPr/>
        <a:lstStyle/>
        <a:p>
          <a:endParaRPr lang="ru-RU"/>
        </a:p>
      </dgm:t>
    </dgm:pt>
    <dgm:pt modelId="{408CE687-8F96-48B1-A97D-7A372B331102}">
      <dgm:prSet phldrT="[Текст]" custT="1"/>
      <dgm:spPr/>
      <dgm:t>
        <a:bodyPr/>
        <a:lstStyle/>
        <a:p>
          <a:pPr>
            <a:lnSpc>
              <a:spcPct val="80000"/>
            </a:lnSpc>
          </a:pPr>
          <a:r>
            <a:rPr lang="ru-RU" altLang="ru-RU" sz="1800" dirty="0" smtClean="0">
              <a:latin typeface="Azeri Times Lat" pitchFamily="34" charset="0"/>
              <a:cs typeface="Times New Roman" pitchFamily="18" charset="0"/>
            </a:rPr>
            <a:t> техники </a:t>
          </a:r>
          <a:r>
            <a:rPr lang="ru-RU" altLang="ru-RU" sz="1800" dirty="0" err="1" smtClean="0">
              <a:latin typeface="Azeri Times Lat" pitchFamily="34" charset="0"/>
              <a:cs typeface="Times New Roman" pitchFamily="18" charset="0"/>
            </a:rPr>
            <a:t>истисмар</a:t>
          </a:r>
          <a:r>
            <a:rPr lang="ru-RU" altLang="ru-RU" sz="1800" dirty="0" smtClean="0">
              <a:latin typeface="Azeri Times Lat" pitchFamily="34" charset="0"/>
              <a:cs typeface="Times New Roman" pitchFamily="18" charset="0"/>
            </a:rPr>
            <a:t> </a:t>
          </a:r>
          <a:r>
            <a:rPr lang="ru-RU" altLang="ru-RU" sz="1800" dirty="0" err="1" smtClean="0">
              <a:latin typeface="Azeri Times Lat" pitchFamily="34" charset="0"/>
              <a:cs typeface="Times New Roman" pitchFamily="18" charset="0"/>
            </a:rPr>
            <a:t>сцряти</a:t>
          </a:r>
          <a:r>
            <a:rPr lang="ru-RU" altLang="ru-RU" sz="1800" dirty="0" smtClean="0">
              <a:latin typeface="Azeri Times Lat" pitchFamily="34" charset="0"/>
              <a:cs typeface="Times New Roman" pitchFamily="18" charset="0"/>
            </a:rPr>
            <a:t>;</a:t>
          </a:r>
        </a:p>
      </dgm:t>
    </dgm:pt>
    <dgm:pt modelId="{D821CC33-D39D-4E41-A7DB-D96CF6E1BBE1}" type="parTrans" cxnId="{FBF99C35-8C6E-41BB-A859-C920C4351BD3}">
      <dgm:prSet/>
      <dgm:spPr/>
      <dgm:t>
        <a:bodyPr/>
        <a:lstStyle/>
        <a:p>
          <a:endParaRPr lang="ru-RU"/>
        </a:p>
      </dgm:t>
    </dgm:pt>
    <dgm:pt modelId="{795355F1-418A-4BC7-9802-3DF71B3E9150}" type="sibTrans" cxnId="{FBF99C35-8C6E-41BB-A859-C920C4351BD3}">
      <dgm:prSet/>
      <dgm:spPr/>
      <dgm:t>
        <a:bodyPr/>
        <a:lstStyle/>
        <a:p>
          <a:endParaRPr lang="ru-RU"/>
        </a:p>
      </dgm:t>
    </dgm:pt>
    <dgm:pt modelId="{294761A6-9686-4319-AD11-C04B8B841118}">
      <dgm:prSet phldrT="[Текст]" custT="1"/>
      <dgm:spPr/>
      <dgm:t>
        <a:bodyPr/>
        <a:lstStyle/>
        <a:p>
          <a:pPr>
            <a:lnSpc>
              <a:spcPct val="80000"/>
            </a:lnSpc>
          </a:pPr>
          <a:r>
            <a:rPr lang="ru-RU" altLang="ru-RU" sz="1800" dirty="0" smtClean="0">
              <a:latin typeface="Azeri Times Lat" pitchFamily="34" charset="0"/>
              <a:cs typeface="Times New Roman" pitchFamily="18" charset="0"/>
            </a:rPr>
            <a:t> </a:t>
          </a:r>
          <a:r>
            <a:rPr lang="ru-RU" altLang="ru-RU" sz="1800" dirty="0" err="1" smtClean="0">
              <a:latin typeface="Azeri Times Lat" pitchFamily="34" charset="0"/>
              <a:cs typeface="Times New Roman" pitchFamily="18" charset="0"/>
            </a:rPr>
            <a:t>йцкдашымаларын</a:t>
          </a:r>
          <a:r>
            <a:rPr lang="ru-RU" altLang="ru-RU" sz="1800" dirty="0" smtClean="0">
              <a:latin typeface="Azeri Times Lat" pitchFamily="34" charset="0"/>
              <a:cs typeface="Times New Roman" pitchFamily="18" charset="0"/>
            </a:rPr>
            <a:t> орта </a:t>
          </a:r>
          <a:r>
            <a:rPr lang="ru-RU" altLang="ru-RU" sz="1800" dirty="0" err="1" smtClean="0">
              <a:latin typeface="Azeri Times Lat" pitchFamily="34" charset="0"/>
              <a:cs typeface="Times New Roman" pitchFamily="18" charset="0"/>
            </a:rPr>
            <a:t>мясафяси</a:t>
          </a:r>
          <a:r>
            <a:rPr lang="ru-RU" altLang="ru-RU" sz="1800" dirty="0" smtClean="0">
              <a:latin typeface="Azeri Times Lat" pitchFamily="34" charset="0"/>
              <a:cs typeface="Times New Roman" pitchFamily="18" charset="0"/>
            </a:rPr>
            <a:t>;</a:t>
          </a:r>
        </a:p>
      </dgm:t>
    </dgm:pt>
    <dgm:pt modelId="{78ED4C9D-7684-466D-BAFA-898C61572E9A}" type="parTrans" cxnId="{66A47C53-23F0-4929-BF46-E22848CA8C3E}">
      <dgm:prSet/>
      <dgm:spPr/>
      <dgm:t>
        <a:bodyPr/>
        <a:lstStyle/>
        <a:p>
          <a:endParaRPr lang="ru-RU"/>
        </a:p>
      </dgm:t>
    </dgm:pt>
    <dgm:pt modelId="{886504A8-6003-4936-90D4-9B7831F83236}" type="sibTrans" cxnId="{66A47C53-23F0-4929-BF46-E22848CA8C3E}">
      <dgm:prSet/>
      <dgm:spPr/>
      <dgm:t>
        <a:bodyPr/>
        <a:lstStyle/>
        <a:p>
          <a:endParaRPr lang="ru-RU"/>
        </a:p>
      </dgm:t>
    </dgm:pt>
    <dgm:pt modelId="{9EB41432-6853-47D6-8A8F-1FE43F1B2DE7}">
      <dgm:prSet phldrT="[Текст]" custT="1"/>
      <dgm:spPr/>
      <dgm:t>
        <a:bodyPr/>
        <a:lstStyle/>
        <a:p>
          <a:pPr>
            <a:lnSpc>
              <a:spcPct val="80000"/>
            </a:lnSpc>
          </a:pPr>
          <a:r>
            <a:rPr lang="az-Latn-AZ" altLang="ru-RU" sz="1800" dirty="0" smtClean="0">
              <a:latin typeface="Times New Roman" pitchFamily="18" charset="0"/>
              <a:cs typeface="Times New Roman" pitchFamily="18" charset="0"/>
            </a:rPr>
            <a:t>    </a:t>
          </a:r>
          <a:r>
            <a:rPr lang="ru-RU" altLang="ru-RU" sz="1800" dirty="0" smtClean="0">
              <a:latin typeface="Azeri Times Lat" pitchFamily="34" charset="0"/>
              <a:cs typeface="Times New Roman" pitchFamily="18" charset="0"/>
            </a:rPr>
            <a:t> </a:t>
          </a:r>
          <a:endParaRPr lang="az-Latn-AZ" altLang="ru-RU" sz="1800" dirty="0" smtClean="0"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80000"/>
            </a:lnSpc>
          </a:pPr>
          <a:r>
            <a:rPr lang="az-Latn-AZ" altLang="ru-RU" sz="1800" dirty="0" smtClean="0">
              <a:latin typeface="Times New Roman" pitchFamily="18" charset="0"/>
              <a:cs typeface="Times New Roman" pitchFamily="18" charset="0"/>
            </a:rPr>
            <a:t>     </a:t>
          </a:r>
          <a:r>
            <a:rPr lang="ru-RU" altLang="ru-RU" sz="1800" dirty="0" err="1" smtClean="0">
              <a:latin typeface="Azeri Times Lat" pitchFamily="34" charset="0"/>
              <a:cs typeface="Times New Roman" pitchFamily="18" charset="0"/>
            </a:rPr>
            <a:t>йцкля</a:t>
          </a:r>
          <a:r>
            <a:rPr lang="ru-RU" altLang="ru-RU" sz="1800" dirty="0" smtClean="0">
              <a:latin typeface="Azeri Times Lat" pitchFamily="34" charset="0"/>
              <a:cs typeface="Times New Roman" pitchFamily="18" charset="0"/>
            </a:rPr>
            <a:t> </a:t>
          </a:r>
          <a:r>
            <a:rPr lang="ru-RU" altLang="ru-RU" sz="1800" dirty="0" err="1" smtClean="0">
              <a:latin typeface="Azeri Times Lat" pitchFamily="34" charset="0"/>
              <a:cs typeface="Times New Roman" pitchFamily="18" charset="0"/>
            </a:rPr>
            <a:t>автомобиллярин</a:t>
          </a:r>
          <a:r>
            <a:rPr lang="ru-RU" altLang="ru-RU" sz="1800" dirty="0" smtClean="0">
              <a:latin typeface="Azeri Times Lat" pitchFamily="34" charset="0"/>
              <a:cs typeface="Times New Roman" pitchFamily="18" charset="0"/>
            </a:rPr>
            <a:t> </a:t>
          </a:r>
          <a:r>
            <a:rPr lang="az-Latn-AZ" altLang="ru-RU" sz="1800" dirty="0" smtClean="0">
              <a:latin typeface="Times New Roman" pitchFamily="18" charset="0"/>
              <a:cs typeface="Times New Roman" pitchFamily="18" charset="0"/>
            </a:rPr>
            <a:t>              </a:t>
          </a:r>
        </a:p>
        <a:p>
          <a:pPr>
            <a:lnSpc>
              <a:spcPct val="80000"/>
            </a:lnSpc>
          </a:pPr>
          <a:r>
            <a:rPr lang="az-Latn-AZ" altLang="ru-RU" sz="1800" dirty="0" smtClean="0">
              <a:latin typeface="Times New Roman" pitchFamily="18" charset="0"/>
              <a:cs typeface="Times New Roman" pitchFamily="18" charset="0"/>
            </a:rPr>
            <a:t>     </a:t>
          </a:r>
          <a:r>
            <a:rPr lang="ru-RU" altLang="ru-RU" sz="1800" dirty="0" smtClean="0">
              <a:latin typeface="Azeri Times Lat" pitchFamily="34" charset="0"/>
              <a:cs typeface="Times New Roman" pitchFamily="18" charset="0"/>
            </a:rPr>
            <a:t>орта </a:t>
          </a:r>
          <a:r>
            <a:rPr lang="ru-RU" altLang="ru-RU" sz="1800" dirty="0" err="1" smtClean="0">
              <a:latin typeface="Azeri Times Lat" pitchFamily="34" charset="0"/>
              <a:cs typeface="Times New Roman" pitchFamily="18" charset="0"/>
            </a:rPr>
            <a:t>йцрцш</a:t>
          </a:r>
          <a:r>
            <a:rPr lang="ru-RU" altLang="ru-RU" sz="1800" dirty="0" smtClean="0">
              <a:latin typeface="Azeri Times Lat" pitchFamily="34" charset="0"/>
              <a:cs typeface="Times New Roman" pitchFamily="18" charset="0"/>
            </a:rPr>
            <a:t> </a:t>
          </a:r>
          <a:r>
            <a:rPr lang="ru-RU" altLang="ru-RU" sz="1800" dirty="0" err="1" smtClean="0">
              <a:latin typeface="Azeri Times Lat" pitchFamily="34" charset="0"/>
              <a:cs typeface="Times New Roman" pitchFamily="18" charset="0"/>
            </a:rPr>
            <a:t>сцряти</a:t>
          </a:r>
          <a:r>
            <a:rPr lang="ru-RU" altLang="ru-RU" sz="1800" dirty="0" smtClean="0">
              <a:latin typeface="Azeri Times Lat" pitchFamily="34" charset="0"/>
              <a:cs typeface="Times New Roman" pitchFamily="18" charset="0"/>
            </a:rPr>
            <a:t> </a:t>
          </a:r>
          <a:r>
            <a:rPr lang="ru-RU" altLang="ru-RU" sz="1800" dirty="0" err="1" smtClean="0">
              <a:latin typeface="Azeri Times Lat" pitchFamily="34" charset="0"/>
              <a:cs typeface="Times New Roman" pitchFamily="18" charset="0"/>
            </a:rPr>
            <a:t>вя</a:t>
          </a:r>
          <a:r>
            <a:rPr lang="ru-RU" altLang="ru-RU" sz="1800" dirty="0" smtClean="0">
              <a:latin typeface="Azeri Times Lat" pitchFamily="34" charset="0"/>
              <a:cs typeface="Times New Roman" pitchFamily="18" charset="0"/>
            </a:rPr>
            <a:t> с. </a:t>
          </a:r>
        </a:p>
        <a:p>
          <a:endParaRPr lang="ru-RU" dirty="0">
            <a:latin typeface="Azeri Times Lat" pitchFamily="34" charset="0"/>
            <a:cs typeface="Times New Roman" pitchFamily="18" charset="0"/>
          </a:endParaRPr>
        </a:p>
      </dgm:t>
    </dgm:pt>
    <dgm:pt modelId="{B8F870BE-3692-4488-BF64-BF0AABB73E42}" type="parTrans" cxnId="{70EA04C2-E87F-403E-B110-8DE2A7670A40}">
      <dgm:prSet/>
      <dgm:spPr/>
      <dgm:t>
        <a:bodyPr/>
        <a:lstStyle/>
        <a:p>
          <a:endParaRPr lang="ru-RU"/>
        </a:p>
      </dgm:t>
    </dgm:pt>
    <dgm:pt modelId="{E7FB0BB2-5D90-4B1C-9EFF-C9A7FE7CC765}" type="sibTrans" cxnId="{70EA04C2-E87F-403E-B110-8DE2A7670A40}">
      <dgm:prSet/>
      <dgm:spPr/>
      <dgm:t>
        <a:bodyPr/>
        <a:lstStyle/>
        <a:p>
          <a:endParaRPr lang="ru-RU"/>
        </a:p>
      </dgm:t>
    </dgm:pt>
    <dgm:pt modelId="{F9DCBA6B-3430-4147-83AD-A56180CB5CF2}">
      <dgm:prSet phldrT="[Текст]" custT="1"/>
      <dgm:spPr/>
      <dgm:t>
        <a:bodyPr/>
        <a:lstStyle/>
        <a:p>
          <a:pPr>
            <a:lnSpc>
              <a:spcPct val="80000"/>
            </a:lnSpc>
          </a:pPr>
          <a:r>
            <a:rPr lang="ru-RU" altLang="ru-RU" sz="1800" dirty="0" smtClean="0">
              <a:latin typeface="Azeri Times Lat" pitchFamily="34" charset="0"/>
              <a:cs typeface="Times New Roman" pitchFamily="18" charset="0"/>
            </a:rPr>
            <a:t> </a:t>
          </a:r>
          <a:r>
            <a:rPr lang="ru-RU" altLang="ru-RU" sz="1800" dirty="0" err="1" smtClean="0">
              <a:latin typeface="Azeri Times Lat" pitchFamily="34" charset="0"/>
              <a:cs typeface="Times New Roman" pitchFamily="18" charset="0"/>
            </a:rPr>
            <a:t>йцклямя</a:t>
          </a:r>
          <a:r>
            <a:rPr lang="ru-RU" altLang="ru-RU" sz="1800" dirty="0" smtClean="0">
              <a:latin typeface="Azeri Times Lat" pitchFamily="34" charset="0"/>
              <a:cs typeface="Times New Roman" pitchFamily="18" charset="0"/>
            </a:rPr>
            <a:t> – </a:t>
          </a:r>
          <a:r>
            <a:rPr lang="ru-RU" altLang="ru-RU" sz="1800" dirty="0" err="1" smtClean="0">
              <a:latin typeface="Azeri Times Lat" pitchFamily="34" charset="0"/>
              <a:cs typeface="Times New Roman" pitchFamily="18" charset="0"/>
            </a:rPr>
            <a:t>бошалтма</a:t>
          </a:r>
          <a:r>
            <a:rPr lang="ru-RU" altLang="ru-RU" sz="1800" dirty="0" smtClean="0">
              <a:latin typeface="Azeri Times Lat" pitchFamily="34" charset="0"/>
              <a:cs typeface="Times New Roman" pitchFamily="18" charset="0"/>
            </a:rPr>
            <a:t> </a:t>
          </a:r>
          <a:r>
            <a:rPr lang="ru-RU" altLang="ru-RU" sz="1800" dirty="0" err="1" smtClean="0">
              <a:latin typeface="Azeri Times Lat" pitchFamily="34" charset="0"/>
              <a:cs typeface="Times New Roman" pitchFamily="18" charset="0"/>
            </a:rPr>
            <a:t>ишляринин</a:t>
          </a:r>
          <a:r>
            <a:rPr lang="ru-RU" altLang="ru-RU" sz="1800" dirty="0" smtClean="0">
              <a:latin typeface="Azeri Times Lat" pitchFamily="34" charset="0"/>
              <a:cs typeface="Times New Roman" pitchFamily="18" charset="0"/>
            </a:rPr>
            <a:t> </a:t>
          </a:r>
          <a:r>
            <a:rPr lang="ru-RU" altLang="ru-RU" sz="1800" dirty="0" err="1" smtClean="0">
              <a:latin typeface="Azeri Times Lat" pitchFamily="34" charset="0"/>
              <a:cs typeface="Times New Roman" pitchFamily="18" charset="0"/>
            </a:rPr>
            <a:t>йериня</a:t>
          </a:r>
          <a:r>
            <a:rPr lang="ru-RU" altLang="ru-RU" sz="1800" dirty="0" smtClean="0">
              <a:latin typeface="Azeri Times Lat" pitchFamily="34" charset="0"/>
              <a:cs typeface="Times New Roman" pitchFamily="18" charset="0"/>
            </a:rPr>
            <a:t> </a:t>
          </a:r>
          <a:r>
            <a:rPr lang="ru-RU" altLang="ru-RU" sz="1800" dirty="0" err="1" smtClean="0">
              <a:latin typeface="Azeri Times Lat" pitchFamily="34" charset="0"/>
              <a:cs typeface="Times New Roman" pitchFamily="18" charset="0"/>
            </a:rPr>
            <a:t>йетирилмяси</a:t>
          </a:r>
          <a:r>
            <a:rPr lang="ru-RU" altLang="ru-RU" sz="1800" dirty="0" smtClean="0">
              <a:latin typeface="Azeri Times Lat" pitchFamily="34" charset="0"/>
              <a:cs typeface="Times New Roman" pitchFamily="18" charset="0"/>
            </a:rPr>
            <a:t> </a:t>
          </a:r>
          <a:r>
            <a:rPr lang="ru-RU" altLang="ru-RU" sz="1800" dirty="0" err="1" smtClean="0">
              <a:latin typeface="Azeri Times Lat" pitchFamily="34" charset="0"/>
              <a:cs typeface="Times New Roman" pitchFamily="18" charset="0"/>
            </a:rPr>
            <a:t>заманы</a:t>
          </a:r>
          <a:r>
            <a:rPr lang="ru-RU" altLang="ru-RU" sz="1800" dirty="0" smtClean="0">
              <a:latin typeface="Azeri Times Lat" pitchFamily="34" charset="0"/>
              <a:cs typeface="Times New Roman" pitchFamily="18" charset="0"/>
            </a:rPr>
            <a:t> </a:t>
          </a:r>
          <a:r>
            <a:rPr lang="ru-RU" altLang="ru-RU" sz="1800" dirty="0" err="1" smtClean="0">
              <a:latin typeface="Azeri Times Lat" pitchFamily="34" charset="0"/>
              <a:cs typeface="Times New Roman" pitchFamily="18" charset="0"/>
            </a:rPr>
            <a:t>автомобиллярин</a:t>
          </a:r>
          <a:r>
            <a:rPr lang="ru-RU" altLang="ru-RU" sz="1800" dirty="0" smtClean="0">
              <a:latin typeface="Azeri Times Lat" pitchFamily="34" charset="0"/>
              <a:cs typeface="Times New Roman" pitchFamily="18" charset="0"/>
            </a:rPr>
            <a:t> бош </a:t>
          </a:r>
          <a:r>
            <a:rPr lang="ru-RU" altLang="ru-RU" sz="1800" dirty="0" err="1" smtClean="0">
              <a:latin typeface="Azeri Times Lat" pitchFamily="34" charset="0"/>
              <a:cs typeface="Times New Roman" pitchFamily="18" charset="0"/>
            </a:rPr>
            <a:t>дайанмасы</a:t>
          </a:r>
          <a:r>
            <a:rPr lang="ru-RU" altLang="ru-RU" sz="1800" dirty="0" smtClean="0">
              <a:latin typeface="Azeri Times Lat" pitchFamily="34" charset="0"/>
              <a:cs typeface="Times New Roman" pitchFamily="18" charset="0"/>
            </a:rPr>
            <a:t> </a:t>
          </a:r>
          <a:r>
            <a:rPr lang="ru-RU" altLang="ru-RU" sz="1800" dirty="0" err="1" smtClean="0">
              <a:latin typeface="Azeri Times Lat" pitchFamily="34" charset="0"/>
              <a:cs typeface="Times New Roman" pitchFamily="18" charset="0"/>
            </a:rPr>
            <a:t>мцддяти</a:t>
          </a:r>
          <a:r>
            <a:rPr lang="ru-RU" altLang="ru-RU" sz="1800" dirty="0" smtClean="0">
              <a:latin typeface="Azeri Times Lat" pitchFamily="34" charset="0"/>
              <a:cs typeface="Times New Roman" pitchFamily="18" charset="0"/>
            </a:rPr>
            <a:t>;</a:t>
          </a:r>
        </a:p>
      </dgm:t>
    </dgm:pt>
    <dgm:pt modelId="{FC261274-E8E2-4EA9-868C-48018BDE31F3}" type="parTrans" cxnId="{5B4AD74E-E280-4D5D-8947-C2B535F1B2A6}">
      <dgm:prSet/>
      <dgm:spPr/>
      <dgm:t>
        <a:bodyPr/>
        <a:lstStyle/>
        <a:p>
          <a:endParaRPr lang="ru-RU"/>
        </a:p>
      </dgm:t>
    </dgm:pt>
    <dgm:pt modelId="{852C8D3A-7F2B-4469-BCAA-1B7667C3DD14}" type="sibTrans" cxnId="{5B4AD74E-E280-4D5D-8947-C2B535F1B2A6}">
      <dgm:prSet/>
      <dgm:spPr/>
      <dgm:t>
        <a:bodyPr/>
        <a:lstStyle/>
        <a:p>
          <a:endParaRPr lang="ru-RU"/>
        </a:p>
      </dgm:t>
    </dgm:pt>
    <dgm:pt modelId="{5CABC9F8-199D-41F1-BAD2-8F89F588F1EF}" type="pres">
      <dgm:prSet presAssocID="{3A064689-A0C9-4CBA-B617-70545774B4F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A6D3D14-8740-4569-B62D-25F1343A5B06}" type="pres">
      <dgm:prSet presAssocID="{D92FDD8C-AFEE-449C-8FEF-3E0D1B2752C1}" presName="composite" presStyleCnt="0"/>
      <dgm:spPr/>
    </dgm:pt>
    <dgm:pt modelId="{C01F110E-6DF3-44DF-BC6A-CBBBF9168DBE}" type="pres">
      <dgm:prSet presAssocID="{D92FDD8C-AFEE-449C-8FEF-3E0D1B2752C1}" presName="rect1" presStyleLbl="trAlignAcc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1CB905-1CA3-4DD7-B658-C696AA5C9C35}" type="pres">
      <dgm:prSet presAssocID="{D92FDD8C-AFEE-449C-8FEF-3E0D1B2752C1}" presName="rect2" presStyleLbl="fgImgPlace1" presStyleIdx="0" presStyleCnt="7"/>
      <dgm:spPr/>
    </dgm:pt>
    <dgm:pt modelId="{5535B0F3-C086-4DFC-B4EB-E5A4F0EA5AA7}" type="pres">
      <dgm:prSet presAssocID="{6977F986-50E6-4EE4-980F-BD8A99F18E0D}" presName="sibTrans" presStyleCnt="0"/>
      <dgm:spPr/>
    </dgm:pt>
    <dgm:pt modelId="{6C9C4C21-3860-4DA4-9837-23F28B4C098C}" type="pres">
      <dgm:prSet presAssocID="{3252CA66-7882-4F93-A700-79CF988D2DB6}" presName="composite" presStyleCnt="0"/>
      <dgm:spPr/>
    </dgm:pt>
    <dgm:pt modelId="{38B14487-15E6-4480-BD37-D048EBD5C284}" type="pres">
      <dgm:prSet presAssocID="{3252CA66-7882-4F93-A700-79CF988D2DB6}" presName="rect1" presStyleLbl="tr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E5B3EF-5E40-421F-A68F-90B78F6B9032}" type="pres">
      <dgm:prSet presAssocID="{3252CA66-7882-4F93-A700-79CF988D2DB6}" presName="rect2" presStyleLbl="fgImgPlace1" presStyleIdx="1" presStyleCnt="7"/>
      <dgm:spPr/>
    </dgm:pt>
    <dgm:pt modelId="{220FC0CE-0B75-42D9-A4E3-0FCB597A2549}" type="pres">
      <dgm:prSet presAssocID="{489FE5A2-D8AC-48A5-94A6-6B437C200F8E}" presName="sibTrans" presStyleCnt="0"/>
      <dgm:spPr/>
    </dgm:pt>
    <dgm:pt modelId="{2DC9A948-5FEC-4115-A6FC-1CDFF5294127}" type="pres">
      <dgm:prSet presAssocID="{EBDA890B-55D7-45FF-B207-A917C6648477}" presName="composite" presStyleCnt="0"/>
      <dgm:spPr/>
    </dgm:pt>
    <dgm:pt modelId="{B439D452-606E-4C0A-9867-0580CEB05CAF}" type="pres">
      <dgm:prSet presAssocID="{EBDA890B-55D7-45FF-B207-A917C6648477}" presName="rect1" presStyleLbl="trAlignAcc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749E9-428D-4BA6-9BC7-62FA7F242922}" type="pres">
      <dgm:prSet presAssocID="{EBDA890B-55D7-45FF-B207-A917C6648477}" presName="rect2" presStyleLbl="fgImgPlace1" presStyleIdx="2" presStyleCnt="7"/>
      <dgm:spPr/>
    </dgm:pt>
    <dgm:pt modelId="{5F53292E-7A76-4F9B-93EC-A201465256EB}" type="pres">
      <dgm:prSet presAssocID="{E0B0DA41-717A-4CFE-B7B6-DC47868FEC8B}" presName="sibTrans" presStyleCnt="0"/>
      <dgm:spPr/>
    </dgm:pt>
    <dgm:pt modelId="{32DB91B5-9A22-4587-91C7-E9383F28F5E3}" type="pres">
      <dgm:prSet presAssocID="{408CE687-8F96-48B1-A97D-7A372B331102}" presName="composite" presStyleCnt="0"/>
      <dgm:spPr/>
    </dgm:pt>
    <dgm:pt modelId="{A22D59AB-B107-4095-A7DA-123663BE03B7}" type="pres">
      <dgm:prSet presAssocID="{408CE687-8F96-48B1-A97D-7A372B331102}" presName="rect1" presStyleLbl="tr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F30EB0-99F9-4C40-B9A6-BEC4C1774C79}" type="pres">
      <dgm:prSet presAssocID="{408CE687-8F96-48B1-A97D-7A372B331102}" presName="rect2" presStyleLbl="fgImgPlace1" presStyleIdx="3" presStyleCnt="7"/>
      <dgm:spPr/>
    </dgm:pt>
    <dgm:pt modelId="{0914A1DE-F5E7-40F8-8038-7EA3E8E9F4CA}" type="pres">
      <dgm:prSet presAssocID="{795355F1-418A-4BC7-9802-3DF71B3E9150}" presName="sibTrans" presStyleCnt="0"/>
      <dgm:spPr/>
    </dgm:pt>
    <dgm:pt modelId="{A9177BD0-9A0B-4F6D-8F59-0F574FC599CB}" type="pres">
      <dgm:prSet presAssocID="{F9DCBA6B-3430-4147-83AD-A56180CB5CF2}" presName="composite" presStyleCnt="0"/>
      <dgm:spPr/>
    </dgm:pt>
    <dgm:pt modelId="{D7694585-C5D2-48C9-901C-B76FD20C9451}" type="pres">
      <dgm:prSet presAssocID="{F9DCBA6B-3430-4147-83AD-A56180CB5CF2}" presName="rect1" presStyleLbl="trAlignAcc1" presStyleIdx="4" presStyleCnt="7" custScaleY="1214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748702-0CCD-497B-82F4-1328E66CBBE7}" type="pres">
      <dgm:prSet presAssocID="{F9DCBA6B-3430-4147-83AD-A56180CB5CF2}" presName="rect2" presStyleLbl="fgImgPlace1" presStyleIdx="4" presStyleCnt="7"/>
      <dgm:spPr/>
    </dgm:pt>
    <dgm:pt modelId="{9454AD98-5D74-4F01-9234-639A2BFD7653}" type="pres">
      <dgm:prSet presAssocID="{852C8D3A-7F2B-4469-BCAA-1B7667C3DD14}" presName="sibTrans" presStyleCnt="0"/>
      <dgm:spPr/>
    </dgm:pt>
    <dgm:pt modelId="{45344A66-8613-4701-8C01-BACD4F65C14F}" type="pres">
      <dgm:prSet presAssocID="{294761A6-9686-4319-AD11-C04B8B841118}" presName="composite" presStyleCnt="0"/>
      <dgm:spPr/>
    </dgm:pt>
    <dgm:pt modelId="{34E3A4DF-BB30-4019-AD35-3DC0A18FE44F}" type="pres">
      <dgm:prSet presAssocID="{294761A6-9686-4319-AD11-C04B8B841118}" presName="rect1" presStyleLbl="tr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174411-153F-4DC5-9AED-B891977D6CCD}" type="pres">
      <dgm:prSet presAssocID="{294761A6-9686-4319-AD11-C04B8B841118}" presName="rect2" presStyleLbl="fgImgPlace1" presStyleIdx="5" presStyleCnt="7"/>
      <dgm:spPr/>
    </dgm:pt>
    <dgm:pt modelId="{70373AE0-5CAB-4F53-98B8-BFC37A6D39B6}" type="pres">
      <dgm:prSet presAssocID="{886504A8-6003-4936-90D4-9B7831F83236}" presName="sibTrans" presStyleCnt="0"/>
      <dgm:spPr/>
    </dgm:pt>
    <dgm:pt modelId="{E0D57E9B-298E-410D-949F-A6A2261CD7BE}" type="pres">
      <dgm:prSet presAssocID="{9EB41432-6853-47D6-8A8F-1FE43F1B2DE7}" presName="composite" presStyleCnt="0"/>
      <dgm:spPr/>
    </dgm:pt>
    <dgm:pt modelId="{C5A12C40-C078-4E23-9AE0-0468FB1AAF89}" type="pres">
      <dgm:prSet presAssocID="{9EB41432-6853-47D6-8A8F-1FE43F1B2DE7}" presName="rect1" presStyleLbl="trAlignAcc1" presStyleIdx="6" presStyleCnt="7" custScaleX="1163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9BF67B-F625-464D-ABD6-D032DA174346}" type="pres">
      <dgm:prSet presAssocID="{9EB41432-6853-47D6-8A8F-1FE43F1B2DE7}" presName="rect2" presStyleLbl="fgImgPlace1" presStyleIdx="6" presStyleCnt="7"/>
      <dgm:spPr/>
    </dgm:pt>
  </dgm:ptLst>
  <dgm:cxnLst>
    <dgm:cxn modelId="{E52F90B3-7461-41B0-8CFA-2BB41D3AEB1C}" type="presOf" srcId="{EBDA890B-55D7-45FF-B207-A917C6648477}" destId="{B439D452-606E-4C0A-9867-0580CEB05CAF}" srcOrd="0" destOrd="0" presId="urn:microsoft.com/office/officeart/2008/layout/PictureStrips"/>
    <dgm:cxn modelId="{CE76F57D-8E08-4E61-A2D9-CBC4AD1C0820}" type="presOf" srcId="{D92FDD8C-AFEE-449C-8FEF-3E0D1B2752C1}" destId="{C01F110E-6DF3-44DF-BC6A-CBBBF9168DBE}" srcOrd="0" destOrd="0" presId="urn:microsoft.com/office/officeart/2008/layout/PictureStrips"/>
    <dgm:cxn modelId="{F414AACF-54B1-490C-AADE-16F486864F33}" srcId="{3A064689-A0C9-4CBA-B617-70545774B4FC}" destId="{3252CA66-7882-4F93-A700-79CF988D2DB6}" srcOrd="1" destOrd="0" parTransId="{19949173-0377-441E-A131-C16116AFAA44}" sibTransId="{489FE5A2-D8AC-48A5-94A6-6B437C200F8E}"/>
    <dgm:cxn modelId="{C12DA8EB-DFB0-4CF2-A6C6-3796621273BD}" type="presOf" srcId="{3A064689-A0C9-4CBA-B617-70545774B4FC}" destId="{5CABC9F8-199D-41F1-BAD2-8F89F588F1EF}" srcOrd="0" destOrd="0" presId="urn:microsoft.com/office/officeart/2008/layout/PictureStrips"/>
    <dgm:cxn modelId="{70EA04C2-E87F-403E-B110-8DE2A7670A40}" srcId="{3A064689-A0C9-4CBA-B617-70545774B4FC}" destId="{9EB41432-6853-47D6-8A8F-1FE43F1B2DE7}" srcOrd="6" destOrd="0" parTransId="{B8F870BE-3692-4488-BF64-BF0AABB73E42}" sibTransId="{E7FB0BB2-5D90-4B1C-9EFF-C9A7FE7CC765}"/>
    <dgm:cxn modelId="{8386B62D-7C02-482E-B99B-2DB111207CB0}" type="presOf" srcId="{F9DCBA6B-3430-4147-83AD-A56180CB5CF2}" destId="{D7694585-C5D2-48C9-901C-B76FD20C9451}" srcOrd="0" destOrd="0" presId="urn:microsoft.com/office/officeart/2008/layout/PictureStrips"/>
    <dgm:cxn modelId="{6252C180-AE9F-45B7-BCE0-F0796AA2D609}" type="presOf" srcId="{408CE687-8F96-48B1-A97D-7A372B331102}" destId="{A22D59AB-B107-4095-A7DA-123663BE03B7}" srcOrd="0" destOrd="0" presId="urn:microsoft.com/office/officeart/2008/layout/PictureStrips"/>
    <dgm:cxn modelId="{8A13B5D8-1E01-46B8-8412-E6ACD0E52FB7}" type="presOf" srcId="{9EB41432-6853-47D6-8A8F-1FE43F1B2DE7}" destId="{C5A12C40-C078-4E23-9AE0-0468FB1AAF89}" srcOrd="0" destOrd="0" presId="urn:microsoft.com/office/officeart/2008/layout/PictureStrips"/>
    <dgm:cxn modelId="{DE90E71E-6287-44A3-AFAF-558D9F140B88}" srcId="{3A064689-A0C9-4CBA-B617-70545774B4FC}" destId="{EBDA890B-55D7-45FF-B207-A917C6648477}" srcOrd="2" destOrd="0" parTransId="{E8875B73-B760-45A7-A9DA-2EDC88F6C4DD}" sibTransId="{E0B0DA41-717A-4CFE-B7B6-DC47868FEC8B}"/>
    <dgm:cxn modelId="{1D30F457-C243-49C4-B6D1-D5C88696B704}" type="presOf" srcId="{294761A6-9686-4319-AD11-C04B8B841118}" destId="{34E3A4DF-BB30-4019-AD35-3DC0A18FE44F}" srcOrd="0" destOrd="0" presId="urn:microsoft.com/office/officeart/2008/layout/PictureStrips"/>
    <dgm:cxn modelId="{FBF99C35-8C6E-41BB-A859-C920C4351BD3}" srcId="{3A064689-A0C9-4CBA-B617-70545774B4FC}" destId="{408CE687-8F96-48B1-A97D-7A372B331102}" srcOrd="3" destOrd="0" parTransId="{D821CC33-D39D-4E41-A7DB-D96CF6E1BBE1}" sibTransId="{795355F1-418A-4BC7-9802-3DF71B3E9150}"/>
    <dgm:cxn modelId="{66A47C53-23F0-4929-BF46-E22848CA8C3E}" srcId="{3A064689-A0C9-4CBA-B617-70545774B4FC}" destId="{294761A6-9686-4319-AD11-C04B8B841118}" srcOrd="5" destOrd="0" parTransId="{78ED4C9D-7684-466D-BAFA-898C61572E9A}" sibTransId="{886504A8-6003-4936-90D4-9B7831F83236}"/>
    <dgm:cxn modelId="{5B4AD74E-E280-4D5D-8947-C2B535F1B2A6}" srcId="{3A064689-A0C9-4CBA-B617-70545774B4FC}" destId="{F9DCBA6B-3430-4147-83AD-A56180CB5CF2}" srcOrd="4" destOrd="0" parTransId="{FC261274-E8E2-4EA9-868C-48018BDE31F3}" sibTransId="{852C8D3A-7F2B-4469-BCAA-1B7667C3DD14}"/>
    <dgm:cxn modelId="{5BB06AE0-FAD5-46C8-8A14-0F4D35D44B74}" type="presOf" srcId="{3252CA66-7882-4F93-A700-79CF988D2DB6}" destId="{38B14487-15E6-4480-BD37-D048EBD5C284}" srcOrd="0" destOrd="0" presId="urn:microsoft.com/office/officeart/2008/layout/PictureStrips"/>
    <dgm:cxn modelId="{9A151BB6-305D-4B25-90EC-5EA4009A64EC}" srcId="{3A064689-A0C9-4CBA-B617-70545774B4FC}" destId="{D92FDD8C-AFEE-449C-8FEF-3E0D1B2752C1}" srcOrd="0" destOrd="0" parTransId="{580918AE-6F40-4572-88F8-EA5EA0BCADCE}" sibTransId="{6977F986-50E6-4EE4-980F-BD8A99F18E0D}"/>
    <dgm:cxn modelId="{1DD642E2-5389-4BED-B248-85AE20DA3FAF}" type="presParOf" srcId="{5CABC9F8-199D-41F1-BAD2-8F89F588F1EF}" destId="{EA6D3D14-8740-4569-B62D-25F1343A5B06}" srcOrd="0" destOrd="0" presId="urn:microsoft.com/office/officeart/2008/layout/PictureStrips"/>
    <dgm:cxn modelId="{5837A67D-A2EB-49EB-9211-9EA1C80C10EB}" type="presParOf" srcId="{EA6D3D14-8740-4569-B62D-25F1343A5B06}" destId="{C01F110E-6DF3-44DF-BC6A-CBBBF9168DBE}" srcOrd="0" destOrd="0" presId="urn:microsoft.com/office/officeart/2008/layout/PictureStrips"/>
    <dgm:cxn modelId="{D01D99EF-5E7E-437F-8909-90D18209A00A}" type="presParOf" srcId="{EA6D3D14-8740-4569-B62D-25F1343A5B06}" destId="{C51CB905-1CA3-4DD7-B658-C696AA5C9C35}" srcOrd="1" destOrd="0" presId="urn:microsoft.com/office/officeart/2008/layout/PictureStrips"/>
    <dgm:cxn modelId="{3CA9B329-D552-4902-B681-AB62D2A256ED}" type="presParOf" srcId="{5CABC9F8-199D-41F1-BAD2-8F89F588F1EF}" destId="{5535B0F3-C086-4DFC-B4EB-E5A4F0EA5AA7}" srcOrd="1" destOrd="0" presId="urn:microsoft.com/office/officeart/2008/layout/PictureStrips"/>
    <dgm:cxn modelId="{99EF3311-B6E6-4982-AB2C-B41A1ABB9B02}" type="presParOf" srcId="{5CABC9F8-199D-41F1-BAD2-8F89F588F1EF}" destId="{6C9C4C21-3860-4DA4-9837-23F28B4C098C}" srcOrd="2" destOrd="0" presId="urn:microsoft.com/office/officeart/2008/layout/PictureStrips"/>
    <dgm:cxn modelId="{D864EC6F-BAFD-409C-AB31-3772333F2907}" type="presParOf" srcId="{6C9C4C21-3860-4DA4-9837-23F28B4C098C}" destId="{38B14487-15E6-4480-BD37-D048EBD5C284}" srcOrd="0" destOrd="0" presId="urn:microsoft.com/office/officeart/2008/layout/PictureStrips"/>
    <dgm:cxn modelId="{181B71F6-4FFE-46A3-8A14-D82D9144DC1B}" type="presParOf" srcId="{6C9C4C21-3860-4DA4-9837-23F28B4C098C}" destId="{08E5B3EF-5E40-421F-A68F-90B78F6B9032}" srcOrd="1" destOrd="0" presId="urn:microsoft.com/office/officeart/2008/layout/PictureStrips"/>
    <dgm:cxn modelId="{8BFEB5E4-40A3-45DD-81EB-CDB83EB8276E}" type="presParOf" srcId="{5CABC9F8-199D-41F1-BAD2-8F89F588F1EF}" destId="{220FC0CE-0B75-42D9-A4E3-0FCB597A2549}" srcOrd="3" destOrd="0" presId="urn:microsoft.com/office/officeart/2008/layout/PictureStrips"/>
    <dgm:cxn modelId="{AD640558-55E6-4F93-9DA8-0280DA7793EE}" type="presParOf" srcId="{5CABC9F8-199D-41F1-BAD2-8F89F588F1EF}" destId="{2DC9A948-5FEC-4115-A6FC-1CDFF5294127}" srcOrd="4" destOrd="0" presId="urn:microsoft.com/office/officeart/2008/layout/PictureStrips"/>
    <dgm:cxn modelId="{DF79B3BD-6A56-4A99-BE60-1FB270CA1EB4}" type="presParOf" srcId="{2DC9A948-5FEC-4115-A6FC-1CDFF5294127}" destId="{B439D452-606E-4C0A-9867-0580CEB05CAF}" srcOrd="0" destOrd="0" presId="urn:microsoft.com/office/officeart/2008/layout/PictureStrips"/>
    <dgm:cxn modelId="{E37AE49F-C79B-4262-B247-16EC6C40D206}" type="presParOf" srcId="{2DC9A948-5FEC-4115-A6FC-1CDFF5294127}" destId="{CFD749E9-428D-4BA6-9BC7-62FA7F242922}" srcOrd="1" destOrd="0" presId="urn:microsoft.com/office/officeart/2008/layout/PictureStrips"/>
    <dgm:cxn modelId="{3DBB0CAB-1122-4858-BB98-09FDA5215808}" type="presParOf" srcId="{5CABC9F8-199D-41F1-BAD2-8F89F588F1EF}" destId="{5F53292E-7A76-4F9B-93EC-A201465256EB}" srcOrd="5" destOrd="0" presId="urn:microsoft.com/office/officeart/2008/layout/PictureStrips"/>
    <dgm:cxn modelId="{381052AE-DC3B-49D3-84AA-6132A6C196A5}" type="presParOf" srcId="{5CABC9F8-199D-41F1-BAD2-8F89F588F1EF}" destId="{32DB91B5-9A22-4587-91C7-E9383F28F5E3}" srcOrd="6" destOrd="0" presId="urn:microsoft.com/office/officeart/2008/layout/PictureStrips"/>
    <dgm:cxn modelId="{D11FC1FC-FE19-4720-B877-AFBAF8FC9B39}" type="presParOf" srcId="{32DB91B5-9A22-4587-91C7-E9383F28F5E3}" destId="{A22D59AB-B107-4095-A7DA-123663BE03B7}" srcOrd="0" destOrd="0" presId="urn:microsoft.com/office/officeart/2008/layout/PictureStrips"/>
    <dgm:cxn modelId="{43D21C54-0345-489C-A210-65AA12EB3C3F}" type="presParOf" srcId="{32DB91B5-9A22-4587-91C7-E9383F28F5E3}" destId="{1AF30EB0-99F9-4C40-B9A6-BEC4C1774C79}" srcOrd="1" destOrd="0" presId="urn:microsoft.com/office/officeart/2008/layout/PictureStrips"/>
    <dgm:cxn modelId="{E0FEA74C-B589-4924-AC82-E94582AD2CE8}" type="presParOf" srcId="{5CABC9F8-199D-41F1-BAD2-8F89F588F1EF}" destId="{0914A1DE-F5E7-40F8-8038-7EA3E8E9F4CA}" srcOrd="7" destOrd="0" presId="urn:microsoft.com/office/officeart/2008/layout/PictureStrips"/>
    <dgm:cxn modelId="{601B4832-EA6C-4B3B-BAF9-BA3A1C3B9798}" type="presParOf" srcId="{5CABC9F8-199D-41F1-BAD2-8F89F588F1EF}" destId="{A9177BD0-9A0B-4F6D-8F59-0F574FC599CB}" srcOrd="8" destOrd="0" presId="urn:microsoft.com/office/officeart/2008/layout/PictureStrips"/>
    <dgm:cxn modelId="{5F596B08-6AC7-4D66-A746-99DC0E397B20}" type="presParOf" srcId="{A9177BD0-9A0B-4F6D-8F59-0F574FC599CB}" destId="{D7694585-C5D2-48C9-901C-B76FD20C9451}" srcOrd="0" destOrd="0" presId="urn:microsoft.com/office/officeart/2008/layout/PictureStrips"/>
    <dgm:cxn modelId="{389BF0F7-055B-40FC-9E88-162C2E094797}" type="presParOf" srcId="{A9177BD0-9A0B-4F6D-8F59-0F574FC599CB}" destId="{74748702-0CCD-497B-82F4-1328E66CBBE7}" srcOrd="1" destOrd="0" presId="urn:microsoft.com/office/officeart/2008/layout/PictureStrips"/>
    <dgm:cxn modelId="{8DFA4AE3-CB5C-48C8-9400-96D0D725B424}" type="presParOf" srcId="{5CABC9F8-199D-41F1-BAD2-8F89F588F1EF}" destId="{9454AD98-5D74-4F01-9234-639A2BFD7653}" srcOrd="9" destOrd="0" presId="urn:microsoft.com/office/officeart/2008/layout/PictureStrips"/>
    <dgm:cxn modelId="{45201732-69EC-4970-B017-D91359A35FF0}" type="presParOf" srcId="{5CABC9F8-199D-41F1-BAD2-8F89F588F1EF}" destId="{45344A66-8613-4701-8C01-BACD4F65C14F}" srcOrd="10" destOrd="0" presId="urn:microsoft.com/office/officeart/2008/layout/PictureStrips"/>
    <dgm:cxn modelId="{FBB20525-30B2-4F2D-BCCD-AFC42D21A2DB}" type="presParOf" srcId="{45344A66-8613-4701-8C01-BACD4F65C14F}" destId="{34E3A4DF-BB30-4019-AD35-3DC0A18FE44F}" srcOrd="0" destOrd="0" presId="urn:microsoft.com/office/officeart/2008/layout/PictureStrips"/>
    <dgm:cxn modelId="{42DDB2C5-CC99-44C7-96BD-21C4E1B1B16D}" type="presParOf" srcId="{45344A66-8613-4701-8C01-BACD4F65C14F}" destId="{4B174411-153F-4DC5-9AED-B891977D6CCD}" srcOrd="1" destOrd="0" presId="urn:microsoft.com/office/officeart/2008/layout/PictureStrips"/>
    <dgm:cxn modelId="{DFF9A1AB-8456-4294-AF56-F44E3A862E90}" type="presParOf" srcId="{5CABC9F8-199D-41F1-BAD2-8F89F588F1EF}" destId="{70373AE0-5CAB-4F53-98B8-BFC37A6D39B6}" srcOrd="11" destOrd="0" presId="urn:microsoft.com/office/officeart/2008/layout/PictureStrips"/>
    <dgm:cxn modelId="{82470A08-7E69-4A5B-8DD1-80FCA1033605}" type="presParOf" srcId="{5CABC9F8-199D-41F1-BAD2-8F89F588F1EF}" destId="{E0D57E9B-298E-410D-949F-A6A2261CD7BE}" srcOrd="12" destOrd="0" presId="urn:microsoft.com/office/officeart/2008/layout/PictureStrips"/>
    <dgm:cxn modelId="{5A51A6B7-D12C-4530-AC74-895B439F9980}" type="presParOf" srcId="{E0D57E9B-298E-410D-949F-A6A2261CD7BE}" destId="{C5A12C40-C078-4E23-9AE0-0468FB1AAF89}" srcOrd="0" destOrd="0" presId="urn:microsoft.com/office/officeart/2008/layout/PictureStrips"/>
    <dgm:cxn modelId="{2D32F3EB-7393-4E88-AE4A-6A96656B53FB}" type="presParOf" srcId="{E0D57E9B-298E-410D-949F-A6A2261CD7BE}" destId="{D19BF67B-F625-464D-ABD6-D032DA174346}" srcOrd="1" destOrd="0" presId="urn:microsoft.com/office/officeart/2008/layout/PictureStrips"/>
  </dgm:cxnLst>
  <dgm:bg/>
  <dgm:whole/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96B5251-1306-47EA-879A-6169CDC03BD7}" type="doc">
      <dgm:prSet loTypeId="urn:microsoft.com/office/officeart/2005/8/layout/vList3#1" loCatId="list" qsTypeId="urn:microsoft.com/office/officeart/2005/8/quickstyle/simple3" qsCatId="simple" csTypeId="urn:microsoft.com/office/officeart/2005/8/colors/accent2_2" csCatId="accent2" phldr="1"/>
      <dgm:spPr/>
    </dgm:pt>
    <dgm:pt modelId="{B5DCDBD9-E0B9-4FD9-9C04-CB07B71CA5A1}">
      <dgm:prSet custT="1"/>
      <dgm:spPr/>
      <dgm:t>
        <a:bodyPr/>
        <a:lstStyle/>
        <a:p>
          <a:r>
            <a:rPr lang="ru-RU" altLang="ru-RU" sz="2000" dirty="0" smtClean="0">
              <a:latin typeface="Times Latin" panose="02020603050405020304" pitchFamily="18" charset="-52"/>
            </a:rPr>
            <a:t> </a:t>
          </a:r>
          <a:r>
            <a:rPr lang="ru-RU" altLang="ru-RU" sz="2000" dirty="0" err="1" smtClean="0">
              <a:latin typeface="Times Latin" panose="02020603050405020304" pitchFamily="18" charset="-52"/>
            </a:rPr>
            <a:t>йцрцшлярин</a:t>
          </a:r>
          <a:r>
            <a:rPr lang="ru-RU" altLang="ru-RU" sz="2000" dirty="0" smtClean="0">
              <a:latin typeface="Times Latin" panose="02020603050405020304" pitchFamily="18" charset="-52"/>
            </a:rPr>
            <a:t> </a:t>
          </a:r>
          <a:r>
            <a:rPr lang="ru-RU" altLang="ru-RU" sz="2000" dirty="0" err="1" smtClean="0">
              <a:latin typeface="Times Latin" panose="02020603050405020304" pitchFamily="18" charset="-52"/>
            </a:rPr>
            <a:t>сайы</a:t>
          </a:r>
          <a:r>
            <a:rPr lang="ru-RU" altLang="ru-RU" sz="2000" dirty="0" smtClean="0">
              <a:latin typeface="Times Latin" panose="02020603050405020304" pitchFamily="18" charset="-52"/>
            </a:rPr>
            <a:t>;</a:t>
          </a:r>
        </a:p>
      </dgm:t>
    </dgm:pt>
    <dgm:pt modelId="{5BA414F3-45E3-44F8-B3D9-352CC47B82BD}" type="parTrans" cxnId="{36954E40-1C33-4D85-B331-8540C80F2C49}">
      <dgm:prSet/>
      <dgm:spPr/>
      <dgm:t>
        <a:bodyPr/>
        <a:lstStyle/>
        <a:p>
          <a:endParaRPr lang="ru-RU"/>
        </a:p>
      </dgm:t>
    </dgm:pt>
    <dgm:pt modelId="{621FB2F0-8B17-482B-AB3E-99A8AF56DE28}" type="sibTrans" cxnId="{36954E40-1C33-4D85-B331-8540C80F2C49}">
      <dgm:prSet/>
      <dgm:spPr/>
      <dgm:t>
        <a:bodyPr/>
        <a:lstStyle/>
        <a:p>
          <a:endParaRPr lang="ru-RU"/>
        </a:p>
      </dgm:t>
    </dgm:pt>
    <dgm:pt modelId="{C5A041E0-4E25-41B0-94B2-F329AD89E91B}">
      <dgm:prSet custT="1"/>
      <dgm:spPr/>
      <dgm:t>
        <a:bodyPr/>
        <a:lstStyle/>
        <a:p>
          <a:r>
            <a:rPr lang="ru-RU" altLang="ru-RU" sz="2000" dirty="0" smtClean="0">
              <a:latin typeface="Arial AzerLat" pitchFamily="34" charset="-52"/>
            </a:rPr>
            <a:t> </a:t>
          </a:r>
          <a:r>
            <a:rPr lang="ru-RU" altLang="ru-RU" sz="2000" dirty="0" err="1" smtClean="0">
              <a:latin typeface="Arial AzerLat" pitchFamily="34" charset="-52"/>
            </a:rPr>
            <a:t>цмуми</a:t>
          </a:r>
          <a:r>
            <a:rPr lang="ru-RU" altLang="ru-RU" sz="2000" dirty="0" smtClean="0">
              <a:latin typeface="Arial AzerLat" pitchFamily="34" charset="-52"/>
            </a:rPr>
            <a:t> </a:t>
          </a:r>
          <a:r>
            <a:rPr lang="ru-RU" altLang="ru-RU" sz="2000" dirty="0" err="1" smtClean="0">
              <a:latin typeface="Arial AzerLat" pitchFamily="34" charset="-52"/>
            </a:rPr>
            <a:t>йцкдашыма</a:t>
          </a:r>
          <a:r>
            <a:rPr lang="ru-RU" altLang="ru-RU" sz="2000" dirty="0" smtClean="0">
              <a:latin typeface="Arial AzerLat" pitchFamily="34" charset="-52"/>
            </a:rPr>
            <a:t> </a:t>
          </a:r>
          <a:r>
            <a:rPr lang="ru-RU" altLang="ru-RU" sz="2000" dirty="0" err="1" smtClean="0">
              <a:latin typeface="Arial AzerLat" pitchFamily="34" charset="-52"/>
            </a:rPr>
            <a:t>мясафяляри</a:t>
          </a:r>
          <a:r>
            <a:rPr lang="ru-RU" altLang="ru-RU" sz="2000" dirty="0" smtClean="0">
              <a:latin typeface="Arial AzerLat" pitchFamily="34" charset="-52"/>
            </a:rPr>
            <a:t>;</a:t>
          </a:r>
        </a:p>
      </dgm:t>
    </dgm:pt>
    <dgm:pt modelId="{CF575EA6-01C7-4D04-8197-5E3783EB683F}" type="parTrans" cxnId="{3528CBFF-C80B-4733-8E02-541B044E0EBD}">
      <dgm:prSet/>
      <dgm:spPr/>
      <dgm:t>
        <a:bodyPr/>
        <a:lstStyle/>
        <a:p>
          <a:endParaRPr lang="ru-RU"/>
        </a:p>
      </dgm:t>
    </dgm:pt>
    <dgm:pt modelId="{7797E70F-F98E-46B0-9E1B-11BF6A026F2A}" type="sibTrans" cxnId="{3528CBFF-C80B-4733-8E02-541B044E0EBD}">
      <dgm:prSet/>
      <dgm:spPr/>
      <dgm:t>
        <a:bodyPr/>
        <a:lstStyle/>
        <a:p>
          <a:endParaRPr lang="ru-RU"/>
        </a:p>
      </dgm:t>
    </dgm:pt>
    <dgm:pt modelId="{CA475A2C-98DD-4E55-8C28-61FAB30E9C76}">
      <dgm:prSet custT="1"/>
      <dgm:spPr/>
      <dgm:t>
        <a:bodyPr/>
        <a:lstStyle/>
        <a:p>
          <a:r>
            <a:rPr lang="ru-RU" altLang="ru-RU" sz="2000" dirty="0" smtClean="0">
              <a:latin typeface="Times Latin" panose="02020603050405020304" pitchFamily="18" charset="-52"/>
            </a:rPr>
            <a:t> </a:t>
          </a:r>
          <a:r>
            <a:rPr lang="ru-RU" altLang="ru-RU" sz="2000" dirty="0" err="1" smtClean="0">
              <a:latin typeface="Times Latin" panose="02020603050405020304" pitchFamily="18" charset="-52"/>
            </a:rPr>
            <a:t>йцкдашымаларын</a:t>
          </a:r>
          <a:r>
            <a:rPr lang="ru-RU" altLang="ru-RU" sz="2000" dirty="0" smtClean="0">
              <a:latin typeface="Times Latin" panose="02020603050405020304" pitchFamily="18" charset="-52"/>
            </a:rPr>
            <a:t> </a:t>
          </a:r>
          <a:r>
            <a:rPr lang="ru-RU" altLang="ru-RU" sz="2000" dirty="0" err="1" smtClean="0">
              <a:latin typeface="Times Latin" panose="02020603050405020304" pitchFamily="18" charset="-52"/>
            </a:rPr>
            <a:t>цмуми</a:t>
          </a:r>
          <a:r>
            <a:rPr lang="ru-RU" altLang="ru-RU" sz="2000" dirty="0" smtClean="0">
              <a:latin typeface="Times Latin" panose="02020603050405020304" pitchFamily="18" charset="-52"/>
            </a:rPr>
            <a:t> </a:t>
          </a:r>
          <a:r>
            <a:rPr lang="ru-RU" altLang="ru-RU" sz="2000" dirty="0" err="1" smtClean="0">
              <a:latin typeface="Times Latin" panose="02020603050405020304" pitchFamily="18" charset="-52"/>
            </a:rPr>
            <a:t>щяъми</a:t>
          </a:r>
          <a:r>
            <a:rPr lang="ru-RU" altLang="ru-RU" sz="2000" dirty="0" smtClean="0">
              <a:latin typeface="Times Latin" panose="02020603050405020304" pitchFamily="18" charset="-52"/>
            </a:rPr>
            <a:t>;</a:t>
          </a:r>
        </a:p>
      </dgm:t>
    </dgm:pt>
    <dgm:pt modelId="{A58BAA9F-67D5-4A4E-A342-5AFCCC52CEF9}" type="parTrans" cxnId="{7B5099E4-26F4-4BA8-835D-92C0BAEF74CB}">
      <dgm:prSet/>
      <dgm:spPr/>
      <dgm:t>
        <a:bodyPr/>
        <a:lstStyle/>
        <a:p>
          <a:endParaRPr lang="ru-RU"/>
        </a:p>
      </dgm:t>
    </dgm:pt>
    <dgm:pt modelId="{ADDFCF1D-AE1C-4E44-8896-2C4485469861}" type="sibTrans" cxnId="{7B5099E4-26F4-4BA8-835D-92C0BAEF74CB}">
      <dgm:prSet/>
      <dgm:spPr/>
      <dgm:t>
        <a:bodyPr/>
        <a:lstStyle/>
        <a:p>
          <a:endParaRPr lang="ru-RU"/>
        </a:p>
      </dgm:t>
    </dgm:pt>
    <dgm:pt modelId="{922E5B5C-13E9-4C97-B1B8-E418DC3A08AA}">
      <dgm:prSet custT="1"/>
      <dgm:spPr/>
      <dgm:t>
        <a:bodyPr/>
        <a:lstStyle/>
        <a:p>
          <a:endParaRPr lang="az-Latn-AZ" altLang="ru-RU" sz="2000" dirty="0" smtClean="0">
            <a:latin typeface="Times Latin" panose="02020603050405020304" pitchFamily="18" charset="-52"/>
          </a:endParaRPr>
        </a:p>
        <a:p>
          <a:r>
            <a:rPr lang="ru-RU" altLang="ru-RU" sz="2000" dirty="0" smtClean="0">
              <a:latin typeface="Times Latin" panose="02020603050405020304" pitchFamily="18" charset="-52"/>
            </a:rPr>
            <a:t> </a:t>
          </a:r>
          <a:r>
            <a:rPr lang="ru-RU" altLang="ru-RU" sz="2000" dirty="0" err="1" smtClean="0">
              <a:latin typeface="Times Latin" panose="02020603050405020304" pitchFamily="18" charset="-52"/>
            </a:rPr>
            <a:t>автомобиллярин</a:t>
          </a:r>
          <a:r>
            <a:rPr lang="ru-RU" altLang="ru-RU" sz="2000" dirty="0" smtClean="0">
              <a:latin typeface="Times Latin" panose="02020603050405020304" pitchFamily="18" charset="-52"/>
            </a:rPr>
            <a:t> </a:t>
          </a:r>
          <a:r>
            <a:rPr lang="ru-RU" altLang="ru-RU" sz="2000" dirty="0" err="1" smtClean="0">
              <a:latin typeface="Times Latin" panose="02020603050405020304" pitchFamily="18" charset="-52"/>
            </a:rPr>
            <a:t>дювриййяси</a:t>
          </a:r>
          <a:r>
            <a:rPr lang="ru-RU" altLang="ru-RU" sz="2000" dirty="0" smtClean="0">
              <a:latin typeface="Times Latin" panose="02020603050405020304" pitchFamily="18" charset="-52"/>
            </a:rPr>
            <a:t> </a:t>
          </a:r>
          <a:r>
            <a:rPr lang="ru-RU" altLang="ru-RU" sz="2000" dirty="0" err="1" smtClean="0">
              <a:latin typeface="Times Latin" panose="02020603050405020304" pitchFamily="18" charset="-52"/>
            </a:rPr>
            <a:t>аид</a:t>
          </a:r>
          <a:r>
            <a:rPr lang="ru-RU" altLang="ru-RU" sz="2000" dirty="0" smtClean="0">
              <a:latin typeface="Times Latin" panose="02020603050405020304" pitchFamily="18" charset="-52"/>
            </a:rPr>
            <a:t> </a:t>
          </a:r>
          <a:r>
            <a:rPr lang="ru-RU" altLang="ru-RU" sz="2000" dirty="0" err="1" smtClean="0">
              <a:latin typeface="Times Latin" panose="02020603050405020304" pitchFamily="18" charset="-52"/>
            </a:rPr>
            <a:t>олунур</a:t>
          </a:r>
          <a:r>
            <a:rPr lang="ru-RU" altLang="ru-RU" sz="2000" dirty="0" smtClean="0">
              <a:latin typeface="Times Latin" panose="02020603050405020304" pitchFamily="18" charset="-52"/>
            </a:rPr>
            <a:t>.</a:t>
          </a:r>
        </a:p>
        <a:p>
          <a:endParaRPr lang="ru-RU" sz="2000" dirty="0">
            <a:latin typeface="Times Latin" panose="02020603050405020304" pitchFamily="18" charset="-52"/>
          </a:endParaRPr>
        </a:p>
      </dgm:t>
    </dgm:pt>
    <dgm:pt modelId="{62A0D2D1-B292-4ABB-8978-C990BA1D91C6}" type="parTrans" cxnId="{A106ADCB-D469-4F7F-B164-DE712A0301A3}">
      <dgm:prSet/>
      <dgm:spPr/>
      <dgm:t>
        <a:bodyPr/>
        <a:lstStyle/>
        <a:p>
          <a:endParaRPr lang="ru-RU"/>
        </a:p>
      </dgm:t>
    </dgm:pt>
    <dgm:pt modelId="{F675B9A7-B48C-4A5B-AC16-A20E760E9E21}" type="sibTrans" cxnId="{A106ADCB-D469-4F7F-B164-DE712A0301A3}">
      <dgm:prSet/>
      <dgm:spPr/>
      <dgm:t>
        <a:bodyPr/>
        <a:lstStyle/>
        <a:p>
          <a:endParaRPr lang="ru-RU"/>
        </a:p>
      </dgm:t>
    </dgm:pt>
    <dgm:pt modelId="{28A14751-CDD4-4D44-982F-8C7937757800}" type="pres">
      <dgm:prSet presAssocID="{596B5251-1306-47EA-879A-6169CDC03BD7}" presName="linearFlow" presStyleCnt="0">
        <dgm:presLayoutVars>
          <dgm:dir/>
          <dgm:resizeHandles val="exact"/>
        </dgm:presLayoutVars>
      </dgm:prSet>
      <dgm:spPr/>
    </dgm:pt>
    <dgm:pt modelId="{4F8C043E-7654-4D29-B77D-E744E15E4609}" type="pres">
      <dgm:prSet presAssocID="{B5DCDBD9-E0B9-4FD9-9C04-CB07B71CA5A1}" presName="composite" presStyleCnt="0"/>
      <dgm:spPr/>
    </dgm:pt>
    <dgm:pt modelId="{B7F7B3FB-E38E-4E91-8312-AEC90C6301C6}" type="pres">
      <dgm:prSet presAssocID="{B5DCDBD9-E0B9-4FD9-9C04-CB07B71CA5A1}" presName="imgShp" presStyleLbl="fgImgPlace1" presStyleIdx="0" presStyleCnt="4"/>
      <dgm:spPr/>
    </dgm:pt>
    <dgm:pt modelId="{7711720B-3614-4056-9ABD-B998E7059B52}" type="pres">
      <dgm:prSet presAssocID="{B5DCDBD9-E0B9-4FD9-9C04-CB07B71CA5A1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7ADD1D-2A7D-44E7-8F2A-E6AC9A48FDB8}" type="pres">
      <dgm:prSet presAssocID="{621FB2F0-8B17-482B-AB3E-99A8AF56DE28}" presName="spacing" presStyleCnt="0"/>
      <dgm:spPr/>
    </dgm:pt>
    <dgm:pt modelId="{6775296F-B2A1-424D-88EE-546D1CE97CAB}" type="pres">
      <dgm:prSet presAssocID="{C5A041E0-4E25-41B0-94B2-F329AD89E91B}" presName="composite" presStyleCnt="0"/>
      <dgm:spPr/>
    </dgm:pt>
    <dgm:pt modelId="{99843569-007A-4FFF-B752-72F603ED1CCF}" type="pres">
      <dgm:prSet presAssocID="{C5A041E0-4E25-41B0-94B2-F329AD89E91B}" presName="imgShp" presStyleLbl="fgImgPlace1" presStyleIdx="1" presStyleCnt="4"/>
      <dgm:spPr/>
    </dgm:pt>
    <dgm:pt modelId="{B9C4FE7A-5911-475C-9552-CED200D49032}" type="pres">
      <dgm:prSet presAssocID="{C5A041E0-4E25-41B0-94B2-F329AD89E91B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AD0135-DA45-4864-AED5-F98DB00637FD}" type="pres">
      <dgm:prSet presAssocID="{7797E70F-F98E-46B0-9E1B-11BF6A026F2A}" presName="spacing" presStyleCnt="0"/>
      <dgm:spPr/>
    </dgm:pt>
    <dgm:pt modelId="{54848CAC-585B-47B9-8AF4-818795D3E520}" type="pres">
      <dgm:prSet presAssocID="{CA475A2C-98DD-4E55-8C28-61FAB30E9C76}" presName="composite" presStyleCnt="0"/>
      <dgm:spPr/>
    </dgm:pt>
    <dgm:pt modelId="{DA1B5DF0-9DA8-4393-B622-2FDF31DAFDCF}" type="pres">
      <dgm:prSet presAssocID="{CA475A2C-98DD-4E55-8C28-61FAB30E9C76}" presName="imgShp" presStyleLbl="fgImgPlace1" presStyleIdx="2" presStyleCnt="4"/>
      <dgm:spPr/>
    </dgm:pt>
    <dgm:pt modelId="{7872F6BF-86CE-464C-9AF6-C69C92261F34}" type="pres">
      <dgm:prSet presAssocID="{CA475A2C-98DD-4E55-8C28-61FAB30E9C76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F28C1C-A35B-4B7D-95E5-193ACD6C109E}" type="pres">
      <dgm:prSet presAssocID="{ADDFCF1D-AE1C-4E44-8896-2C4485469861}" presName="spacing" presStyleCnt="0"/>
      <dgm:spPr/>
    </dgm:pt>
    <dgm:pt modelId="{EA71F727-5120-48F4-B559-65D22BB0CA32}" type="pres">
      <dgm:prSet presAssocID="{922E5B5C-13E9-4C97-B1B8-E418DC3A08AA}" presName="composite" presStyleCnt="0"/>
      <dgm:spPr/>
    </dgm:pt>
    <dgm:pt modelId="{CB33ADB6-9C57-425B-83C0-D10205809858}" type="pres">
      <dgm:prSet presAssocID="{922E5B5C-13E9-4C97-B1B8-E418DC3A08AA}" presName="imgShp" presStyleLbl="fgImgPlace1" presStyleIdx="3" presStyleCnt="4"/>
      <dgm:spPr/>
    </dgm:pt>
    <dgm:pt modelId="{CEE8B46E-A959-4A1A-85A4-3CDB30E63412}" type="pres">
      <dgm:prSet presAssocID="{922E5B5C-13E9-4C97-B1B8-E418DC3A08AA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366C51F-51F6-4861-8CD8-87844E1514D4}" type="presOf" srcId="{596B5251-1306-47EA-879A-6169CDC03BD7}" destId="{28A14751-CDD4-4D44-982F-8C7937757800}" srcOrd="0" destOrd="0" presId="urn:microsoft.com/office/officeart/2005/8/layout/vList3#1"/>
    <dgm:cxn modelId="{3528CBFF-C80B-4733-8E02-541B044E0EBD}" srcId="{596B5251-1306-47EA-879A-6169CDC03BD7}" destId="{C5A041E0-4E25-41B0-94B2-F329AD89E91B}" srcOrd="1" destOrd="0" parTransId="{CF575EA6-01C7-4D04-8197-5E3783EB683F}" sibTransId="{7797E70F-F98E-46B0-9E1B-11BF6A026F2A}"/>
    <dgm:cxn modelId="{C2E22146-D5E9-4EC6-ABC6-FFA2B03F0434}" type="presOf" srcId="{CA475A2C-98DD-4E55-8C28-61FAB30E9C76}" destId="{7872F6BF-86CE-464C-9AF6-C69C92261F34}" srcOrd="0" destOrd="0" presId="urn:microsoft.com/office/officeart/2005/8/layout/vList3#1"/>
    <dgm:cxn modelId="{7B5099E4-26F4-4BA8-835D-92C0BAEF74CB}" srcId="{596B5251-1306-47EA-879A-6169CDC03BD7}" destId="{CA475A2C-98DD-4E55-8C28-61FAB30E9C76}" srcOrd="2" destOrd="0" parTransId="{A58BAA9F-67D5-4A4E-A342-5AFCCC52CEF9}" sibTransId="{ADDFCF1D-AE1C-4E44-8896-2C4485469861}"/>
    <dgm:cxn modelId="{36954E40-1C33-4D85-B331-8540C80F2C49}" srcId="{596B5251-1306-47EA-879A-6169CDC03BD7}" destId="{B5DCDBD9-E0B9-4FD9-9C04-CB07B71CA5A1}" srcOrd="0" destOrd="0" parTransId="{5BA414F3-45E3-44F8-B3D9-352CC47B82BD}" sibTransId="{621FB2F0-8B17-482B-AB3E-99A8AF56DE28}"/>
    <dgm:cxn modelId="{5B8339A4-3496-4CC5-BA8B-3E5926833510}" type="presOf" srcId="{C5A041E0-4E25-41B0-94B2-F329AD89E91B}" destId="{B9C4FE7A-5911-475C-9552-CED200D49032}" srcOrd="0" destOrd="0" presId="urn:microsoft.com/office/officeart/2005/8/layout/vList3#1"/>
    <dgm:cxn modelId="{E89A10A2-A97D-436F-A7FF-612723014BDC}" type="presOf" srcId="{B5DCDBD9-E0B9-4FD9-9C04-CB07B71CA5A1}" destId="{7711720B-3614-4056-9ABD-B998E7059B52}" srcOrd="0" destOrd="0" presId="urn:microsoft.com/office/officeart/2005/8/layout/vList3#1"/>
    <dgm:cxn modelId="{9F1D54E1-4724-4BC5-9E77-1C2126C83A9E}" type="presOf" srcId="{922E5B5C-13E9-4C97-B1B8-E418DC3A08AA}" destId="{CEE8B46E-A959-4A1A-85A4-3CDB30E63412}" srcOrd="0" destOrd="0" presId="urn:microsoft.com/office/officeart/2005/8/layout/vList3#1"/>
    <dgm:cxn modelId="{A106ADCB-D469-4F7F-B164-DE712A0301A3}" srcId="{596B5251-1306-47EA-879A-6169CDC03BD7}" destId="{922E5B5C-13E9-4C97-B1B8-E418DC3A08AA}" srcOrd="3" destOrd="0" parTransId="{62A0D2D1-B292-4ABB-8978-C990BA1D91C6}" sibTransId="{F675B9A7-B48C-4A5B-AC16-A20E760E9E21}"/>
    <dgm:cxn modelId="{0E0C279E-E47B-43B9-80D4-5C3DB6286185}" type="presParOf" srcId="{28A14751-CDD4-4D44-982F-8C7937757800}" destId="{4F8C043E-7654-4D29-B77D-E744E15E4609}" srcOrd="0" destOrd="0" presId="urn:microsoft.com/office/officeart/2005/8/layout/vList3#1"/>
    <dgm:cxn modelId="{96701B06-764B-4EBD-9EA3-99343754470F}" type="presParOf" srcId="{4F8C043E-7654-4D29-B77D-E744E15E4609}" destId="{B7F7B3FB-E38E-4E91-8312-AEC90C6301C6}" srcOrd="0" destOrd="0" presId="urn:microsoft.com/office/officeart/2005/8/layout/vList3#1"/>
    <dgm:cxn modelId="{0E94DCBC-5AEF-4229-B86F-E54CF24039F7}" type="presParOf" srcId="{4F8C043E-7654-4D29-B77D-E744E15E4609}" destId="{7711720B-3614-4056-9ABD-B998E7059B52}" srcOrd="1" destOrd="0" presId="urn:microsoft.com/office/officeart/2005/8/layout/vList3#1"/>
    <dgm:cxn modelId="{81CD258A-85F6-4B8D-A963-6E1E96EF7769}" type="presParOf" srcId="{28A14751-CDD4-4D44-982F-8C7937757800}" destId="{407ADD1D-2A7D-44E7-8F2A-E6AC9A48FDB8}" srcOrd="1" destOrd="0" presId="urn:microsoft.com/office/officeart/2005/8/layout/vList3#1"/>
    <dgm:cxn modelId="{83FD941F-0A05-4880-915F-5BF13E9CBF7A}" type="presParOf" srcId="{28A14751-CDD4-4D44-982F-8C7937757800}" destId="{6775296F-B2A1-424D-88EE-546D1CE97CAB}" srcOrd="2" destOrd="0" presId="urn:microsoft.com/office/officeart/2005/8/layout/vList3#1"/>
    <dgm:cxn modelId="{281895DD-494D-4D4D-9EC7-8131FA07FA7C}" type="presParOf" srcId="{6775296F-B2A1-424D-88EE-546D1CE97CAB}" destId="{99843569-007A-4FFF-B752-72F603ED1CCF}" srcOrd="0" destOrd="0" presId="urn:microsoft.com/office/officeart/2005/8/layout/vList3#1"/>
    <dgm:cxn modelId="{00F03A1B-354D-4FDF-9819-410EF598C5F2}" type="presParOf" srcId="{6775296F-B2A1-424D-88EE-546D1CE97CAB}" destId="{B9C4FE7A-5911-475C-9552-CED200D49032}" srcOrd="1" destOrd="0" presId="urn:microsoft.com/office/officeart/2005/8/layout/vList3#1"/>
    <dgm:cxn modelId="{A635F171-BABF-4168-86F6-04454383C4E8}" type="presParOf" srcId="{28A14751-CDD4-4D44-982F-8C7937757800}" destId="{99AD0135-DA45-4864-AED5-F98DB00637FD}" srcOrd="3" destOrd="0" presId="urn:microsoft.com/office/officeart/2005/8/layout/vList3#1"/>
    <dgm:cxn modelId="{740C7CF8-2212-4B52-A679-1915C95950CA}" type="presParOf" srcId="{28A14751-CDD4-4D44-982F-8C7937757800}" destId="{54848CAC-585B-47B9-8AF4-818795D3E520}" srcOrd="4" destOrd="0" presId="urn:microsoft.com/office/officeart/2005/8/layout/vList3#1"/>
    <dgm:cxn modelId="{81C9DCE9-D9D2-4D4C-B3C0-A2818C8AFC33}" type="presParOf" srcId="{54848CAC-585B-47B9-8AF4-818795D3E520}" destId="{DA1B5DF0-9DA8-4393-B622-2FDF31DAFDCF}" srcOrd="0" destOrd="0" presId="urn:microsoft.com/office/officeart/2005/8/layout/vList3#1"/>
    <dgm:cxn modelId="{F16DEEA4-49B5-4D25-A972-00DCABABA35C}" type="presParOf" srcId="{54848CAC-585B-47B9-8AF4-818795D3E520}" destId="{7872F6BF-86CE-464C-9AF6-C69C92261F34}" srcOrd="1" destOrd="0" presId="urn:microsoft.com/office/officeart/2005/8/layout/vList3#1"/>
    <dgm:cxn modelId="{953FFA70-BF64-4A05-AEE9-1CF80E1ABD4A}" type="presParOf" srcId="{28A14751-CDD4-4D44-982F-8C7937757800}" destId="{6DF28C1C-A35B-4B7D-95E5-193ACD6C109E}" srcOrd="5" destOrd="0" presId="urn:microsoft.com/office/officeart/2005/8/layout/vList3#1"/>
    <dgm:cxn modelId="{81811AEB-4C1E-47BD-AD7D-2D5A686EB866}" type="presParOf" srcId="{28A14751-CDD4-4D44-982F-8C7937757800}" destId="{EA71F727-5120-48F4-B559-65D22BB0CA32}" srcOrd="6" destOrd="0" presId="urn:microsoft.com/office/officeart/2005/8/layout/vList3#1"/>
    <dgm:cxn modelId="{5BCED164-72BC-4858-B068-BA218695008A}" type="presParOf" srcId="{EA71F727-5120-48F4-B559-65D22BB0CA32}" destId="{CB33ADB6-9C57-425B-83C0-D10205809858}" srcOrd="0" destOrd="0" presId="urn:microsoft.com/office/officeart/2005/8/layout/vList3#1"/>
    <dgm:cxn modelId="{45795ABB-061D-4940-80A8-AAE1ECA97134}" type="presParOf" srcId="{EA71F727-5120-48F4-B559-65D22BB0CA32}" destId="{CEE8B46E-A959-4A1A-85A4-3CDB30E63412}" srcOrd="1" destOrd="0" presId="urn:microsoft.com/office/officeart/2005/8/layout/vList3#1"/>
  </dgm:cxnLst>
  <dgm:bg/>
  <dgm:whole/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174AB599-5F3A-4D6F-AB0C-3A09E2AABD8C}" type="doc">
      <dgm:prSet loTypeId="urn:microsoft.com/office/officeart/2005/8/layout/default#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6DAD479-5F22-47C0-B47D-27B78AAD4A6F}">
      <dgm:prSet custT="1"/>
      <dgm:spPr/>
      <dgm:t>
        <a:bodyPr/>
        <a:lstStyle/>
        <a:p>
          <a:pPr rtl="0"/>
          <a:r>
            <a:rPr lang="ru-RU" sz="2000" dirty="0" err="1" smtClean="0">
              <a:latin typeface="A3 Times AzLat" panose="02020603050405020304" pitchFamily="18" charset="-52"/>
            </a:rPr>
            <a:t>дашыма</a:t>
          </a:r>
          <a:r>
            <a:rPr lang="ru-RU" sz="2000" dirty="0" smtClean="0">
              <a:latin typeface="A3 Times AzLat" panose="02020603050405020304" pitchFamily="18" charset="-52"/>
            </a:rPr>
            <a:t> </a:t>
          </a:r>
          <a:r>
            <a:rPr lang="ru-RU" sz="2000" dirty="0" err="1" smtClean="0">
              <a:latin typeface="A3 Times AzLat" panose="02020603050405020304" pitchFamily="18" charset="-52"/>
            </a:rPr>
            <a:t>мясафяси</a:t>
          </a:r>
          <a:endParaRPr lang="ru-RU" sz="2000" dirty="0">
            <a:latin typeface="A3 Times AzLat" panose="02020603050405020304" pitchFamily="18" charset="-52"/>
          </a:endParaRPr>
        </a:p>
      </dgm:t>
    </dgm:pt>
    <dgm:pt modelId="{4C230983-5665-4B17-8805-F1DA36F1BF41}" type="parTrans" cxnId="{7DF9CE53-CE67-4C19-9F0A-932DED61917E}">
      <dgm:prSet/>
      <dgm:spPr/>
      <dgm:t>
        <a:bodyPr/>
        <a:lstStyle/>
        <a:p>
          <a:endParaRPr lang="ru-RU"/>
        </a:p>
      </dgm:t>
    </dgm:pt>
    <dgm:pt modelId="{04E9DD65-995B-4113-8FC0-1C0405EC5A66}" type="sibTrans" cxnId="{7DF9CE53-CE67-4C19-9F0A-932DED61917E}">
      <dgm:prSet/>
      <dgm:spPr/>
      <dgm:t>
        <a:bodyPr/>
        <a:lstStyle/>
        <a:p>
          <a:endParaRPr lang="ru-RU"/>
        </a:p>
      </dgm:t>
    </dgm:pt>
    <dgm:pt modelId="{77C83219-9942-49F1-8866-0429537690FC}">
      <dgm:prSet custT="1"/>
      <dgm:spPr/>
      <dgm:t>
        <a:bodyPr/>
        <a:lstStyle/>
        <a:p>
          <a:pPr rtl="0"/>
          <a:r>
            <a:rPr lang="ru-RU" sz="2000" dirty="0" err="1" smtClean="0">
              <a:latin typeface="A3 Times AzLat" panose="02020603050405020304" pitchFamily="18" charset="-52"/>
            </a:rPr>
            <a:t>йцкцн</a:t>
          </a:r>
          <a:r>
            <a:rPr lang="ru-RU" sz="2000" dirty="0" smtClean="0">
              <a:latin typeface="A3 Times AzLat" panose="02020603050405020304" pitchFamily="18" charset="-52"/>
            </a:rPr>
            <a:t> </a:t>
          </a:r>
          <a:r>
            <a:rPr lang="ru-RU" sz="2000" dirty="0" err="1" smtClean="0">
              <a:latin typeface="A3 Times AzLat" panose="02020603050405020304" pitchFamily="18" charset="-52"/>
            </a:rPr>
            <a:t>кцтляси</a:t>
          </a:r>
          <a:endParaRPr lang="ru-RU" sz="2000" dirty="0">
            <a:latin typeface="A3 Times AzLat" panose="02020603050405020304" pitchFamily="18" charset="-52"/>
          </a:endParaRPr>
        </a:p>
      </dgm:t>
    </dgm:pt>
    <dgm:pt modelId="{E01B242C-E51F-44C5-A047-F3991507E5BB}" type="parTrans" cxnId="{A9CA97A2-161C-4855-BC31-C73833AB19CC}">
      <dgm:prSet/>
      <dgm:spPr/>
      <dgm:t>
        <a:bodyPr/>
        <a:lstStyle/>
        <a:p>
          <a:endParaRPr lang="ru-RU"/>
        </a:p>
      </dgm:t>
    </dgm:pt>
    <dgm:pt modelId="{2E5BF5B7-DA9E-488C-83FC-BA111F1CAC86}" type="sibTrans" cxnId="{A9CA97A2-161C-4855-BC31-C73833AB19CC}">
      <dgm:prSet/>
      <dgm:spPr/>
      <dgm:t>
        <a:bodyPr/>
        <a:lstStyle/>
        <a:p>
          <a:endParaRPr lang="ru-RU"/>
        </a:p>
      </dgm:t>
    </dgm:pt>
    <dgm:pt modelId="{86DC28C1-97E5-42CA-A1AE-58EAEA5D9E32}">
      <dgm:prSet custT="1"/>
      <dgm:spPr/>
      <dgm:t>
        <a:bodyPr/>
        <a:lstStyle/>
        <a:p>
          <a:pPr algn="ctr" rtl="0"/>
          <a:r>
            <a:rPr lang="ru-RU" sz="2000" dirty="0" err="1" smtClean="0">
              <a:latin typeface="A3 Times AzLat" panose="02020603050405020304" pitchFamily="18" charset="-52"/>
            </a:rPr>
            <a:t>автомобилин</a:t>
          </a:r>
          <a:r>
            <a:rPr lang="ru-RU" sz="2000" dirty="0" smtClean="0">
              <a:latin typeface="A3 Times AzLat" panose="02020603050405020304" pitchFamily="18" charset="-52"/>
            </a:rPr>
            <a:t> </a:t>
          </a:r>
          <a:r>
            <a:rPr lang="ru-RU" sz="2000" dirty="0" err="1" smtClean="0">
              <a:latin typeface="A3 Times AzLat" panose="02020603050405020304" pitchFamily="18" charset="-52"/>
            </a:rPr>
            <a:t>йцкэютцрмя</a:t>
          </a:r>
          <a:r>
            <a:rPr lang="ru-RU" sz="2000" dirty="0" smtClean="0">
              <a:latin typeface="A3 Times AzLat" panose="02020603050405020304" pitchFamily="18" charset="-52"/>
            </a:rPr>
            <a:t> </a:t>
          </a:r>
          <a:r>
            <a:rPr lang="ru-RU" sz="2000" dirty="0" err="1" smtClean="0">
              <a:latin typeface="A3 Times AzLat" panose="02020603050405020304" pitchFamily="18" charset="-52"/>
            </a:rPr>
            <a:t>габилиййятиндян</a:t>
          </a:r>
          <a:r>
            <a:rPr lang="ru-RU" sz="2000" dirty="0" smtClean="0">
              <a:latin typeface="A3 Times AzLat" panose="02020603050405020304" pitchFamily="18" charset="-52"/>
            </a:rPr>
            <a:t> </a:t>
          </a:r>
          <a:r>
            <a:rPr lang="ru-RU" sz="2000" dirty="0" err="1" smtClean="0">
              <a:latin typeface="A3 Times AzLat" panose="02020603050405020304" pitchFamily="18" charset="-52"/>
            </a:rPr>
            <a:t>истифадя</a:t>
          </a:r>
          <a:r>
            <a:rPr lang="ru-RU" sz="2000" dirty="0" smtClean="0">
              <a:latin typeface="A3 Times AzLat" panose="02020603050405020304" pitchFamily="18" charset="-52"/>
            </a:rPr>
            <a:t> </a:t>
          </a:r>
          <a:r>
            <a:rPr lang="ru-RU" sz="2000" dirty="0" err="1" smtClean="0">
              <a:latin typeface="A3 Times AzLat" panose="02020603050405020304" pitchFamily="18" charset="-52"/>
            </a:rPr>
            <a:t>олунмасы</a:t>
          </a:r>
          <a:r>
            <a:rPr lang="ru-RU" sz="2000" dirty="0" smtClean="0">
              <a:latin typeface="A3 Times AzLat" panose="02020603050405020304" pitchFamily="18" charset="-52"/>
            </a:rPr>
            <a:t> </a:t>
          </a:r>
          <a:r>
            <a:rPr lang="ru-RU" sz="2000" dirty="0" err="1" smtClean="0">
              <a:latin typeface="A3 Times AzLat" panose="02020603050405020304" pitchFamily="18" charset="-52"/>
            </a:rPr>
            <a:t>имканларыны</a:t>
          </a:r>
          <a:r>
            <a:rPr lang="ru-RU" sz="2000" dirty="0" smtClean="0">
              <a:latin typeface="A3 Times AzLat" panose="02020603050405020304" pitchFamily="18" charset="-52"/>
            </a:rPr>
            <a:t> </a:t>
          </a:r>
          <a:r>
            <a:rPr lang="ru-RU" sz="2000" dirty="0" err="1" smtClean="0">
              <a:latin typeface="A3 Times AzLat" panose="02020603050405020304" pitchFamily="18" charset="-52"/>
            </a:rPr>
            <a:t>характеризя</a:t>
          </a:r>
          <a:r>
            <a:rPr lang="ru-RU" sz="2000" dirty="0" smtClean="0">
              <a:latin typeface="A3 Times AzLat" panose="02020603050405020304" pitchFamily="18" charset="-52"/>
            </a:rPr>
            <a:t> </a:t>
          </a:r>
          <a:r>
            <a:rPr lang="ru-RU" sz="2000" dirty="0" err="1" smtClean="0">
              <a:latin typeface="A3 Times AzLat" panose="02020603050405020304" pitchFamily="18" charset="-52"/>
            </a:rPr>
            <a:t>едян</a:t>
          </a:r>
          <a:r>
            <a:rPr lang="ru-RU" sz="2000" dirty="0" smtClean="0">
              <a:latin typeface="A3 Times AzLat" panose="02020603050405020304" pitchFamily="18" charset="-52"/>
            </a:rPr>
            <a:t> </a:t>
          </a:r>
          <a:r>
            <a:rPr lang="ru-RU" sz="2000" dirty="0" err="1" smtClean="0">
              <a:latin typeface="A3 Times AzLat" panose="02020603050405020304" pitchFamily="18" charset="-52"/>
            </a:rPr>
            <a:t>йцкцн</a:t>
          </a:r>
          <a:r>
            <a:rPr lang="ru-RU" sz="2000" dirty="0" smtClean="0">
              <a:latin typeface="A3 Times AzLat" panose="02020603050405020304" pitchFamily="18" charset="-52"/>
            </a:rPr>
            <a:t> </a:t>
          </a:r>
          <a:r>
            <a:rPr lang="ru-RU" sz="2000" dirty="0" err="1" smtClean="0">
              <a:latin typeface="A3 Times AzLat" panose="02020603050405020304" pitchFamily="18" charset="-52"/>
            </a:rPr>
            <a:t>щяъмъя</a:t>
          </a:r>
          <a:r>
            <a:rPr lang="ru-RU" sz="2000" dirty="0" smtClean="0">
              <a:latin typeface="A3 Times AzLat" panose="02020603050405020304" pitchFamily="18" charset="-52"/>
            </a:rPr>
            <a:t> </a:t>
          </a:r>
          <a:r>
            <a:rPr lang="ru-RU" sz="2000" dirty="0" err="1" smtClean="0">
              <a:latin typeface="A3 Times AzLat" panose="02020603050405020304" pitchFamily="18" charset="-52"/>
            </a:rPr>
            <a:t>тутуму</a:t>
          </a:r>
          <a:r>
            <a:rPr lang="ru-RU" sz="2000" dirty="0" smtClean="0">
              <a:latin typeface="A3 Times AzLat" panose="02020603050405020304" pitchFamily="18" charset="-52"/>
            </a:rPr>
            <a:t>; </a:t>
          </a:r>
          <a:endParaRPr lang="ru-RU" sz="2000" dirty="0">
            <a:latin typeface="A3 Times AzLat" panose="02020603050405020304" pitchFamily="18" charset="-52"/>
          </a:endParaRPr>
        </a:p>
      </dgm:t>
    </dgm:pt>
    <dgm:pt modelId="{D872035F-A124-4B8F-BE96-111BE5B10935}" type="parTrans" cxnId="{44BEA075-35ED-4217-A734-C65721B7F2B1}">
      <dgm:prSet/>
      <dgm:spPr/>
      <dgm:t>
        <a:bodyPr/>
        <a:lstStyle/>
        <a:p>
          <a:endParaRPr lang="ru-RU"/>
        </a:p>
      </dgm:t>
    </dgm:pt>
    <dgm:pt modelId="{D99955D7-3715-4FAA-BB5F-16A697568B0E}" type="sibTrans" cxnId="{44BEA075-35ED-4217-A734-C65721B7F2B1}">
      <dgm:prSet/>
      <dgm:spPr/>
      <dgm:t>
        <a:bodyPr/>
        <a:lstStyle/>
        <a:p>
          <a:endParaRPr lang="ru-RU"/>
        </a:p>
      </dgm:t>
    </dgm:pt>
    <dgm:pt modelId="{091A5042-E9EA-4B25-BF19-503E96821BD6}">
      <dgm:prSet custT="1"/>
      <dgm:spPr/>
      <dgm:t>
        <a:bodyPr/>
        <a:lstStyle/>
        <a:p>
          <a:pPr rtl="0"/>
          <a:r>
            <a:rPr lang="ru-RU" sz="2000" dirty="0" err="1" smtClean="0">
              <a:latin typeface="A3 Times AzLat" panose="02020603050405020304" pitchFamily="18" charset="-52"/>
            </a:rPr>
            <a:t>автомобилин</a:t>
          </a:r>
          <a:r>
            <a:rPr lang="ru-RU" sz="2000" dirty="0" smtClean="0">
              <a:latin typeface="A3 Times AzLat" panose="02020603050405020304" pitchFamily="18" charset="-52"/>
            </a:rPr>
            <a:t> </a:t>
          </a:r>
          <a:r>
            <a:rPr lang="ru-RU" sz="2000" dirty="0" err="1" smtClean="0">
              <a:latin typeface="A3 Times AzLat" panose="02020603050405020304" pitchFamily="18" charset="-52"/>
            </a:rPr>
            <a:t>йцкэютцрмя</a:t>
          </a:r>
          <a:r>
            <a:rPr lang="ru-RU" sz="2000" dirty="0" smtClean="0">
              <a:latin typeface="A3 Times AzLat" panose="02020603050405020304" pitchFamily="18" charset="-52"/>
            </a:rPr>
            <a:t> </a:t>
          </a:r>
          <a:r>
            <a:rPr lang="ru-RU" sz="2000" dirty="0" err="1" smtClean="0">
              <a:latin typeface="A3 Times AzLat" panose="02020603050405020304" pitchFamily="18" charset="-52"/>
            </a:rPr>
            <a:t>габилиййяти</a:t>
          </a:r>
          <a:endParaRPr lang="ru-RU" sz="2000" dirty="0">
            <a:latin typeface="A3 Times AzLat" panose="02020603050405020304" pitchFamily="18" charset="-52"/>
          </a:endParaRPr>
        </a:p>
      </dgm:t>
    </dgm:pt>
    <dgm:pt modelId="{05A9CA6E-874B-47E9-881A-EE63A5025FFA}" type="parTrans" cxnId="{741221FA-4A47-481C-ACCC-124891BA7DDA}">
      <dgm:prSet/>
      <dgm:spPr/>
      <dgm:t>
        <a:bodyPr/>
        <a:lstStyle/>
        <a:p>
          <a:endParaRPr lang="ru-RU"/>
        </a:p>
      </dgm:t>
    </dgm:pt>
    <dgm:pt modelId="{1FF2AEE0-5758-4FE3-A033-EB15337D602E}" type="sibTrans" cxnId="{741221FA-4A47-481C-ACCC-124891BA7DDA}">
      <dgm:prSet/>
      <dgm:spPr/>
      <dgm:t>
        <a:bodyPr/>
        <a:lstStyle/>
        <a:p>
          <a:endParaRPr lang="ru-RU"/>
        </a:p>
      </dgm:t>
    </dgm:pt>
    <dgm:pt modelId="{E810FC60-9236-498F-88DD-5C7F7240B0CE}">
      <dgm:prSet custT="1"/>
      <dgm:spPr/>
      <dgm:t>
        <a:bodyPr/>
        <a:lstStyle/>
        <a:p>
          <a:pPr rtl="0"/>
          <a:r>
            <a:rPr lang="ru-RU" sz="2000" dirty="0" err="1" smtClean="0">
              <a:latin typeface="A3 Times AzLat" panose="02020603050405020304" pitchFamily="18" charset="-52"/>
            </a:rPr>
            <a:t>цмуми</a:t>
          </a:r>
          <a:r>
            <a:rPr lang="ru-RU" sz="2000" dirty="0" smtClean="0">
              <a:latin typeface="A3 Times AzLat" panose="02020603050405020304" pitchFamily="18" charset="-52"/>
            </a:rPr>
            <a:t> </a:t>
          </a:r>
          <a:r>
            <a:rPr lang="ru-RU" sz="2000" dirty="0" err="1" smtClean="0">
              <a:latin typeface="A3 Times AzLat" panose="02020603050405020304" pitchFamily="18" charset="-52"/>
            </a:rPr>
            <a:t>йцрцш</a:t>
          </a:r>
          <a:endParaRPr lang="ru-RU" sz="2000" dirty="0">
            <a:latin typeface="A3 Times AzLat" panose="02020603050405020304" pitchFamily="18" charset="-52"/>
          </a:endParaRPr>
        </a:p>
      </dgm:t>
    </dgm:pt>
    <dgm:pt modelId="{E7FC550B-93C4-480E-9D74-4BF19119BE9B}" type="parTrans" cxnId="{E50527C2-45EE-4BCE-B664-B4C8C4893A43}">
      <dgm:prSet/>
      <dgm:spPr/>
      <dgm:t>
        <a:bodyPr/>
        <a:lstStyle/>
        <a:p>
          <a:endParaRPr lang="ru-RU"/>
        </a:p>
      </dgm:t>
    </dgm:pt>
    <dgm:pt modelId="{0F1C3E26-E8A8-42B9-B1CB-179BCED44FA4}" type="sibTrans" cxnId="{E50527C2-45EE-4BCE-B664-B4C8C4893A43}">
      <dgm:prSet/>
      <dgm:spPr/>
      <dgm:t>
        <a:bodyPr/>
        <a:lstStyle/>
        <a:p>
          <a:endParaRPr lang="ru-RU"/>
        </a:p>
      </dgm:t>
    </dgm:pt>
    <dgm:pt modelId="{96DE8091-D2AA-432F-ADE4-BCF8FB5EB369}">
      <dgm:prSet custT="1"/>
      <dgm:spPr/>
      <dgm:t>
        <a:bodyPr/>
        <a:lstStyle/>
        <a:p>
          <a:pPr rtl="0"/>
          <a:r>
            <a:rPr lang="ru-RU" sz="2000" dirty="0" err="1" smtClean="0">
              <a:latin typeface="A3 Times AzLat" panose="02020603050405020304" pitchFamily="18" charset="-52"/>
            </a:rPr>
            <a:t>автомобилдян</a:t>
          </a:r>
          <a:r>
            <a:rPr lang="ru-RU" sz="2000" dirty="0" smtClean="0">
              <a:latin typeface="A3 Times AzLat" panose="02020603050405020304" pitchFamily="18" charset="-52"/>
            </a:rPr>
            <a:t> </a:t>
          </a:r>
          <a:r>
            <a:rPr lang="ru-RU" sz="2000" dirty="0" err="1" smtClean="0">
              <a:latin typeface="A3 Times AzLat" panose="02020603050405020304" pitchFamily="18" charset="-52"/>
            </a:rPr>
            <a:t>истифадя</a:t>
          </a:r>
          <a:r>
            <a:rPr lang="ru-RU" sz="2000" dirty="0" smtClean="0">
              <a:latin typeface="A3 Times AzLat" panose="02020603050405020304" pitchFamily="18" charset="-52"/>
            </a:rPr>
            <a:t> </a:t>
          </a:r>
          <a:r>
            <a:rPr lang="ru-RU" sz="2000" dirty="0" err="1" smtClean="0">
              <a:latin typeface="A3 Times AzLat" panose="02020603050405020304" pitchFamily="18" charset="-52"/>
            </a:rPr>
            <a:t>мцддяти</a:t>
          </a:r>
          <a:endParaRPr lang="ru-RU" sz="2000" dirty="0">
            <a:latin typeface="A3 Times AzLat" panose="02020603050405020304" pitchFamily="18" charset="-52"/>
          </a:endParaRPr>
        </a:p>
      </dgm:t>
    </dgm:pt>
    <dgm:pt modelId="{4BDA1C2A-C607-478D-9FB7-AEEA942D9B2D}" type="parTrans" cxnId="{A3D9E47D-3F51-4217-B68E-80763E060EC2}">
      <dgm:prSet/>
      <dgm:spPr/>
      <dgm:t>
        <a:bodyPr/>
        <a:lstStyle/>
        <a:p>
          <a:endParaRPr lang="ru-RU"/>
        </a:p>
      </dgm:t>
    </dgm:pt>
    <dgm:pt modelId="{931338E6-5A02-41A4-9555-62EAA37FDE61}" type="sibTrans" cxnId="{A3D9E47D-3F51-4217-B68E-80763E060EC2}">
      <dgm:prSet/>
      <dgm:spPr/>
      <dgm:t>
        <a:bodyPr/>
        <a:lstStyle/>
        <a:p>
          <a:endParaRPr lang="ru-RU"/>
        </a:p>
      </dgm:t>
    </dgm:pt>
    <dgm:pt modelId="{71E01694-4384-4440-86F2-EBE3A843AE13}">
      <dgm:prSet custT="1"/>
      <dgm:spPr/>
      <dgm:t>
        <a:bodyPr/>
        <a:lstStyle/>
        <a:p>
          <a:pPr rtl="0"/>
          <a:r>
            <a:rPr lang="ru-RU" sz="2000" dirty="0" err="1" smtClean="0">
              <a:latin typeface="A3 Times AzLat" panose="02020603050405020304" pitchFamily="18" charset="-52"/>
            </a:rPr>
            <a:t>автомобилин</a:t>
          </a:r>
          <a:r>
            <a:rPr lang="ru-RU" sz="2000" dirty="0" smtClean="0">
              <a:latin typeface="A3 Times AzLat" panose="02020603050405020304" pitchFamily="18" charset="-52"/>
            </a:rPr>
            <a:t> </a:t>
          </a:r>
          <a:r>
            <a:rPr lang="ru-RU" sz="2000" dirty="0" err="1" smtClean="0">
              <a:latin typeface="A3 Times AzLat" panose="02020603050405020304" pitchFamily="18" charset="-52"/>
            </a:rPr>
            <a:t>типи</a:t>
          </a:r>
          <a:endParaRPr lang="ru-RU" sz="2000" dirty="0">
            <a:latin typeface="A3 Times AzLat" panose="02020603050405020304" pitchFamily="18" charset="-52"/>
          </a:endParaRPr>
        </a:p>
      </dgm:t>
    </dgm:pt>
    <dgm:pt modelId="{DC64B332-412B-4E1F-B8B5-68AB8BBCFE4C}" type="parTrans" cxnId="{FD9562E5-CC4E-4816-B338-4F0D4F7FA0B4}">
      <dgm:prSet/>
      <dgm:spPr/>
      <dgm:t>
        <a:bodyPr/>
        <a:lstStyle/>
        <a:p>
          <a:endParaRPr lang="ru-RU"/>
        </a:p>
      </dgm:t>
    </dgm:pt>
    <dgm:pt modelId="{29D03246-F208-4AA6-BAEF-4BC137F61515}" type="sibTrans" cxnId="{FD9562E5-CC4E-4816-B338-4F0D4F7FA0B4}">
      <dgm:prSet/>
      <dgm:spPr/>
      <dgm:t>
        <a:bodyPr/>
        <a:lstStyle/>
        <a:p>
          <a:endParaRPr lang="ru-RU"/>
        </a:p>
      </dgm:t>
    </dgm:pt>
    <dgm:pt modelId="{0E34F55F-B1A6-4767-828C-6650DD277884}">
      <dgm:prSet custT="1"/>
      <dgm:spPr/>
      <dgm:t>
        <a:bodyPr/>
        <a:lstStyle/>
        <a:p>
          <a:pPr rtl="0"/>
          <a:r>
            <a:rPr lang="ru-RU" sz="2000" dirty="0" err="1" smtClean="0">
              <a:latin typeface="A3 Times AzLat" panose="02020603050405020304" pitchFamily="18" charset="-52"/>
            </a:rPr>
            <a:t>йцкцн</a:t>
          </a:r>
          <a:r>
            <a:rPr lang="ru-RU" sz="2000" dirty="0" smtClean="0">
              <a:latin typeface="A3 Times AzLat" panose="02020603050405020304" pitchFamily="18" charset="-52"/>
            </a:rPr>
            <a:t> </a:t>
          </a:r>
          <a:r>
            <a:rPr lang="ru-RU" sz="2000" dirty="0" err="1" smtClean="0">
              <a:latin typeface="A3 Times AzLat" panose="02020603050405020304" pitchFamily="18" charset="-52"/>
            </a:rPr>
            <a:t>дашындыьы</a:t>
          </a:r>
          <a:r>
            <a:rPr lang="ru-RU" sz="2000" dirty="0" smtClean="0">
              <a:latin typeface="A3 Times AzLat" panose="02020603050405020304" pitchFamily="18" charset="-52"/>
            </a:rPr>
            <a:t> район (</a:t>
          </a:r>
          <a:r>
            <a:rPr lang="ru-RU" sz="2000" dirty="0" err="1" smtClean="0">
              <a:latin typeface="A3 Times AzLat" panose="02020603050405020304" pitchFamily="18" charset="-52"/>
            </a:rPr>
            <a:t>ярази</a:t>
          </a:r>
          <a:r>
            <a:rPr lang="ru-RU" sz="2000" dirty="0" smtClean="0">
              <a:latin typeface="A3 Times AzLat" panose="02020603050405020304" pitchFamily="18" charset="-52"/>
            </a:rPr>
            <a:t>) </a:t>
          </a:r>
          <a:endParaRPr lang="ru-RU" sz="2000" dirty="0">
            <a:latin typeface="A3 Times AzLat" panose="02020603050405020304" pitchFamily="18" charset="-52"/>
          </a:endParaRPr>
        </a:p>
      </dgm:t>
    </dgm:pt>
    <dgm:pt modelId="{52682A06-5350-404F-A183-AEA6AA2AB44A}" type="parTrans" cxnId="{646766C0-B709-4C2F-85A8-E78C58E36438}">
      <dgm:prSet/>
      <dgm:spPr/>
      <dgm:t>
        <a:bodyPr/>
        <a:lstStyle/>
        <a:p>
          <a:endParaRPr lang="ru-RU"/>
        </a:p>
      </dgm:t>
    </dgm:pt>
    <dgm:pt modelId="{E8AE4393-8A1A-4D44-84D3-F3FFED7F40CD}" type="sibTrans" cxnId="{646766C0-B709-4C2F-85A8-E78C58E36438}">
      <dgm:prSet/>
      <dgm:spPr/>
      <dgm:t>
        <a:bodyPr/>
        <a:lstStyle/>
        <a:p>
          <a:endParaRPr lang="ru-RU"/>
        </a:p>
      </dgm:t>
    </dgm:pt>
    <dgm:pt modelId="{612706DD-1F6B-458F-9959-4C5B75580375}" type="pres">
      <dgm:prSet presAssocID="{174AB599-5F3A-4D6F-AB0C-3A09E2AABD8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C4E2107-96F4-4547-BE23-3EDA263835AE}" type="pres">
      <dgm:prSet presAssocID="{B6DAD479-5F22-47C0-B47D-27B78AAD4A6F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1020C0-A4CC-414A-A64D-3D89E30F5994}" type="pres">
      <dgm:prSet presAssocID="{04E9DD65-995B-4113-8FC0-1C0405EC5A66}" presName="sibTrans" presStyleCnt="0"/>
      <dgm:spPr/>
    </dgm:pt>
    <dgm:pt modelId="{4247F41E-3983-416F-B39C-2E6D8ACA3811}" type="pres">
      <dgm:prSet presAssocID="{77C83219-9942-49F1-8866-0429537690FC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FEF15A-8102-4A0B-81BC-DA080CE249E6}" type="pres">
      <dgm:prSet presAssocID="{2E5BF5B7-DA9E-488C-83FC-BA111F1CAC86}" presName="sibTrans" presStyleCnt="0"/>
      <dgm:spPr/>
    </dgm:pt>
    <dgm:pt modelId="{04E5E5E3-78EC-4963-80CC-E7E032761E86}" type="pres">
      <dgm:prSet presAssocID="{86DC28C1-97E5-42CA-A1AE-58EAEA5D9E32}" presName="node" presStyleLbl="node1" presStyleIdx="2" presStyleCnt="8" custScaleX="146929" custScaleY="1119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DEBB45-FF8C-4785-BDC5-9316C3EF62E5}" type="pres">
      <dgm:prSet presAssocID="{D99955D7-3715-4FAA-BB5F-16A697568B0E}" presName="sibTrans" presStyleCnt="0"/>
      <dgm:spPr/>
    </dgm:pt>
    <dgm:pt modelId="{A90114D6-0D48-4FB2-BE44-FEFD2B42FFA6}" type="pres">
      <dgm:prSet presAssocID="{091A5042-E9EA-4B25-BF19-503E96821BD6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C216FB-5197-4230-81B1-AFE04A64E5EA}" type="pres">
      <dgm:prSet presAssocID="{1FF2AEE0-5758-4FE3-A033-EB15337D602E}" presName="sibTrans" presStyleCnt="0"/>
      <dgm:spPr/>
    </dgm:pt>
    <dgm:pt modelId="{42E21CEA-19E2-4FFB-AED1-658C82BECAE6}" type="pres">
      <dgm:prSet presAssocID="{E810FC60-9236-498F-88DD-5C7F7240B0CE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FF5337-D33A-4B0B-B511-D59D36FD4998}" type="pres">
      <dgm:prSet presAssocID="{0F1C3E26-E8A8-42B9-B1CB-179BCED44FA4}" presName="sibTrans" presStyleCnt="0"/>
      <dgm:spPr/>
    </dgm:pt>
    <dgm:pt modelId="{88E2178F-DAF4-4995-A66F-C2FA15A27B9B}" type="pres">
      <dgm:prSet presAssocID="{96DE8091-D2AA-432F-ADE4-BCF8FB5EB369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EAA82B-FD60-43DD-8BE6-2188A10DCB52}" type="pres">
      <dgm:prSet presAssocID="{931338E6-5A02-41A4-9555-62EAA37FDE61}" presName="sibTrans" presStyleCnt="0"/>
      <dgm:spPr/>
    </dgm:pt>
    <dgm:pt modelId="{A0B980F4-0E59-458D-B672-2B6B51676151}" type="pres">
      <dgm:prSet presAssocID="{71E01694-4384-4440-86F2-EBE3A843AE13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6293F-5881-48EB-B937-0B20C906C044}" type="pres">
      <dgm:prSet presAssocID="{29D03246-F208-4AA6-BAEF-4BC137F61515}" presName="sibTrans" presStyleCnt="0"/>
      <dgm:spPr/>
    </dgm:pt>
    <dgm:pt modelId="{68CB0862-BBFE-4431-839E-D71D224ECCFB}" type="pres">
      <dgm:prSet presAssocID="{0E34F55F-B1A6-4767-828C-6650DD277884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E1918F7-3780-462E-B158-9E6E1B6EB2E8}" type="presOf" srcId="{77C83219-9942-49F1-8866-0429537690FC}" destId="{4247F41E-3983-416F-B39C-2E6D8ACA3811}" srcOrd="0" destOrd="0" presId="urn:microsoft.com/office/officeart/2005/8/layout/default#3"/>
    <dgm:cxn modelId="{2B4FECCF-D0F5-44C5-A51E-34C54E9BA47B}" type="presOf" srcId="{96DE8091-D2AA-432F-ADE4-BCF8FB5EB369}" destId="{88E2178F-DAF4-4995-A66F-C2FA15A27B9B}" srcOrd="0" destOrd="0" presId="urn:microsoft.com/office/officeart/2005/8/layout/default#3"/>
    <dgm:cxn modelId="{D924DA40-9C31-4CA3-93F9-879C6CA9E1BF}" type="presOf" srcId="{174AB599-5F3A-4D6F-AB0C-3A09E2AABD8C}" destId="{612706DD-1F6B-458F-9959-4C5B75580375}" srcOrd="0" destOrd="0" presId="urn:microsoft.com/office/officeart/2005/8/layout/default#3"/>
    <dgm:cxn modelId="{6D12077E-BB38-4AE7-AA2A-B6E1B0D00CF4}" type="presOf" srcId="{E810FC60-9236-498F-88DD-5C7F7240B0CE}" destId="{42E21CEA-19E2-4FFB-AED1-658C82BECAE6}" srcOrd="0" destOrd="0" presId="urn:microsoft.com/office/officeart/2005/8/layout/default#3"/>
    <dgm:cxn modelId="{86002A6F-4308-43D1-9DBA-1C6974DAB869}" type="presOf" srcId="{091A5042-E9EA-4B25-BF19-503E96821BD6}" destId="{A90114D6-0D48-4FB2-BE44-FEFD2B42FFA6}" srcOrd="0" destOrd="0" presId="urn:microsoft.com/office/officeart/2005/8/layout/default#3"/>
    <dgm:cxn modelId="{741221FA-4A47-481C-ACCC-124891BA7DDA}" srcId="{174AB599-5F3A-4D6F-AB0C-3A09E2AABD8C}" destId="{091A5042-E9EA-4B25-BF19-503E96821BD6}" srcOrd="3" destOrd="0" parTransId="{05A9CA6E-874B-47E9-881A-EE63A5025FFA}" sibTransId="{1FF2AEE0-5758-4FE3-A033-EB15337D602E}"/>
    <dgm:cxn modelId="{7DF9CE53-CE67-4C19-9F0A-932DED61917E}" srcId="{174AB599-5F3A-4D6F-AB0C-3A09E2AABD8C}" destId="{B6DAD479-5F22-47C0-B47D-27B78AAD4A6F}" srcOrd="0" destOrd="0" parTransId="{4C230983-5665-4B17-8805-F1DA36F1BF41}" sibTransId="{04E9DD65-995B-4113-8FC0-1C0405EC5A66}"/>
    <dgm:cxn modelId="{A9CA97A2-161C-4855-BC31-C73833AB19CC}" srcId="{174AB599-5F3A-4D6F-AB0C-3A09E2AABD8C}" destId="{77C83219-9942-49F1-8866-0429537690FC}" srcOrd="1" destOrd="0" parTransId="{E01B242C-E51F-44C5-A047-F3991507E5BB}" sibTransId="{2E5BF5B7-DA9E-488C-83FC-BA111F1CAC86}"/>
    <dgm:cxn modelId="{A3D9E47D-3F51-4217-B68E-80763E060EC2}" srcId="{174AB599-5F3A-4D6F-AB0C-3A09E2AABD8C}" destId="{96DE8091-D2AA-432F-ADE4-BCF8FB5EB369}" srcOrd="5" destOrd="0" parTransId="{4BDA1C2A-C607-478D-9FB7-AEEA942D9B2D}" sibTransId="{931338E6-5A02-41A4-9555-62EAA37FDE61}"/>
    <dgm:cxn modelId="{AC9A5222-6BEE-45BF-BEDC-518A559BF33F}" type="presOf" srcId="{0E34F55F-B1A6-4767-828C-6650DD277884}" destId="{68CB0862-BBFE-4431-839E-D71D224ECCFB}" srcOrd="0" destOrd="0" presId="urn:microsoft.com/office/officeart/2005/8/layout/default#3"/>
    <dgm:cxn modelId="{FD9562E5-CC4E-4816-B338-4F0D4F7FA0B4}" srcId="{174AB599-5F3A-4D6F-AB0C-3A09E2AABD8C}" destId="{71E01694-4384-4440-86F2-EBE3A843AE13}" srcOrd="6" destOrd="0" parTransId="{DC64B332-412B-4E1F-B8B5-68AB8BBCFE4C}" sibTransId="{29D03246-F208-4AA6-BAEF-4BC137F61515}"/>
    <dgm:cxn modelId="{8B9C91E5-5242-4C8B-8866-A002E3621964}" type="presOf" srcId="{71E01694-4384-4440-86F2-EBE3A843AE13}" destId="{A0B980F4-0E59-458D-B672-2B6B51676151}" srcOrd="0" destOrd="0" presId="urn:microsoft.com/office/officeart/2005/8/layout/default#3"/>
    <dgm:cxn modelId="{E50527C2-45EE-4BCE-B664-B4C8C4893A43}" srcId="{174AB599-5F3A-4D6F-AB0C-3A09E2AABD8C}" destId="{E810FC60-9236-498F-88DD-5C7F7240B0CE}" srcOrd="4" destOrd="0" parTransId="{E7FC550B-93C4-480E-9D74-4BF19119BE9B}" sibTransId="{0F1C3E26-E8A8-42B9-B1CB-179BCED44FA4}"/>
    <dgm:cxn modelId="{7D7AEFFD-A74A-4786-9CBA-201B2C094943}" type="presOf" srcId="{86DC28C1-97E5-42CA-A1AE-58EAEA5D9E32}" destId="{04E5E5E3-78EC-4963-80CC-E7E032761E86}" srcOrd="0" destOrd="0" presId="urn:microsoft.com/office/officeart/2005/8/layout/default#3"/>
    <dgm:cxn modelId="{646766C0-B709-4C2F-85A8-E78C58E36438}" srcId="{174AB599-5F3A-4D6F-AB0C-3A09E2AABD8C}" destId="{0E34F55F-B1A6-4767-828C-6650DD277884}" srcOrd="7" destOrd="0" parTransId="{52682A06-5350-404F-A183-AEA6AA2AB44A}" sibTransId="{E8AE4393-8A1A-4D44-84D3-F3FFED7F40CD}"/>
    <dgm:cxn modelId="{44BEA075-35ED-4217-A734-C65721B7F2B1}" srcId="{174AB599-5F3A-4D6F-AB0C-3A09E2AABD8C}" destId="{86DC28C1-97E5-42CA-A1AE-58EAEA5D9E32}" srcOrd="2" destOrd="0" parTransId="{D872035F-A124-4B8F-BE96-111BE5B10935}" sibTransId="{D99955D7-3715-4FAA-BB5F-16A697568B0E}"/>
    <dgm:cxn modelId="{35113F13-6848-4763-A065-3D9DA65B712E}" type="presOf" srcId="{B6DAD479-5F22-47C0-B47D-27B78AAD4A6F}" destId="{9C4E2107-96F4-4547-BE23-3EDA263835AE}" srcOrd="0" destOrd="0" presId="urn:microsoft.com/office/officeart/2005/8/layout/default#3"/>
    <dgm:cxn modelId="{32B7C9CF-00F8-437B-9E48-C48A4D59E0F1}" type="presParOf" srcId="{612706DD-1F6B-458F-9959-4C5B75580375}" destId="{9C4E2107-96F4-4547-BE23-3EDA263835AE}" srcOrd="0" destOrd="0" presId="urn:microsoft.com/office/officeart/2005/8/layout/default#3"/>
    <dgm:cxn modelId="{8F378A1A-9F74-4C4B-AC2D-1C394D4142B5}" type="presParOf" srcId="{612706DD-1F6B-458F-9959-4C5B75580375}" destId="{B31020C0-A4CC-414A-A64D-3D89E30F5994}" srcOrd="1" destOrd="0" presId="urn:microsoft.com/office/officeart/2005/8/layout/default#3"/>
    <dgm:cxn modelId="{E90FFDB7-E023-4D8B-B1DC-77814E0A7424}" type="presParOf" srcId="{612706DD-1F6B-458F-9959-4C5B75580375}" destId="{4247F41E-3983-416F-B39C-2E6D8ACA3811}" srcOrd="2" destOrd="0" presId="urn:microsoft.com/office/officeart/2005/8/layout/default#3"/>
    <dgm:cxn modelId="{172283AE-8643-4E40-B4B4-CD32F51DA1B6}" type="presParOf" srcId="{612706DD-1F6B-458F-9959-4C5B75580375}" destId="{8BFEF15A-8102-4A0B-81BC-DA080CE249E6}" srcOrd="3" destOrd="0" presId="urn:microsoft.com/office/officeart/2005/8/layout/default#3"/>
    <dgm:cxn modelId="{74C2E2C5-57FF-42D0-AF6F-ED3A4A0D30A7}" type="presParOf" srcId="{612706DD-1F6B-458F-9959-4C5B75580375}" destId="{04E5E5E3-78EC-4963-80CC-E7E032761E86}" srcOrd="4" destOrd="0" presId="urn:microsoft.com/office/officeart/2005/8/layout/default#3"/>
    <dgm:cxn modelId="{25ACE9C3-734B-46E1-8A60-D995F8EA087E}" type="presParOf" srcId="{612706DD-1F6B-458F-9959-4C5B75580375}" destId="{81DEBB45-FF8C-4785-BDC5-9316C3EF62E5}" srcOrd="5" destOrd="0" presId="urn:microsoft.com/office/officeart/2005/8/layout/default#3"/>
    <dgm:cxn modelId="{108F1555-A306-4407-AB01-D75B8499FAAA}" type="presParOf" srcId="{612706DD-1F6B-458F-9959-4C5B75580375}" destId="{A90114D6-0D48-4FB2-BE44-FEFD2B42FFA6}" srcOrd="6" destOrd="0" presId="urn:microsoft.com/office/officeart/2005/8/layout/default#3"/>
    <dgm:cxn modelId="{A7445C55-4E6E-44BC-8491-0BEAABFF55AE}" type="presParOf" srcId="{612706DD-1F6B-458F-9959-4C5B75580375}" destId="{9DC216FB-5197-4230-81B1-AFE04A64E5EA}" srcOrd="7" destOrd="0" presId="urn:microsoft.com/office/officeart/2005/8/layout/default#3"/>
    <dgm:cxn modelId="{FCA5E64A-FF03-43BC-8768-F0ECD0F17682}" type="presParOf" srcId="{612706DD-1F6B-458F-9959-4C5B75580375}" destId="{42E21CEA-19E2-4FFB-AED1-658C82BECAE6}" srcOrd="8" destOrd="0" presId="urn:microsoft.com/office/officeart/2005/8/layout/default#3"/>
    <dgm:cxn modelId="{64870C9F-B7C2-424A-9905-8C102A7B404B}" type="presParOf" srcId="{612706DD-1F6B-458F-9959-4C5B75580375}" destId="{58FF5337-D33A-4B0B-B511-D59D36FD4998}" srcOrd="9" destOrd="0" presId="urn:microsoft.com/office/officeart/2005/8/layout/default#3"/>
    <dgm:cxn modelId="{2A1EE186-4A39-4526-87D8-2945F89BD0D9}" type="presParOf" srcId="{612706DD-1F6B-458F-9959-4C5B75580375}" destId="{88E2178F-DAF4-4995-A66F-C2FA15A27B9B}" srcOrd="10" destOrd="0" presId="urn:microsoft.com/office/officeart/2005/8/layout/default#3"/>
    <dgm:cxn modelId="{D7978E94-E292-4A49-8F9A-D96C89EF939E}" type="presParOf" srcId="{612706DD-1F6B-458F-9959-4C5B75580375}" destId="{B8EAA82B-FD60-43DD-8BE6-2188A10DCB52}" srcOrd="11" destOrd="0" presId="urn:microsoft.com/office/officeart/2005/8/layout/default#3"/>
    <dgm:cxn modelId="{70917D3E-F848-4893-93B3-B164786CE061}" type="presParOf" srcId="{612706DD-1F6B-458F-9959-4C5B75580375}" destId="{A0B980F4-0E59-458D-B672-2B6B51676151}" srcOrd="12" destOrd="0" presId="urn:microsoft.com/office/officeart/2005/8/layout/default#3"/>
    <dgm:cxn modelId="{26529CEE-CEDA-4460-B549-1EA16D3F85B6}" type="presParOf" srcId="{612706DD-1F6B-458F-9959-4C5B75580375}" destId="{2246293F-5881-48EB-B937-0B20C906C044}" srcOrd="13" destOrd="0" presId="urn:microsoft.com/office/officeart/2005/8/layout/default#3"/>
    <dgm:cxn modelId="{E659049E-EEA0-4876-80D3-207A8B8256E3}" type="presParOf" srcId="{612706DD-1F6B-458F-9959-4C5B75580375}" destId="{68CB0862-BBFE-4431-839E-D71D224ECCFB}" srcOrd="14" destOrd="0" presId="urn:microsoft.com/office/officeart/2005/8/layout/default#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2FD1EAB3-DEB6-43C6-AD55-4B546FA23B0E}" type="doc">
      <dgm:prSet loTypeId="urn:microsoft.com/office/officeart/2008/layout/PictureStrips" loCatId="list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31659A86-087D-4315-BC81-9598EFDC0172}">
      <dgm:prSet custT="1"/>
      <dgm:spPr/>
      <dgm:t>
        <a:bodyPr/>
        <a:lstStyle/>
        <a:p>
          <a:pPr rtl="0"/>
          <a:r>
            <a:rPr lang="ru-RU" sz="2000" dirty="0" err="1" smtClean="0">
              <a:latin typeface="A3 Times AzLat" panose="02020603050405020304" pitchFamily="18" charset="-52"/>
            </a:rPr>
            <a:t>Мцлки</a:t>
          </a:r>
          <a:r>
            <a:rPr lang="ru-RU" sz="2000" dirty="0" smtClean="0">
              <a:latin typeface="A3 Times AzLat" panose="02020603050405020304" pitchFamily="18" charset="-52"/>
            </a:rPr>
            <a:t> </a:t>
          </a:r>
          <a:r>
            <a:rPr lang="ru-RU" sz="2000" dirty="0" err="1" smtClean="0">
              <a:latin typeface="A3 Times AzLat" panose="02020603050405020304" pitchFamily="18" charset="-52"/>
            </a:rPr>
            <a:t>мяъялля</a:t>
          </a:r>
          <a:endParaRPr lang="ru-RU" sz="2000" dirty="0">
            <a:latin typeface="A3 Times AzLat" panose="02020603050405020304" pitchFamily="18" charset="-52"/>
          </a:endParaRPr>
        </a:p>
      </dgm:t>
    </dgm:pt>
    <dgm:pt modelId="{8BF80B44-9D6B-4E66-A515-94824A911499}" type="parTrans" cxnId="{56A6FA14-C0FF-4DB7-B202-38179A109DF2}">
      <dgm:prSet/>
      <dgm:spPr/>
      <dgm:t>
        <a:bodyPr/>
        <a:lstStyle/>
        <a:p>
          <a:endParaRPr lang="ru-RU"/>
        </a:p>
      </dgm:t>
    </dgm:pt>
    <dgm:pt modelId="{AE978A0E-B6E9-4658-B68C-84E507C7A1D4}" type="sibTrans" cxnId="{56A6FA14-C0FF-4DB7-B202-38179A109DF2}">
      <dgm:prSet/>
      <dgm:spPr/>
      <dgm:t>
        <a:bodyPr/>
        <a:lstStyle/>
        <a:p>
          <a:endParaRPr lang="ru-RU"/>
        </a:p>
      </dgm:t>
    </dgm:pt>
    <dgm:pt modelId="{B5FB2960-CB1F-4ADC-9E6F-2B522D2E2B31}">
      <dgm:prSet custT="1"/>
      <dgm:spPr/>
      <dgm:t>
        <a:bodyPr/>
        <a:lstStyle/>
        <a:p>
          <a:pPr rtl="0"/>
          <a:r>
            <a:rPr lang="ru-RU" sz="2000" dirty="0" err="1" smtClean="0">
              <a:latin typeface="A3 Times AzLat" panose="02020603050405020304" pitchFamily="18" charset="-52"/>
            </a:rPr>
            <a:t>Дямир</a:t>
          </a:r>
          <a:r>
            <a:rPr lang="ru-RU" sz="2000" dirty="0" smtClean="0">
              <a:latin typeface="A3 Times AzLat" panose="02020603050405020304" pitchFamily="18" charset="-52"/>
            </a:rPr>
            <a:t> </a:t>
          </a:r>
          <a:r>
            <a:rPr lang="ru-RU" sz="2000" dirty="0" err="1" smtClean="0">
              <a:latin typeface="A3 Times AzLat" panose="02020603050405020304" pitchFamily="18" charset="-52"/>
            </a:rPr>
            <a:t>йолу</a:t>
          </a:r>
          <a:r>
            <a:rPr lang="ru-RU" sz="2000" dirty="0" smtClean="0">
              <a:latin typeface="A3 Times AzLat" panose="02020603050405020304" pitchFamily="18" charset="-52"/>
            </a:rPr>
            <a:t> </a:t>
          </a:r>
          <a:r>
            <a:rPr lang="ru-RU" sz="2000" dirty="0" err="1" smtClean="0">
              <a:latin typeface="A3 Times AzLat" panose="02020603050405020304" pitchFamily="18" charset="-52"/>
            </a:rPr>
            <a:t>низамнамяси</a:t>
          </a:r>
          <a:endParaRPr lang="ru-RU" sz="2000" dirty="0">
            <a:latin typeface="A3 Times AzLat" panose="02020603050405020304" pitchFamily="18" charset="-52"/>
          </a:endParaRPr>
        </a:p>
      </dgm:t>
    </dgm:pt>
    <dgm:pt modelId="{BF368C2F-4095-4F99-BA3D-FF9419075298}" type="parTrans" cxnId="{3F406BF2-3DD5-4377-A3B3-05BDB09E2917}">
      <dgm:prSet/>
      <dgm:spPr/>
      <dgm:t>
        <a:bodyPr/>
        <a:lstStyle/>
        <a:p>
          <a:endParaRPr lang="ru-RU"/>
        </a:p>
      </dgm:t>
    </dgm:pt>
    <dgm:pt modelId="{44DEB25F-7D7C-4C96-92E0-D0D3325986B3}" type="sibTrans" cxnId="{3F406BF2-3DD5-4377-A3B3-05BDB09E2917}">
      <dgm:prSet/>
      <dgm:spPr/>
      <dgm:t>
        <a:bodyPr/>
        <a:lstStyle/>
        <a:p>
          <a:endParaRPr lang="ru-RU"/>
        </a:p>
      </dgm:t>
    </dgm:pt>
    <dgm:pt modelId="{C52ADAEE-60F8-4022-9432-A029F744A2E1}">
      <dgm:prSet custT="1"/>
      <dgm:spPr/>
      <dgm:t>
        <a:bodyPr/>
        <a:lstStyle/>
        <a:p>
          <a:pPr rtl="0"/>
          <a:r>
            <a:rPr lang="ru-RU" sz="2000" dirty="0" err="1" smtClean="0">
              <a:latin typeface="A3 Times AzLat" panose="02020603050405020304" pitchFamily="18" charset="-52"/>
            </a:rPr>
            <a:t>Автомобил</a:t>
          </a:r>
          <a:r>
            <a:rPr lang="ru-RU" sz="2000" dirty="0" smtClean="0">
              <a:latin typeface="A3 Times AzLat" panose="02020603050405020304" pitchFamily="18" charset="-52"/>
            </a:rPr>
            <a:t> </a:t>
          </a:r>
          <a:r>
            <a:rPr lang="ru-RU" sz="2000" dirty="0" err="1" smtClean="0">
              <a:latin typeface="A3 Times AzLat" panose="02020603050405020304" pitchFamily="18" charset="-52"/>
            </a:rPr>
            <a:t>няглиййаты</a:t>
          </a:r>
          <a:r>
            <a:rPr lang="ru-RU" sz="2000" dirty="0" smtClean="0">
              <a:latin typeface="A3 Times AzLat" panose="02020603050405020304" pitchFamily="18" charset="-52"/>
            </a:rPr>
            <a:t> </a:t>
          </a:r>
          <a:r>
            <a:rPr lang="ru-RU" sz="2000" dirty="0" err="1" smtClean="0">
              <a:latin typeface="A3 Times AzLat" panose="02020603050405020304" pitchFamily="18" charset="-52"/>
            </a:rPr>
            <a:t>низамнамяси</a:t>
          </a:r>
          <a:endParaRPr lang="ru-RU" sz="2000" dirty="0">
            <a:latin typeface="A3 Times AzLat" panose="02020603050405020304" pitchFamily="18" charset="-52"/>
          </a:endParaRPr>
        </a:p>
      </dgm:t>
    </dgm:pt>
    <dgm:pt modelId="{F9FD4E02-1D35-4AE0-AADF-24ABDDD2DC31}" type="parTrans" cxnId="{104E3285-491C-400A-ABEB-EFB6304EA16E}">
      <dgm:prSet/>
      <dgm:spPr/>
      <dgm:t>
        <a:bodyPr/>
        <a:lstStyle/>
        <a:p>
          <a:endParaRPr lang="ru-RU"/>
        </a:p>
      </dgm:t>
    </dgm:pt>
    <dgm:pt modelId="{AE7171F5-E885-4833-AD53-D945D3868347}" type="sibTrans" cxnId="{104E3285-491C-400A-ABEB-EFB6304EA16E}">
      <dgm:prSet/>
      <dgm:spPr/>
      <dgm:t>
        <a:bodyPr/>
        <a:lstStyle/>
        <a:p>
          <a:endParaRPr lang="ru-RU"/>
        </a:p>
      </dgm:t>
    </dgm:pt>
    <dgm:pt modelId="{48890CBF-83DD-4B30-A713-AE2068B5308F}">
      <dgm:prSet custT="1"/>
      <dgm:spPr/>
      <dgm:t>
        <a:bodyPr/>
        <a:lstStyle/>
        <a:p>
          <a:pPr rtl="0"/>
          <a:r>
            <a:rPr lang="ru-RU" sz="2000" dirty="0" err="1" smtClean="0">
              <a:latin typeface="A3 Times AzLat" panose="02020603050405020304" pitchFamily="18" charset="-52"/>
            </a:rPr>
            <a:t>Щава</a:t>
          </a:r>
          <a:r>
            <a:rPr lang="ru-RU" sz="2000" dirty="0" smtClean="0">
              <a:latin typeface="A3 Times AzLat" panose="02020603050405020304" pitchFamily="18" charset="-52"/>
            </a:rPr>
            <a:t> </a:t>
          </a:r>
          <a:r>
            <a:rPr lang="ru-RU" sz="2000" dirty="0" err="1" smtClean="0">
              <a:latin typeface="A3 Times AzLat" panose="02020603050405020304" pitchFamily="18" charset="-52"/>
            </a:rPr>
            <a:t>мяъялляси</a:t>
          </a:r>
          <a:endParaRPr lang="ru-RU" sz="2000" dirty="0">
            <a:latin typeface="A3 Times AzLat" panose="02020603050405020304" pitchFamily="18" charset="-52"/>
          </a:endParaRPr>
        </a:p>
      </dgm:t>
    </dgm:pt>
    <dgm:pt modelId="{865F7469-880F-4394-BF1B-6556485C4852}" type="parTrans" cxnId="{7DB6AB51-D283-49B9-A7A9-88A92F49EE4C}">
      <dgm:prSet/>
      <dgm:spPr/>
      <dgm:t>
        <a:bodyPr/>
        <a:lstStyle/>
        <a:p>
          <a:endParaRPr lang="ru-RU"/>
        </a:p>
      </dgm:t>
    </dgm:pt>
    <dgm:pt modelId="{73DCD2AC-9407-43E1-9BC9-605ABB049AC9}" type="sibTrans" cxnId="{7DB6AB51-D283-49B9-A7A9-88A92F49EE4C}">
      <dgm:prSet/>
      <dgm:spPr/>
      <dgm:t>
        <a:bodyPr/>
        <a:lstStyle/>
        <a:p>
          <a:endParaRPr lang="ru-RU"/>
        </a:p>
      </dgm:t>
    </dgm:pt>
    <dgm:pt modelId="{BD0FD46A-BDC6-4CAC-A29B-12709663A13E}">
      <dgm:prSet custT="1"/>
      <dgm:spPr/>
      <dgm:t>
        <a:bodyPr/>
        <a:lstStyle/>
        <a:p>
          <a:pPr rtl="0"/>
          <a:r>
            <a:rPr lang="ru-RU" sz="2000" dirty="0" err="1" smtClean="0">
              <a:latin typeface="A3 Times AzLat" panose="02020603050405020304" pitchFamily="18" charset="-52"/>
            </a:rPr>
            <a:t>Дяниз</a:t>
          </a:r>
          <a:r>
            <a:rPr lang="ru-RU" sz="2000" dirty="0" smtClean="0">
              <a:latin typeface="A3 Times AzLat" panose="02020603050405020304" pitchFamily="18" charset="-52"/>
            </a:rPr>
            <a:t> </a:t>
          </a:r>
          <a:r>
            <a:rPr lang="ru-RU" sz="2000" dirty="0" err="1" smtClean="0">
              <a:latin typeface="A3 Times AzLat" panose="02020603050405020304" pitchFamily="18" charset="-52"/>
            </a:rPr>
            <a:t>эямичилик</a:t>
          </a:r>
          <a:r>
            <a:rPr lang="ru-RU" sz="2000" dirty="0" smtClean="0">
              <a:latin typeface="A3 Times AzLat" panose="02020603050405020304" pitchFamily="18" charset="-52"/>
            </a:rPr>
            <a:t> </a:t>
          </a:r>
          <a:r>
            <a:rPr lang="ru-RU" sz="2000" dirty="0" err="1" smtClean="0">
              <a:latin typeface="A3 Times AzLat" panose="02020603050405020304" pitchFamily="18" charset="-52"/>
            </a:rPr>
            <a:t>тиъаряти</a:t>
          </a:r>
          <a:r>
            <a:rPr lang="ru-RU" sz="2000" dirty="0" smtClean="0">
              <a:latin typeface="A3 Times AzLat" panose="02020603050405020304" pitchFamily="18" charset="-52"/>
            </a:rPr>
            <a:t> </a:t>
          </a:r>
          <a:r>
            <a:rPr lang="ru-RU" sz="2000" dirty="0" err="1" smtClean="0">
              <a:latin typeface="A3 Times AzLat" panose="02020603050405020304" pitchFamily="18" charset="-52"/>
            </a:rPr>
            <a:t>мяъялляси</a:t>
          </a:r>
          <a:endParaRPr lang="ru-RU" sz="2000" dirty="0">
            <a:latin typeface="A3 Times AzLat" panose="02020603050405020304" pitchFamily="18" charset="-52"/>
          </a:endParaRPr>
        </a:p>
      </dgm:t>
    </dgm:pt>
    <dgm:pt modelId="{B1F92D61-A9B3-4AF4-BDBB-F21FC66AB0DD}" type="parTrans" cxnId="{CBF78F82-03A8-436B-BFDF-05E2AE9D2E61}">
      <dgm:prSet/>
      <dgm:spPr/>
      <dgm:t>
        <a:bodyPr/>
        <a:lstStyle/>
        <a:p>
          <a:endParaRPr lang="ru-RU"/>
        </a:p>
      </dgm:t>
    </dgm:pt>
    <dgm:pt modelId="{E8923EE9-AFA2-449E-BC91-62B47F0D3AD4}" type="sibTrans" cxnId="{CBF78F82-03A8-436B-BFDF-05E2AE9D2E61}">
      <dgm:prSet/>
      <dgm:spPr/>
      <dgm:t>
        <a:bodyPr/>
        <a:lstStyle/>
        <a:p>
          <a:endParaRPr lang="ru-RU"/>
        </a:p>
      </dgm:t>
    </dgm:pt>
    <dgm:pt modelId="{F39E201B-8237-414C-8B34-595F01AABDA1}">
      <dgm:prSet custT="1"/>
      <dgm:spPr/>
      <dgm:t>
        <a:bodyPr/>
        <a:lstStyle/>
        <a:p>
          <a:pPr rtl="0"/>
          <a:r>
            <a:rPr lang="ru-RU" sz="2000" dirty="0" err="1" smtClean="0">
              <a:latin typeface="A3 Times AzLat" panose="02020603050405020304" pitchFamily="18" charset="-52"/>
            </a:rPr>
            <a:t>Дахили</a:t>
          </a:r>
          <a:r>
            <a:rPr lang="ru-RU" sz="2000" dirty="0" smtClean="0">
              <a:latin typeface="A3 Times AzLat" panose="02020603050405020304" pitchFamily="18" charset="-52"/>
            </a:rPr>
            <a:t> чай </a:t>
          </a:r>
          <a:r>
            <a:rPr lang="ru-RU" sz="2000" dirty="0" err="1" smtClean="0">
              <a:latin typeface="A3 Times AzLat" panose="02020603050405020304" pitchFamily="18" charset="-52"/>
            </a:rPr>
            <a:t>няглиййаты</a:t>
          </a:r>
          <a:r>
            <a:rPr lang="ru-RU" sz="2000" dirty="0" smtClean="0">
              <a:latin typeface="A3 Times AzLat" panose="02020603050405020304" pitchFamily="18" charset="-52"/>
            </a:rPr>
            <a:t> </a:t>
          </a:r>
          <a:r>
            <a:rPr lang="ru-RU" sz="2000" dirty="0" err="1" smtClean="0">
              <a:latin typeface="A3 Times AzLat" panose="02020603050405020304" pitchFamily="18" charset="-52"/>
            </a:rPr>
            <a:t>низамнамяси</a:t>
          </a:r>
          <a:r>
            <a:rPr lang="ru-RU" sz="2000" dirty="0" smtClean="0">
              <a:latin typeface="A3 Times AzLat" panose="02020603050405020304" pitchFamily="18" charset="-52"/>
            </a:rPr>
            <a:t> </a:t>
          </a:r>
          <a:endParaRPr lang="ru-RU" sz="2000" dirty="0">
            <a:latin typeface="A3 Times AzLat" panose="02020603050405020304" pitchFamily="18" charset="-52"/>
          </a:endParaRPr>
        </a:p>
      </dgm:t>
    </dgm:pt>
    <dgm:pt modelId="{4D37B5C8-6D82-46BD-B5E1-C5E1C78053F2}" type="parTrans" cxnId="{049331B8-7E65-49D1-95BA-379F68797920}">
      <dgm:prSet/>
      <dgm:spPr/>
      <dgm:t>
        <a:bodyPr/>
        <a:lstStyle/>
        <a:p>
          <a:endParaRPr lang="ru-RU"/>
        </a:p>
      </dgm:t>
    </dgm:pt>
    <dgm:pt modelId="{DE7B1E25-0281-42B6-9C06-FFBE23EB7E32}" type="sibTrans" cxnId="{049331B8-7E65-49D1-95BA-379F68797920}">
      <dgm:prSet/>
      <dgm:spPr/>
      <dgm:t>
        <a:bodyPr/>
        <a:lstStyle/>
        <a:p>
          <a:endParaRPr lang="ru-RU"/>
        </a:p>
      </dgm:t>
    </dgm:pt>
    <dgm:pt modelId="{41E15B39-E537-425B-836A-CC8DD78A966A}">
      <dgm:prSet custT="1"/>
      <dgm:spPr/>
      <dgm:t>
        <a:bodyPr/>
        <a:lstStyle/>
        <a:p>
          <a:pPr rtl="0"/>
          <a:r>
            <a:rPr lang="ru-RU" sz="2000" dirty="0" smtClean="0">
              <a:latin typeface="A3 Times AzLat" panose="02020603050405020304" pitchFamily="18" charset="-52"/>
            </a:rPr>
            <a:t>«</a:t>
          </a:r>
          <a:r>
            <a:rPr lang="ru-RU" sz="2000" dirty="0" err="1" smtClean="0">
              <a:latin typeface="A3 Times AzLat" panose="02020603050405020304" pitchFamily="18" charset="-52"/>
            </a:rPr>
            <a:t>Йол</a:t>
          </a:r>
          <a:r>
            <a:rPr lang="ru-RU" sz="2000" dirty="0" smtClean="0">
              <a:latin typeface="A3 Times AzLat" panose="02020603050405020304" pitchFamily="18" charset="-52"/>
            </a:rPr>
            <a:t> </a:t>
          </a:r>
          <a:r>
            <a:rPr lang="ru-RU" sz="2000" dirty="0" err="1" smtClean="0">
              <a:latin typeface="A3 Times AzLat" panose="02020603050405020304" pitchFamily="18" charset="-52"/>
            </a:rPr>
            <a:t>щярякятинин</a:t>
          </a:r>
          <a:r>
            <a:rPr lang="ru-RU" sz="2000" dirty="0" smtClean="0">
              <a:latin typeface="A3 Times AzLat" panose="02020603050405020304" pitchFamily="18" charset="-52"/>
            </a:rPr>
            <a:t> </a:t>
          </a:r>
          <a:r>
            <a:rPr lang="ru-RU" sz="2000" dirty="0" err="1" smtClean="0">
              <a:latin typeface="A3 Times AzLat" panose="02020603050405020304" pitchFamily="18" charset="-52"/>
            </a:rPr>
            <a:t>тящлцкясизлийи</a:t>
          </a:r>
          <a:r>
            <a:rPr lang="ru-RU" sz="2000" dirty="0" smtClean="0">
              <a:latin typeface="A3 Times AzLat" panose="02020603050405020304" pitchFamily="18" charset="-52"/>
            </a:rPr>
            <a:t> </a:t>
          </a:r>
          <a:r>
            <a:rPr lang="ru-RU" sz="2000" dirty="0" err="1" smtClean="0">
              <a:latin typeface="A3 Times AzLat" panose="02020603050405020304" pitchFamily="18" charset="-52"/>
            </a:rPr>
            <a:t>щаггында</a:t>
          </a:r>
          <a:r>
            <a:rPr lang="ru-RU" sz="2000" dirty="0" smtClean="0">
              <a:latin typeface="A3 Times AzLat" panose="02020603050405020304" pitchFamily="18" charset="-52"/>
            </a:rPr>
            <a:t>» </a:t>
          </a:r>
          <a:r>
            <a:rPr lang="ru-RU" sz="2000" dirty="0" err="1" smtClean="0">
              <a:latin typeface="A3 Times AzLat" panose="02020603050405020304" pitchFamily="18" charset="-52"/>
            </a:rPr>
            <a:t>ганун</a:t>
          </a:r>
          <a:endParaRPr lang="ru-RU" sz="2000" dirty="0">
            <a:latin typeface="A3 Times AzLat" panose="02020603050405020304" pitchFamily="18" charset="-52"/>
          </a:endParaRPr>
        </a:p>
      </dgm:t>
    </dgm:pt>
    <dgm:pt modelId="{B6783EF0-981A-40C2-BF90-D66FBCE8C0F9}" type="parTrans" cxnId="{E53187FC-D646-4710-B7CA-07FA2C2EAF68}">
      <dgm:prSet/>
      <dgm:spPr/>
      <dgm:t>
        <a:bodyPr/>
        <a:lstStyle/>
        <a:p>
          <a:endParaRPr lang="ru-RU"/>
        </a:p>
      </dgm:t>
    </dgm:pt>
    <dgm:pt modelId="{981B36CA-9F2C-42B7-9868-F0BA227B2351}" type="sibTrans" cxnId="{E53187FC-D646-4710-B7CA-07FA2C2EAF68}">
      <dgm:prSet/>
      <dgm:spPr/>
      <dgm:t>
        <a:bodyPr/>
        <a:lstStyle/>
        <a:p>
          <a:endParaRPr lang="ru-RU"/>
        </a:p>
      </dgm:t>
    </dgm:pt>
    <dgm:pt modelId="{BB1DDD6C-0B00-44E4-9D93-E73B990C1131}">
      <dgm:prSet custT="1"/>
      <dgm:spPr/>
      <dgm:t>
        <a:bodyPr/>
        <a:lstStyle/>
        <a:p>
          <a:pPr rtl="0"/>
          <a:r>
            <a:rPr lang="ru-RU" sz="2000" dirty="0" err="1" smtClean="0">
              <a:latin typeface="A3 Times AzLat" panose="02020603050405020304" pitchFamily="18" charset="-52"/>
            </a:rPr>
            <a:t>Йцкдашымалар</a:t>
          </a:r>
          <a:r>
            <a:rPr lang="ru-RU" sz="2000" dirty="0" smtClean="0">
              <a:latin typeface="A3 Times AzLat" panose="02020603050405020304" pitchFamily="18" charset="-52"/>
            </a:rPr>
            <a:t> </a:t>
          </a:r>
          <a:r>
            <a:rPr lang="ru-RU" sz="2000" dirty="0" err="1" smtClean="0">
              <a:latin typeface="A3 Times AzLat" panose="02020603050405020304" pitchFamily="18" charset="-52"/>
            </a:rPr>
            <a:t>щаггында</a:t>
          </a:r>
          <a:r>
            <a:rPr lang="ru-RU" sz="2000" dirty="0" smtClean="0">
              <a:latin typeface="A3 Times AzLat" panose="02020603050405020304" pitchFamily="18" charset="-52"/>
            </a:rPr>
            <a:t> </a:t>
          </a:r>
          <a:r>
            <a:rPr lang="ru-RU" sz="2000" dirty="0" err="1" smtClean="0">
              <a:latin typeface="A3 Times AzLat" panose="02020603050405020304" pitchFamily="18" charset="-52"/>
            </a:rPr>
            <a:t>тювсийяляр</a:t>
          </a:r>
          <a:r>
            <a:rPr lang="ru-RU" sz="2000" dirty="0" smtClean="0">
              <a:latin typeface="A3 Times AzLat" panose="02020603050405020304" pitchFamily="18" charset="-52"/>
            </a:rPr>
            <a:t> </a:t>
          </a:r>
          <a:r>
            <a:rPr lang="ru-RU" sz="2000" dirty="0" err="1" smtClean="0">
              <a:latin typeface="A3 Times AzLat" panose="02020603050405020304" pitchFamily="18" charset="-52"/>
            </a:rPr>
            <a:t>вя</a:t>
          </a:r>
          <a:r>
            <a:rPr lang="ru-RU" sz="2000" dirty="0" smtClean="0">
              <a:latin typeface="A3 Times AzLat" panose="02020603050405020304" pitchFamily="18" charset="-52"/>
            </a:rPr>
            <a:t> </a:t>
          </a:r>
          <a:r>
            <a:rPr lang="ru-RU" sz="2000" dirty="0" err="1" smtClean="0">
              <a:latin typeface="A3 Times AzLat" panose="02020603050405020304" pitchFamily="18" charset="-52"/>
            </a:rPr>
            <a:t>гайдалар</a:t>
          </a:r>
          <a:r>
            <a:rPr lang="ru-RU" sz="2000" dirty="0" smtClean="0">
              <a:latin typeface="A3 Times AzLat" panose="02020603050405020304" pitchFamily="18" charset="-52"/>
            </a:rPr>
            <a:t> </a:t>
          </a:r>
          <a:endParaRPr lang="ru-RU" sz="2000" dirty="0">
            <a:latin typeface="A3 Times AzLat" panose="02020603050405020304" pitchFamily="18" charset="-52"/>
          </a:endParaRPr>
        </a:p>
      </dgm:t>
    </dgm:pt>
    <dgm:pt modelId="{863D9C48-89C4-4CB1-8DDC-6F089E9C0431}" type="parTrans" cxnId="{BD623A05-FBF5-41A9-8F75-09992187B184}">
      <dgm:prSet/>
      <dgm:spPr/>
      <dgm:t>
        <a:bodyPr/>
        <a:lstStyle/>
        <a:p>
          <a:endParaRPr lang="ru-RU"/>
        </a:p>
      </dgm:t>
    </dgm:pt>
    <dgm:pt modelId="{AC0709A1-2EFE-43A0-9582-2E29B14169FA}" type="sibTrans" cxnId="{BD623A05-FBF5-41A9-8F75-09992187B184}">
      <dgm:prSet/>
      <dgm:spPr/>
      <dgm:t>
        <a:bodyPr/>
        <a:lstStyle/>
        <a:p>
          <a:endParaRPr lang="ru-RU"/>
        </a:p>
      </dgm:t>
    </dgm:pt>
    <dgm:pt modelId="{D9402267-607D-4DE5-BBB4-ED8E6CBF7D1B}" type="pres">
      <dgm:prSet presAssocID="{2FD1EAB3-DEB6-43C6-AD55-4B546FA23B0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DBC6A18-0196-4BCF-A1CB-67711BA4BCCE}" type="pres">
      <dgm:prSet presAssocID="{31659A86-087D-4315-BC81-9598EFDC0172}" presName="composite" presStyleCnt="0"/>
      <dgm:spPr/>
    </dgm:pt>
    <dgm:pt modelId="{CC883D47-1602-4E7E-9017-0E7BE8866173}" type="pres">
      <dgm:prSet presAssocID="{31659A86-087D-4315-BC81-9598EFDC0172}" presName="rect1" presStyleLbl="trAlignAcc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CB3032-5D5F-4315-B26C-A5E4E8DC8714}" type="pres">
      <dgm:prSet presAssocID="{31659A86-087D-4315-BC81-9598EFDC0172}" presName="rect2" presStyleLbl="fgImgPlace1" presStyleIdx="0" presStyleCnt="8"/>
      <dgm:spPr/>
    </dgm:pt>
    <dgm:pt modelId="{6DC14417-916C-484F-8277-74CBF32F4330}" type="pres">
      <dgm:prSet presAssocID="{AE978A0E-B6E9-4658-B68C-84E507C7A1D4}" presName="sibTrans" presStyleCnt="0"/>
      <dgm:spPr/>
    </dgm:pt>
    <dgm:pt modelId="{84E6ED75-6A3A-420D-94E4-8E44DDEBD5D4}" type="pres">
      <dgm:prSet presAssocID="{B5FB2960-CB1F-4ADC-9E6F-2B522D2E2B31}" presName="composite" presStyleCnt="0"/>
      <dgm:spPr/>
    </dgm:pt>
    <dgm:pt modelId="{02B6D7A6-7191-457F-9E33-AA276C0E99BB}" type="pres">
      <dgm:prSet presAssocID="{B5FB2960-CB1F-4ADC-9E6F-2B522D2E2B31}" presName="rect1" presStyleLbl="trAlignAcc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E66EB2-A8E4-465E-877C-1389DAA68A5E}" type="pres">
      <dgm:prSet presAssocID="{B5FB2960-CB1F-4ADC-9E6F-2B522D2E2B31}" presName="rect2" presStyleLbl="fgImgPlace1" presStyleIdx="1" presStyleCnt="8"/>
      <dgm:spPr/>
    </dgm:pt>
    <dgm:pt modelId="{0DBFB633-121E-41AF-A9DF-7D4774A0DB20}" type="pres">
      <dgm:prSet presAssocID="{44DEB25F-7D7C-4C96-92E0-D0D3325986B3}" presName="sibTrans" presStyleCnt="0"/>
      <dgm:spPr/>
    </dgm:pt>
    <dgm:pt modelId="{1EC17DBE-CE54-47E6-9C26-5FEA5E9B9F0F}" type="pres">
      <dgm:prSet presAssocID="{C52ADAEE-60F8-4022-9432-A029F744A2E1}" presName="composite" presStyleCnt="0"/>
      <dgm:spPr/>
    </dgm:pt>
    <dgm:pt modelId="{7F72DDD4-498B-4C32-B2A2-2D21A62E17FE}" type="pres">
      <dgm:prSet presAssocID="{C52ADAEE-60F8-4022-9432-A029F744A2E1}" presName="rect1" presStyleLbl="trAlignAcc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EFA61E-4B3E-494D-9A50-02BDDCBE43FF}" type="pres">
      <dgm:prSet presAssocID="{C52ADAEE-60F8-4022-9432-A029F744A2E1}" presName="rect2" presStyleLbl="fgImgPlace1" presStyleIdx="2" presStyleCnt="8"/>
      <dgm:spPr/>
    </dgm:pt>
    <dgm:pt modelId="{D2CA2528-B4D4-470B-B710-C1C1D1481A4C}" type="pres">
      <dgm:prSet presAssocID="{AE7171F5-E885-4833-AD53-D945D3868347}" presName="sibTrans" presStyleCnt="0"/>
      <dgm:spPr/>
    </dgm:pt>
    <dgm:pt modelId="{E263CA03-B8B2-48F7-95DD-8962FED684F0}" type="pres">
      <dgm:prSet presAssocID="{48890CBF-83DD-4B30-A713-AE2068B5308F}" presName="composite" presStyleCnt="0"/>
      <dgm:spPr/>
    </dgm:pt>
    <dgm:pt modelId="{412ADFEF-DFEA-4BC0-9686-DB899C2B7708}" type="pres">
      <dgm:prSet presAssocID="{48890CBF-83DD-4B30-A713-AE2068B5308F}" presName="rect1" presStyleLbl="trAlignAcc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A810B3-3BFF-4178-ACD8-91B3907D9B8F}" type="pres">
      <dgm:prSet presAssocID="{48890CBF-83DD-4B30-A713-AE2068B5308F}" presName="rect2" presStyleLbl="fgImgPlace1" presStyleIdx="3" presStyleCnt="8"/>
      <dgm:spPr/>
    </dgm:pt>
    <dgm:pt modelId="{DCB0CCA0-C8D5-41F1-8807-9FE52D59B80D}" type="pres">
      <dgm:prSet presAssocID="{73DCD2AC-9407-43E1-9BC9-605ABB049AC9}" presName="sibTrans" presStyleCnt="0"/>
      <dgm:spPr/>
    </dgm:pt>
    <dgm:pt modelId="{473E2312-37EA-4512-85BD-E2DB80C1CA92}" type="pres">
      <dgm:prSet presAssocID="{BD0FD46A-BDC6-4CAC-A29B-12709663A13E}" presName="composite" presStyleCnt="0"/>
      <dgm:spPr/>
    </dgm:pt>
    <dgm:pt modelId="{D101DBD8-34EB-4DB2-840B-3FE9FC10F815}" type="pres">
      <dgm:prSet presAssocID="{BD0FD46A-BDC6-4CAC-A29B-12709663A13E}" presName="rect1" presStyleLbl="trAlignAcc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2E31EA-7823-42BE-862A-B074AB9733E8}" type="pres">
      <dgm:prSet presAssocID="{BD0FD46A-BDC6-4CAC-A29B-12709663A13E}" presName="rect2" presStyleLbl="fgImgPlace1" presStyleIdx="4" presStyleCnt="8"/>
      <dgm:spPr/>
    </dgm:pt>
    <dgm:pt modelId="{83A1AA18-B6A7-4FFE-A0C0-570731248C7E}" type="pres">
      <dgm:prSet presAssocID="{E8923EE9-AFA2-449E-BC91-62B47F0D3AD4}" presName="sibTrans" presStyleCnt="0"/>
      <dgm:spPr/>
    </dgm:pt>
    <dgm:pt modelId="{B994C608-0C89-4799-9A32-C27FDDB7DD19}" type="pres">
      <dgm:prSet presAssocID="{F39E201B-8237-414C-8B34-595F01AABDA1}" presName="composite" presStyleCnt="0"/>
      <dgm:spPr/>
    </dgm:pt>
    <dgm:pt modelId="{85664906-2D4B-49D6-8330-02017754BF83}" type="pres">
      <dgm:prSet presAssocID="{F39E201B-8237-414C-8B34-595F01AABDA1}" presName="rect1" presStyleLbl="trAlignAcc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550890-4DAB-4897-8B87-8BA3251ECB22}" type="pres">
      <dgm:prSet presAssocID="{F39E201B-8237-414C-8B34-595F01AABDA1}" presName="rect2" presStyleLbl="fgImgPlace1" presStyleIdx="5" presStyleCnt="8"/>
      <dgm:spPr/>
    </dgm:pt>
    <dgm:pt modelId="{EA97BFCA-4A19-49AA-8B3E-3E6135367CAC}" type="pres">
      <dgm:prSet presAssocID="{DE7B1E25-0281-42B6-9C06-FFBE23EB7E32}" presName="sibTrans" presStyleCnt="0"/>
      <dgm:spPr/>
    </dgm:pt>
    <dgm:pt modelId="{7ABE31FE-1BA2-4F8E-92C8-848ECB133EFC}" type="pres">
      <dgm:prSet presAssocID="{41E15B39-E537-425B-836A-CC8DD78A966A}" presName="composite" presStyleCnt="0"/>
      <dgm:spPr/>
    </dgm:pt>
    <dgm:pt modelId="{2F40FCB5-7DF4-47DE-9919-6E6ECD3819DA}" type="pres">
      <dgm:prSet presAssocID="{41E15B39-E537-425B-836A-CC8DD78A966A}" presName="rect1" presStyleLbl="trAlignAcc1" presStyleIdx="6" presStyleCnt="8" custScaleY="1147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5AB4D0-2193-4307-8987-D1A781417B34}" type="pres">
      <dgm:prSet presAssocID="{41E15B39-E537-425B-836A-CC8DD78A966A}" presName="rect2" presStyleLbl="fgImgPlace1" presStyleIdx="6" presStyleCnt="8"/>
      <dgm:spPr/>
    </dgm:pt>
    <dgm:pt modelId="{DEEB779B-CE79-4368-9A39-6FB3C367BA04}" type="pres">
      <dgm:prSet presAssocID="{981B36CA-9F2C-42B7-9868-F0BA227B2351}" presName="sibTrans" presStyleCnt="0"/>
      <dgm:spPr/>
    </dgm:pt>
    <dgm:pt modelId="{5CE5ECDC-2A19-4116-943D-5AC29A06B3AA}" type="pres">
      <dgm:prSet presAssocID="{BB1DDD6C-0B00-44E4-9D93-E73B990C1131}" presName="composite" presStyleCnt="0"/>
      <dgm:spPr/>
    </dgm:pt>
    <dgm:pt modelId="{2F432DFB-A183-4815-B441-8521DBF340D7}" type="pres">
      <dgm:prSet presAssocID="{BB1DDD6C-0B00-44E4-9D93-E73B990C1131}" presName="rect1" presStyleLbl="trAlignAcc1" presStyleIdx="7" presStyleCnt="8" custScaleY="1166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76A8CD-FB60-41CB-8841-FDF16F7F2E16}" type="pres">
      <dgm:prSet presAssocID="{BB1DDD6C-0B00-44E4-9D93-E73B990C1131}" presName="rect2" presStyleLbl="fgImgPlace1" presStyleIdx="7" presStyleCnt="8"/>
      <dgm:spPr/>
    </dgm:pt>
  </dgm:ptLst>
  <dgm:cxnLst>
    <dgm:cxn modelId="{BD623A05-FBF5-41A9-8F75-09992187B184}" srcId="{2FD1EAB3-DEB6-43C6-AD55-4B546FA23B0E}" destId="{BB1DDD6C-0B00-44E4-9D93-E73B990C1131}" srcOrd="7" destOrd="0" parTransId="{863D9C48-89C4-4CB1-8DDC-6F089E9C0431}" sibTransId="{AC0709A1-2EFE-43A0-9582-2E29B14169FA}"/>
    <dgm:cxn modelId="{30625B04-94E4-4B12-8FE0-59C06167678E}" type="presOf" srcId="{BB1DDD6C-0B00-44E4-9D93-E73B990C1131}" destId="{2F432DFB-A183-4815-B441-8521DBF340D7}" srcOrd="0" destOrd="0" presId="urn:microsoft.com/office/officeart/2008/layout/PictureStrips"/>
    <dgm:cxn modelId="{7DB6AB51-D283-49B9-A7A9-88A92F49EE4C}" srcId="{2FD1EAB3-DEB6-43C6-AD55-4B546FA23B0E}" destId="{48890CBF-83DD-4B30-A713-AE2068B5308F}" srcOrd="3" destOrd="0" parTransId="{865F7469-880F-4394-BF1B-6556485C4852}" sibTransId="{73DCD2AC-9407-43E1-9BC9-605ABB049AC9}"/>
    <dgm:cxn modelId="{DC3639F7-38E0-402D-A1F3-63F1E8C9CD73}" type="presOf" srcId="{F39E201B-8237-414C-8B34-595F01AABDA1}" destId="{85664906-2D4B-49D6-8330-02017754BF83}" srcOrd="0" destOrd="0" presId="urn:microsoft.com/office/officeart/2008/layout/PictureStrips"/>
    <dgm:cxn modelId="{AE1381C6-037F-4986-8FDB-47CA9B67390C}" type="presOf" srcId="{41E15B39-E537-425B-836A-CC8DD78A966A}" destId="{2F40FCB5-7DF4-47DE-9919-6E6ECD3819DA}" srcOrd="0" destOrd="0" presId="urn:microsoft.com/office/officeart/2008/layout/PictureStrips"/>
    <dgm:cxn modelId="{049331B8-7E65-49D1-95BA-379F68797920}" srcId="{2FD1EAB3-DEB6-43C6-AD55-4B546FA23B0E}" destId="{F39E201B-8237-414C-8B34-595F01AABDA1}" srcOrd="5" destOrd="0" parTransId="{4D37B5C8-6D82-46BD-B5E1-C5E1C78053F2}" sibTransId="{DE7B1E25-0281-42B6-9C06-FFBE23EB7E32}"/>
    <dgm:cxn modelId="{D9A66751-DF3B-41AA-A8BD-6CB76C9F2A51}" type="presOf" srcId="{B5FB2960-CB1F-4ADC-9E6F-2B522D2E2B31}" destId="{02B6D7A6-7191-457F-9E33-AA276C0E99BB}" srcOrd="0" destOrd="0" presId="urn:microsoft.com/office/officeart/2008/layout/PictureStrips"/>
    <dgm:cxn modelId="{3F406BF2-3DD5-4377-A3B3-05BDB09E2917}" srcId="{2FD1EAB3-DEB6-43C6-AD55-4B546FA23B0E}" destId="{B5FB2960-CB1F-4ADC-9E6F-2B522D2E2B31}" srcOrd="1" destOrd="0" parTransId="{BF368C2F-4095-4F99-BA3D-FF9419075298}" sibTransId="{44DEB25F-7D7C-4C96-92E0-D0D3325986B3}"/>
    <dgm:cxn modelId="{CBF78F82-03A8-436B-BFDF-05E2AE9D2E61}" srcId="{2FD1EAB3-DEB6-43C6-AD55-4B546FA23B0E}" destId="{BD0FD46A-BDC6-4CAC-A29B-12709663A13E}" srcOrd="4" destOrd="0" parTransId="{B1F92D61-A9B3-4AF4-BDBB-F21FC66AB0DD}" sibTransId="{E8923EE9-AFA2-449E-BC91-62B47F0D3AD4}"/>
    <dgm:cxn modelId="{59977411-F142-4D77-B822-743B28C6E0D6}" type="presOf" srcId="{C52ADAEE-60F8-4022-9432-A029F744A2E1}" destId="{7F72DDD4-498B-4C32-B2A2-2D21A62E17FE}" srcOrd="0" destOrd="0" presId="urn:microsoft.com/office/officeart/2008/layout/PictureStrips"/>
    <dgm:cxn modelId="{96C07FF3-73EA-4FD4-9555-1F92C3C14B2C}" type="presOf" srcId="{48890CBF-83DD-4B30-A713-AE2068B5308F}" destId="{412ADFEF-DFEA-4BC0-9686-DB899C2B7708}" srcOrd="0" destOrd="0" presId="urn:microsoft.com/office/officeart/2008/layout/PictureStrips"/>
    <dgm:cxn modelId="{84261BF7-6C8A-4513-B7CE-00E5B54AD183}" type="presOf" srcId="{2FD1EAB3-DEB6-43C6-AD55-4B546FA23B0E}" destId="{D9402267-607D-4DE5-BBB4-ED8E6CBF7D1B}" srcOrd="0" destOrd="0" presId="urn:microsoft.com/office/officeart/2008/layout/PictureStrips"/>
    <dgm:cxn modelId="{2C212B45-D260-4D06-B65E-F3031B76131C}" type="presOf" srcId="{BD0FD46A-BDC6-4CAC-A29B-12709663A13E}" destId="{D101DBD8-34EB-4DB2-840B-3FE9FC10F815}" srcOrd="0" destOrd="0" presId="urn:microsoft.com/office/officeart/2008/layout/PictureStrips"/>
    <dgm:cxn modelId="{ED68F081-2901-4F55-8E8D-BD4FBBF8FA6D}" type="presOf" srcId="{31659A86-087D-4315-BC81-9598EFDC0172}" destId="{CC883D47-1602-4E7E-9017-0E7BE8866173}" srcOrd="0" destOrd="0" presId="urn:microsoft.com/office/officeart/2008/layout/PictureStrips"/>
    <dgm:cxn modelId="{56A6FA14-C0FF-4DB7-B202-38179A109DF2}" srcId="{2FD1EAB3-DEB6-43C6-AD55-4B546FA23B0E}" destId="{31659A86-087D-4315-BC81-9598EFDC0172}" srcOrd="0" destOrd="0" parTransId="{8BF80B44-9D6B-4E66-A515-94824A911499}" sibTransId="{AE978A0E-B6E9-4658-B68C-84E507C7A1D4}"/>
    <dgm:cxn modelId="{104E3285-491C-400A-ABEB-EFB6304EA16E}" srcId="{2FD1EAB3-DEB6-43C6-AD55-4B546FA23B0E}" destId="{C52ADAEE-60F8-4022-9432-A029F744A2E1}" srcOrd="2" destOrd="0" parTransId="{F9FD4E02-1D35-4AE0-AADF-24ABDDD2DC31}" sibTransId="{AE7171F5-E885-4833-AD53-D945D3868347}"/>
    <dgm:cxn modelId="{E53187FC-D646-4710-B7CA-07FA2C2EAF68}" srcId="{2FD1EAB3-DEB6-43C6-AD55-4B546FA23B0E}" destId="{41E15B39-E537-425B-836A-CC8DD78A966A}" srcOrd="6" destOrd="0" parTransId="{B6783EF0-981A-40C2-BF90-D66FBCE8C0F9}" sibTransId="{981B36CA-9F2C-42B7-9868-F0BA227B2351}"/>
    <dgm:cxn modelId="{9AF8F126-6B40-4CD1-822B-E147E736D055}" type="presParOf" srcId="{D9402267-607D-4DE5-BBB4-ED8E6CBF7D1B}" destId="{4DBC6A18-0196-4BCF-A1CB-67711BA4BCCE}" srcOrd="0" destOrd="0" presId="urn:microsoft.com/office/officeart/2008/layout/PictureStrips"/>
    <dgm:cxn modelId="{C9FFD86F-EBEB-40A3-9F33-92B9F93D053D}" type="presParOf" srcId="{4DBC6A18-0196-4BCF-A1CB-67711BA4BCCE}" destId="{CC883D47-1602-4E7E-9017-0E7BE8866173}" srcOrd="0" destOrd="0" presId="urn:microsoft.com/office/officeart/2008/layout/PictureStrips"/>
    <dgm:cxn modelId="{1A16A3C3-516F-438C-A59F-EA980AC7A2AE}" type="presParOf" srcId="{4DBC6A18-0196-4BCF-A1CB-67711BA4BCCE}" destId="{11CB3032-5D5F-4315-B26C-A5E4E8DC8714}" srcOrd="1" destOrd="0" presId="urn:microsoft.com/office/officeart/2008/layout/PictureStrips"/>
    <dgm:cxn modelId="{96FBFCC5-8BD4-43D1-94F9-AB583C4C0704}" type="presParOf" srcId="{D9402267-607D-4DE5-BBB4-ED8E6CBF7D1B}" destId="{6DC14417-916C-484F-8277-74CBF32F4330}" srcOrd="1" destOrd="0" presId="urn:microsoft.com/office/officeart/2008/layout/PictureStrips"/>
    <dgm:cxn modelId="{7D307D3C-FB9B-432C-AE18-6C8C25ECF3DF}" type="presParOf" srcId="{D9402267-607D-4DE5-BBB4-ED8E6CBF7D1B}" destId="{84E6ED75-6A3A-420D-94E4-8E44DDEBD5D4}" srcOrd="2" destOrd="0" presId="urn:microsoft.com/office/officeart/2008/layout/PictureStrips"/>
    <dgm:cxn modelId="{2D7FD6A5-BC41-4D6A-A7CD-F80897FCA331}" type="presParOf" srcId="{84E6ED75-6A3A-420D-94E4-8E44DDEBD5D4}" destId="{02B6D7A6-7191-457F-9E33-AA276C0E99BB}" srcOrd="0" destOrd="0" presId="urn:microsoft.com/office/officeart/2008/layout/PictureStrips"/>
    <dgm:cxn modelId="{7BDA687D-6982-40E0-B562-D017A0C1C1F7}" type="presParOf" srcId="{84E6ED75-6A3A-420D-94E4-8E44DDEBD5D4}" destId="{3FE66EB2-A8E4-465E-877C-1389DAA68A5E}" srcOrd="1" destOrd="0" presId="urn:microsoft.com/office/officeart/2008/layout/PictureStrips"/>
    <dgm:cxn modelId="{A021BEE0-7E36-4086-B50D-C634DAD296A7}" type="presParOf" srcId="{D9402267-607D-4DE5-BBB4-ED8E6CBF7D1B}" destId="{0DBFB633-121E-41AF-A9DF-7D4774A0DB20}" srcOrd="3" destOrd="0" presId="urn:microsoft.com/office/officeart/2008/layout/PictureStrips"/>
    <dgm:cxn modelId="{8053058E-F9BF-48E0-A4F3-219E5D24ED50}" type="presParOf" srcId="{D9402267-607D-4DE5-BBB4-ED8E6CBF7D1B}" destId="{1EC17DBE-CE54-47E6-9C26-5FEA5E9B9F0F}" srcOrd="4" destOrd="0" presId="urn:microsoft.com/office/officeart/2008/layout/PictureStrips"/>
    <dgm:cxn modelId="{6FAB0544-9E7B-4197-9990-E43A111D52D2}" type="presParOf" srcId="{1EC17DBE-CE54-47E6-9C26-5FEA5E9B9F0F}" destId="{7F72DDD4-498B-4C32-B2A2-2D21A62E17FE}" srcOrd="0" destOrd="0" presId="urn:microsoft.com/office/officeart/2008/layout/PictureStrips"/>
    <dgm:cxn modelId="{BFDB0607-3651-4EDB-B7CE-04D71D5EB5E0}" type="presParOf" srcId="{1EC17DBE-CE54-47E6-9C26-5FEA5E9B9F0F}" destId="{EAEFA61E-4B3E-494D-9A50-02BDDCBE43FF}" srcOrd="1" destOrd="0" presId="urn:microsoft.com/office/officeart/2008/layout/PictureStrips"/>
    <dgm:cxn modelId="{60D0B224-81DB-4979-9A4C-28E2DC0E473A}" type="presParOf" srcId="{D9402267-607D-4DE5-BBB4-ED8E6CBF7D1B}" destId="{D2CA2528-B4D4-470B-B710-C1C1D1481A4C}" srcOrd="5" destOrd="0" presId="urn:microsoft.com/office/officeart/2008/layout/PictureStrips"/>
    <dgm:cxn modelId="{F03A2F08-09CC-423C-A360-3F3180F94992}" type="presParOf" srcId="{D9402267-607D-4DE5-BBB4-ED8E6CBF7D1B}" destId="{E263CA03-B8B2-48F7-95DD-8962FED684F0}" srcOrd="6" destOrd="0" presId="urn:microsoft.com/office/officeart/2008/layout/PictureStrips"/>
    <dgm:cxn modelId="{672AC5B2-E4B6-49C5-8DA1-DACC666345E4}" type="presParOf" srcId="{E263CA03-B8B2-48F7-95DD-8962FED684F0}" destId="{412ADFEF-DFEA-4BC0-9686-DB899C2B7708}" srcOrd="0" destOrd="0" presId="urn:microsoft.com/office/officeart/2008/layout/PictureStrips"/>
    <dgm:cxn modelId="{F25E8204-2081-4640-A99F-1E27E34D14CD}" type="presParOf" srcId="{E263CA03-B8B2-48F7-95DD-8962FED684F0}" destId="{93A810B3-3BFF-4178-ACD8-91B3907D9B8F}" srcOrd="1" destOrd="0" presId="urn:microsoft.com/office/officeart/2008/layout/PictureStrips"/>
    <dgm:cxn modelId="{F6BDE5C3-5D3F-4821-BF2A-D56B60009EEC}" type="presParOf" srcId="{D9402267-607D-4DE5-BBB4-ED8E6CBF7D1B}" destId="{DCB0CCA0-C8D5-41F1-8807-9FE52D59B80D}" srcOrd="7" destOrd="0" presId="urn:microsoft.com/office/officeart/2008/layout/PictureStrips"/>
    <dgm:cxn modelId="{645AF6F9-4AA1-452D-ACA1-E1936B9770C0}" type="presParOf" srcId="{D9402267-607D-4DE5-BBB4-ED8E6CBF7D1B}" destId="{473E2312-37EA-4512-85BD-E2DB80C1CA92}" srcOrd="8" destOrd="0" presId="urn:microsoft.com/office/officeart/2008/layout/PictureStrips"/>
    <dgm:cxn modelId="{85E6437E-C5B8-46F7-BDE8-5AB787CE1504}" type="presParOf" srcId="{473E2312-37EA-4512-85BD-E2DB80C1CA92}" destId="{D101DBD8-34EB-4DB2-840B-3FE9FC10F815}" srcOrd="0" destOrd="0" presId="urn:microsoft.com/office/officeart/2008/layout/PictureStrips"/>
    <dgm:cxn modelId="{BCE17EDD-26CD-4816-B5F8-0B72A4F91988}" type="presParOf" srcId="{473E2312-37EA-4512-85BD-E2DB80C1CA92}" destId="{E92E31EA-7823-42BE-862A-B074AB9733E8}" srcOrd="1" destOrd="0" presId="urn:microsoft.com/office/officeart/2008/layout/PictureStrips"/>
    <dgm:cxn modelId="{1AA6C9D4-45BA-4ECC-9C12-45502DC3193E}" type="presParOf" srcId="{D9402267-607D-4DE5-BBB4-ED8E6CBF7D1B}" destId="{83A1AA18-B6A7-4FFE-A0C0-570731248C7E}" srcOrd="9" destOrd="0" presId="urn:microsoft.com/office/officeart/2008/layout/PictureStrips"/>
    <dgm:cxn modelId="{590D1832-9977-42CE-BCA8-9AEB435B239A}" type="presParOf" srcId="{D9402267-607D-4DE5-BBB4-ED8E6CBF7D1B}" destId="{B994C608-0C89-4799-9A32-C27FDDB7DD19}" srcOrd="10" destOrd="0" presId="urn:microsoft.com/office/officeart/2008/layout/PictureStrips"/>
    <dgm:cxn modelId="{176F496D-D066-4360-951C-EE022D24DBD1}" type="presParOf" srcId="{B994C608-0C89-4799-9A32-C27FDDB7DD19}" destId="{85664906-2D4B-49D6-8330-02017754BF83}" srcOrd="0" destOrd="0" presId="urn:microsoft.com/office/officeart/2008/layout/PictureStrips"/>
    <dgm:cxn modelId="{A6E4DD97-1517-4E56-A835-8CD0D2A41C7E}" type="presParOf" srcId="{B994C608-0C89-4799-9A32-C27FDDB7DD19}" destId="{8E550890-4DAB-4897-8B87-8BA3251ECB22}" srcOrd="1" destOrd="0" presId="urn:microsoft.com/office/officeart/2008/layout/PictureStrips"/>
    <dgm:cxn modelId="{21582715-9DCE-44F5-A614-6E1015BEF744}" type="presParOf" srcId="{D9402267-607D-4DE5-BBB4-ED8E6CBF7D1B}" destId="{EA97BFCA-4A19-49AA-8B3E-3E6135367CAC}" srcOrd="11" destOrd="0" presId="urn:microsoft.com/office/officeart/2008/layout/PictureStrips"/>
    <dgm:cxn modelId="{644F349C-6AF4-4951-A0EA-E852A15F5A7D}" type="presParOf" srcId="{D9402267-607D-4DE5-BBB4-ED8E6CBF7D1B}" destId="{7ABE31FE-1BA2-4F8E-92C8-848ECB133EFC}" srcOrd="12" destOrd="0" presId="urn:microsoft.com/office/officeart/2008/layout/PictureStrips"/>
    <dgm:cxn modelId="{012A0F61-0FA0-47D5-877A-3871CF411995}" type="presParOf" srcId="{7ABE31FE-1BA2-4F8E-92C8-848ECB133EFC}" destId="{2F40FCB5-7DF4-47DE-9919-6E6ECD3819DA}" srcOrd="0" destOrd="0" presId="urn:microsoft.com/office/officeart/2008/layout/PictureStrips"/>
    <dgm:cxn modelId="{5619A471-893C-45C5-AEAF-6303603AC593}" type="presParOf" srcId="{7ABE31FE-1BA2-4F8E-92C8-848ECB133EFC}" destId="{A45AB4D0-2193-4307-8987-D1A781417B34}" srcOrd="1" destOrd="0" presId="urn:microsoft.com/office/officeart/2008/layout/PictureStrips"/>
    <dgm:cxn modelId="{69991889-F843-42BE-9EA0-1A8E61671637}" type="presParOf" srcId="{D9402267-607D-4DE5-BBB4-ED8E6CBF7D1B}" destId="{DEEB779B-CE79-4368-9A39-6FB3C367BA04}" srcOrd="13" destOrd="0" presId="urn:microsoft.com/office/officeart/2008/layout/PictureStrips"/>
    <dgm:cxn modelId="{E945E6D2-E6A4-4E00-A5CA-531AAA3C016B}" type="presParOf" srcId="{D9402267-607D-4DE5-BBB4-ED8E6CBF7D1B}" destId="{5CE5ECDC-2A19-4116-943D-5AC29A06B3AA}" srcOrd="14" destOrd="0" presId="urn:microsoft.com/office/officeart/2008/layout/PictureStrips"/>
    <dgm:cxn modelId="{77F0261C-5FBA-404D-986F-DADD94CE2D23}" type="presParOf" srcId="{5CE5ECDC-2A19-4116-943D-5AC29A06B3AA}" destId="{2F432DFB-A183-4815-B441-8521DBF340D7}" srcOrd="0" destOrd="0" presId="urn:microsoft.com/office/officeart/2008/layout/PictureStrips"/>
    <dgm:cxn modelId="{EE6B680F-8992-4D1E-83AF-8F7EF311D219}" type="presParOf" srcId="{5CE5ECDC-2A19-4116-943D-5AC29A06B3AA}" destId="{D676A8CD-FB60-41CB-8841-FDF16F7F2E16}" srcOrd="1" destOrd="0" presId="urn:microsoft.com/office/officeart/2008/layout/PictureStrips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5F7C0215-F47C-4598-911C-3A7252F943B1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5B6863A-7113-424A-BB99-128971A7A69D}">
      <dgm:prSet custT="1"/>
      <dgm:spPr/>
      <dgm:t>
        <a:bodyPr/>
        <a:lstStyle/>
        <a:p>
          <a:pPr rtl="0"/>
          <a:r>
            <a:rPr lang="ru-RU" sz="2400" dirty="0" smtClean="0">
              <a:latin typeface="A3 Times AzLat" pitchFamily="18" charset="-52"/>
            </a:rPr>
            <a:t>ГУ – 1 - гуру </a:t>
          </a:r>
          <a:r>
            <a:rPr lang="ru-RU" sz="2400" dirty="0" err="1" smtClean="0">
              <a:latin typeface="A3 Times AzLat" pitchFamily="18" charset="-52"/>
            </a:rPr>
            <a:t>йцклярин</a:t>
          </a:r>
          <a:r>
            <a:rPr lang="ru-RU" sz="2400" dirty="0" smtClean="0">
              <a:latin typeface="A3 Times AzLat" pitchFamily="18" charset="-52"/>
            </a:rPr>
            <a:t> </a:t>
          </a:r>
          <a:r>
            <a:rPr lang="ru-RU" sz="2400" dirty="0" err="1" smtClean="0">
              <a:latin typeface="A3 Times AzLat" pitchFamily="18" charset="-52"/>
            </a:rPr>
            <a:t>дашынмасы</a:t>
          </a:r>
          <a:r>
            <a:rPr lang="ru-RU" sz="2400" dirty="0" smtClean="0">
              <a:latin typeface="A3 Times AzLat" pitchFamily="18" charset="-52"/>
            </a:rPr>
            <a:t>;</a:t>
          </a:r>
          <a:endParaRPr lang="en-US" sz="2400" dirty="0"/>
        </a:p>
      </dgm:t>
    </dgm:pt>
    <dgm:pt modelId="{D8165439-D0AA-489A-8BB6-551FD15DA5C9}" type="parTrans" cxnId="{7FA6F030-F819-4CEC-BE62-C4105145A22E}">
      <dgm:prSet/>
      <dgm:spPr/>
      <dgm:t>
        <a:bodyPr/>
        <a:lstStyle/>
        <a:p>
          <a:endParaRPr lang="en-US"/>
        </a:p>
      </dgm:t>
    </dgm:pt>
    <dgm:pt modelId="{D3AFB159-2A0C-4BC7-B8FF-79CAB4A747CB}" type="sibTrans" cxnId="{7FA6F030-F819-4CEC-BE62-C4105145A22E}">
      <dgm:prSet/>
      <dgm:spPr/>
      <dgm:t>
        <a:bodyPr/>
        <a:lstStyle/>
        <a:p>
          <a:endParaRPr lang="en-US"/>
        </a:p>
      </dgm:t>
    </dgm:pt>
    <dgm:pt modelId="{FCBAF048-E2E4-4164-AA84-B122ED1000AA}">
      <dgm:prSet custT="1"/>
      <dgm:spPr/>
      <dgm:t>
        <a:bodyPr/>
        <a:lstStyle/>
        <a:p>
          <a:pPr rtl="0"/>
          <a:r>
            <a:rPr lang="ru-RU" sz="2400" dirty="0" smtClean="0">
              <a:latin typeface="A3 Times AzLat" pitchFamily="18" charset="-52"/>
            </a:rPr>
            <a:t>ГУ - 3 - универсал </a:t>
          </a:r>
          <a:r>
            <a:rPr lang="ru-RU" sz="2400" dirty="0" err="1" smtClean="0">
              <a:latin typeface="A3 Times AzLat" pitchFamily="18" charset="-52"/>
            </a:rPr>
            <a:t>контейнерлярдя</a:t>
          </a:r>
          <a:r>
            <a:rPr lang="ru-RU" sz="2400" dirty="0" smtClean="0">
              <a:latin typeface="A3 Times AzLat" pitchFamily="18" charset="-52"/>
            </a:rPr>
            <a:t> </a:t>
          </a:r>
          <a:r>
            <a:rPr lang="ru-RU" sz="2400" dirty="0" err="1" smtClean="0">
              <a:latin typeface="A3 Times AzLat" pitchFamily="18" charset="-52"/>
            </a:rPr>
            <a:t>йцклярин</a:t>
          </a:r>
          <a:r>
            <a:rPr lang="ru-RU" sz="2400" dirty="0" smtClean="0">
              <a:latin typeface="A3 Times AzLat" pitchFamily="18" charset="-52"/>
            </a:rPr>
            <a:t> </a:t>
          </a:r>
          <a:r>
            <a:rPr lang="ru-RU" sz="2400" dirty="0" err="1" smtClean="0">
              <a:latin typeface="A3 Times AzLat" pitchFamily="18" charset="-52"/>
            </a:rPr>
            <a:t>дашынмасы</a:t>
          </a:r>
          <a:r>
            <a:rPr lang="ru-RU" sz="2400" dirty="0" smtClean="0">
              <a:latin typeface="A3 Times AzLat" pitchFamily="18" charset="-52"/>
            </a:rPr>
            <a:t>;</a:t>
          </a:r>
          <a:endParaRPr lang="en-US" sz="2400" dirty="0"/>
        </a:p>
      </dgm:t>
    </dgm:pt>
    <dgm:pt modelId="{86F5DB5D-D52D-41BF-A700-8640EAE3DEEE}" type="parTrans" cxnId="{4C34C4B9-55D9-4353-911B-61B83A19A322}">
      <dgm:prSet/>
      <dgm:spPr/>
      <dgm:t>
        <a:bodyPr/>
        <a:lstStyle/>
        <a:p>
          <a:endParaRPr lang="en-US"/>
        </a:p>
      </dgm:t>
    </dgm:pt>
    <dgm:pt modelId="{D75715D6-F4C6-4DAE-BE96-451226B21DDD}" type="sibTrans" cxnId="{4C34C4B9-55D9-4353-911B-61B83A19A322}">
      <dgm:prSet/>
      <dgm:spPr/>
      <dgm:t>
        <a:bodyPr/>
        <a:lstStyle/>
        <a:p>
          <a:endParaRPr lang="en-US"/>
        </a:p>
      </dgm:t>
    </dgm:pt>
    <dgm:pt modelId="{B81FA2E9-6887-4B12-8254-C573AE41DAC7}">
      <dgm:prSet custT="1"/>
      <dgm:spPr/>
      <dgm:t>
        <a:bodyPr/>
        <a:lstStyle/>
        <a:p>
          <a:pPr rtl="0"/>
          <a:r>
            <a:rPr lang="ru-RU" sz="2400" dirty="0" smtClean="0">
              <a:latin typeface="A3 Times AzLat" pitchFamily="18" charset="-52"/>
            </a:rPr>
            <a:t>ГУ - 5 - </a:t>
          </a:r>
          <a:r>
            <a:rPr lang="ru-RU" sz="2400" dirty="0" err="1" smtClean="0">
              <a:latin typeface="A3 Times AzLat" pitchFamily="18" charset="-52"/>
            </a:rPr>
            <a:t>эямилярин</a:t>
          </a:r>
          <a:r>
            <a:rPr lang="ru-RU" sz="2400" dirty="0" smtClean="0">
              <a:latin typeface="A3 Times AzLat" pitchFamily="18" charset="-52"/>
            </a:rPr>
            <a:t> </a:t>
          </a:r>
          <a:r>
            <a:rPr lang="ru-RU" sz="2400" dirty="0" err="1" smtClean="0">
              <a:latin typeface="A3 Times AzLat" pitchFamily="18" charset="-52"/>
            </a:rPr>
            <a:t>йедяклянмяси</a:t>
          </a:r>
          <a:r>
            <a:rPr lang="ru-RU" sz="2400" dirty="0" smtClean="0">
              <a:latin typeface="A3 Times AzLat" pitchFamily="18" charset="-52"/>
            </a:rPr>
            <a:t>;</a:t>
          </a:r>
          <a:endParaRPr lang="en-US" sz="2400" dirty="0"/>
        </a:p>
      </dgm:t>
    </dgm:pt>
    <dgm:pt modelId="{6B945FB9-2AF9-432D-B2D4-E4BA4350ED8A}" type="parTrans" cxnId="{0DEDB418-6251-4824-A6E3-224F50C2D93F}">
      <dgm:prSet/>
      <dgm:spPr/>
      <dgm:t>
        <a:bodyPr/>
        <a:lstStyle/>
        <a:p>
          <a:endParaRPr lang="en-US"/>
        </a:p>
      </dgm:t>
    </dgm:pt>
    <dgm:pt modelId="{424CD093-A5B3-4B63-9650-627677EF84CA}" type="sibTrans" cxnId="{0DEDB418-6251-4824-A6E3-224F50C2D93F}">
      <dgm:prSet/>
      <dgm:spPr/>
      <dgm:t>
        <a:bodyPr/>
        <a:lstStyle/>
        <a:p>
          <a:endParaRPr lang="en-US"/>
        </a:p>
      </dgm:t>
    </dgm:pt>
    <dgm:pt modelId="{32CB3D3D-E6A5-437A-9637-BD0DF0346C74}">
      <dgm:prSet custT="1"/>
      <dgm:spPr/>
      <dgm:t>
        <a:bodyPr/>
        <a:lstStyle/>
        <a:p>
          <a:pPr rtl="0"/>
          <a:r>
            <a:rPr lang="ru-RU" sz="2400" dirty="0" smtClean="0">
              <a:latin typeface="A3 Times AzLat" pitchFamily="18" charset="-52"/>
            </a:rPr>
            <a:t>ГУ - 7 - </a:t>
          </a:r>
          <a:r>
            <a:rPr lang="ru-RU" sz="2400" dirty="0" err="1" smtClean="0">
              <a:latin typeface="A3 Times AzLat" pitchFamily="18" charset="-52"/>
            </a:rPr>
            <a:t>гарышыг</a:t>
          </a:r>
          <a:r>
            <a:rPr lang="ru-RU" sz="2400" dirty="0" smtClean="0">
              <a:latin typeface="A3 Times AzLat" pitchFamily="18" charset="-52"/>
            </a:rPr>
            <a:t> </a:t>
          </a:r>
          <a:r>
            <a:rPr lang="ru-RU" sz="2400" dirty="0" err="1" smtClean="0">
              <a:latin typeface="A3 Times AzLat" pitchFamily="18" charset="-52"/>
            </a:rPr>
            <a:t>дашыма</a:t>
          </a:r>
          <a:r>
            <a:rPr lang="ru-RU" sz="2400" dirty="0" smtClean="0">
              <a:latin typeface="A3 Times AzLat" pitchFamily="18" charset="-52"/>
            </a:rPr>
            <a:t>;</a:t>
          </a:r>
          <a:endParaRPr lang="en-US" sz="2400" dirty="0"/>
        </a:p>
      </dgm:t>
    </dgm:pt>
    <dgm:pt modelId="{AB4E7AD4-F016-4B54-BEE6-3F21E97A195D}" type="parTrans" cxnId="{93F57823-60FA-4638-B77D-4BA634E4C232}">
      <dgm:prSet/>
      <dgm:spPr/>
      <dgm:t>
        <a:bodyPr/>
        <a:lstStyle/>
        <a:p>
          <a:endParaRPr lang="en-US"/>
        </a:p>
      </dgm:t>
    </dgm:pt>
    <dgm:pt modelId="{A0B12215-4C45-47AE-982F-F50BA1D395FE}" type="sibTrans" cxnId="{93F57823-60FA-4638-B77D-4BA634E4C232}">
      <dgm:prSet/>
      <dgm:spPr/>
      <dgm:t>
        <a:bodyPr/>
        <a:lstStyle/>
        <a:p>
          <a:endParaRPr lang="en-US"/>
        </a:p>
      </dgm:t>
    </dgm:pt>
    <dgm:pt modelId="{71845230-4712-4787-9848-F3989DF0E3BF}">
      <dgm:prSet custT="1"/>
      <dgm:spPr/>
      <dgm:t>
        <a:bodyPr/>
        <a:lstStyle/>
        <a:p>
          <a:pPr rtl="0"/>
          <a:r>
            <a:rPr lang="ru-RU" sz="2400" dirty="0" smtClean="0">
              <a:latin typeface="A3 Times AzLat" pitchFamily="18" charset="-52"/>
            </a:rPr>
            <a:t>ГУ - 9 - </a:t>
          </a:r>
          <a:r>
            <a:rPr lang="ru-RU" sz="2400" dirty="0" err="1" smtClean="0">
              <a:latin typeface="A3 Times AzLat" pitchFamily="18" charset="-52"/>
            </a:rPr>
            <a:t>нефт</a:t>
          </a:r>
          <a:r>
            <a:rPr lang="ru-RU" sz="2400" dirty="0" smtClean="0">
              <a:latin typeface="A3 Times AzLat" pitchFamily="18" charset="-52"/>
            </a:rPr>
            <a:t> </a:t>
          </a:r>
          <a:r>
            <a:rPr lang="ru-RU" sz="2400" dirty="0" err="1" smtClean="0">
              <a:latin typeface="A3 Times AzLat" pitchFamily="18" charset="-52"/>
            </a:rPr>
            <a:t>мящсулларынын</a:t>
          </a:r>
          <a:r>
            <a:rPr lang="ru-RU" sz="2400" dirty="0" smtClean="0">
              <a:latin typeface="A3 Times AzLat" pitchFamily="18" charset="-52"/>
            </a:rPr>
            <a:t> </a:t>
          </a:r>
          <a:r>
            <a:rPr lang="ru-RU" sz="2400" dirty="0" err="1" smtClean="0">
              <a:latin typeface="A3 Times AzLat" pitchFamily="18" charset="-52"/>
            </a:rPr>
            <a:t>дашынмасы</a:t>
          </a:r>
          <a:r>
            <a:rPr lang="ru-RU" sz="2400" dirty="0" smtClean="0">
              <a:latin typeface="A3 Times AzLat" pitchFamily="18" charset="-52"/>
            </a:rPr>
            <a:t>.</a:t>
          </a:r>
          <a:endParaRPr lang="en-US" sz="2400" dirty="0"/>
        </a:p>
      </dgm:t>
    </dgm:pt>
    <dgm:pt modelId="{9BE2209E-6CB5-4EF7-B7CD-E4F7BCDBEF79}" type="parTrans" cxnId="{428B6FE7-466A-4873-A895-36B8A136A089}">
      <dgm:prSet/>
      <dgm:spPr/>
      <dgm:t>
        <a:bodyPr/>
        <a:lstStyle/>
        <a:p>
          <a:endParaRPr lang="en-US"/>
        </a:p>
      </dgm:t>
    </dgm:pt>
    <dgm:pt modelId="{C3CA6520-2747-4A9C-9FA4-43BCF13E6907}" type="sibTrans" cxnId="{428B6FE7-466A-4873-A895-36B8A136A089}">
      <dgm:prSet/>
      <dgm:spPr/>
      <dgm:t>
        <a:bodyPr/>
        <a:lstStyle/>
        <a:p>
          <a:endParaRPr lang="en-US"/>
        </a:p>
      </dgm:t>
    </dgm:pt>
    <dgm:pt modelId="{B90D7556-0999-40FD-9DEC-756096F4743E}" type="pres">
      <dgm:prSet presAssocID="{5F7C0215-F47C-4598-911C-3A7252F943B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431378F-86C7-475A-B328-552CDB90903B}" type="pres">
      <dgm:prSet presAssocID="{45B6863A-7113-424A-BB99-128971A7A69D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667C91-FC78-4139-9F15-EBB05782A124}" type="pres">
      <dgm:prSet presAssocID="{D3AFB159-2A0C-4BC7-B8FF-79CAB4A747CB}" presName="spacer" presStyleCnt="0"/>
      <dgm:spPr/>
    </dgm:pt>
    <dgm:pt modelId="{748BD2AD-0DE4-4704-B947-517E1F66FC21}" type="pres">
      <dgm:prSet presAssocID="{FCBAF048-E2E4-4164-AA84-B122ED1000AA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A4DB2C-6187-4876-9FD4-3629474B4E07}" type="pres">
      <dgm:prSet presAssocID="{D75715D6-F4C6-4DAE-BE96-451226B21DDD}" presName="spacer" presStyleCnt="0"/>
      <dgm:spPr/>
    </dgm:pt>
    <dgm:pt modelId="{E489B655-7532-4A80-B6CE-5467D0AAB267}" type="pres">
      <dgm:prSet presAssocID="{B81FA2E9-6887-4B12-8254-C573AE41DAC7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0A7781-5F08-466A-BC76-55FA9F5A5E1F}" type="pres">
      <dgm:prSet presAssocID="{424CD093-A5B3-4B63-9650-627677EF84CA}" presName="spacer" presStyleCnt="0"/>
      <dgm:spPr/>
    </dgm:pt>
    <dgm:pt modelId="{3A1FFE22-CA47-4426-88B8-F72B95FD953F}" type="pres">
      <dgm:prSet presAssocID="{32CB3D3D-E6A5-437A-9637-BD0DF0346C74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7A6A68-CE7D-4B10-888C-20CEDC440EC9}" type="pres">
      <dgm:prSet presAssocID="{A0B12215-4C45-47AE-982F-F50BA1D395FE}" presName="spacer" presStyleCnt="0"/>
      <dgm:spPr/>
    </dgm:pt>
    <dgm:pt modelId="{760E6C57-DF82-48DF-9237-131089833B12}" type="pres">
      <dgm:prSet presAssocID="{71845230-4712-4787-9848-F3989DF0E3BF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C76B168-AEE8-4F99-8F61-EB475BE8299F}" type="presOf" srcId="{45B6863A-7113-424A-BB99-128971A7A69D}" destId="{E431378F-86C7-475A-B328-552CDB90903B}" srcOrd="0" destOrd="0" presId="urn:microsoft.com/office/officeart/2005/8/layout/vList2"/>
    <dgm:cxn modelId="{6410D1A4-EC7F-4EFF-8E50-61459F809873}" type="presOf" srcId="{32CB3D3D-E6A5-437A-9637-BD0DF0346C74}" destId="{3A1FFE22-CA47-4426-88B8-F72B95FD953F}" srcOrd="0" destOrd="0" presId="urn:microsoft.com/office/officeart/2005/8/layout/vList2"/>
    <dgm:cxn modelId="{9C6D572D-AC3A-400A-81EA-A119E703DF42}" type="presOf" srcId="{B81FA2E9-6887-4B12-8254-C573AE41DAC7}" destId="{E489B655-7532-4A80-B6CE-5467D0AAB267}" srcOrd="0" destOrd="0" presId="urn:microsoft.com/office/officeart/2005/8/layout/vList2"/>
    <dgm:cxn modelId="{4C34C4B9-55D9-4353-911B-61B83A19A322}" srcId="{5F7C0215-F47C-4598-911C-3A7252F943B1}" destId="{FCBAF048-E2E4-4164-AA84-B122ED1000AA}" srcOrd="1" destOrd="0" parTransId="{86F5DB5D-D52D-41BF-A700-8640EAE3DEEE}" sibTransId="{D75715D6-F4C6-4DAE-BE96-451226B21DDD}"/>
    <dgm:cxn modelId="{428B6FE7-466A-4873-A895-36B8A136A089}" srcId="{5F7C0215-F47C-4598-911C-3A7252F943B1}" destId="{71845230-4712-4787-9848-F3989DF0E3BF}" srcOrd="4" destOrd="0" parTransId="{9BE2209E-6CB5-4EF7-B7CD-E4F7BCDBEF79}" sibTransId="{C3CA6520-2747-4A9C-9FA4-43BCF13E6907}"/>
    <dgm:cxn modelId="{7FA6F030-F819-4CEC-BE62-C4105145A22E}" srcId="{5F7C0215-F47C-4598-911C-3A7252F943B1}" destId="{45B6863A-7113-424A-BB99-128971A7A69D}" srcOrd="0" destOrd="0" parTransId="{D8165439-D0AA-489A-8BB6-551FD15DA5C9}" sibTransId="{D3AFB159-2A0C-4BC7-B8FF-79CAB4A747CB}"/>
    <dgm:cxn modelId="{1AE4EE27-1F9F-40A3-9D63-545AD4AC30FE}" type="presOf" srcId="{FCBAF048-E2E4-4164-AA84-B122ED1000AA}" destId="{748BD2AD-0DE4-4704-B947-517E1F66FC21}" srcOrd="0" destOrd="0" presId="urn:microsoft.com/office/officeart/2005/8/layout/vList2"/>
    <dgm:cxn modelId="{0DEDB418-6251-4824-A6E3-224F50C2D93F}" srcId="{5F7C0215-F47C-4598-911C-3A7252F943B1}" destId="{B81FA2E9-6887-4B12-8254-C573AE41DAC7}" srcOrd="2" destOrd="0" parTransId="{6B945FB9-2AF9-432D-B2D4-E4BA4350ED8A}" sibTransId="{424CD093-A5B3-4B63-9650-627677EF84CA}"/>
    <dgm:cxn modelId="{93F57823-60FA-4638-B77D-4BA634E4C232}" srcId="{5F7C0215-F47C-4598-911C-3A7252F943B1}" destId="{32CB3D3D-E6A5-437A-9637-BD0DF0346C74}" srcOrd="3" destOrd="0" parTransId="{AB4E7AD4-F016-4B54-BEE6-3F21E97A195D}" sibTransId="{A0B12215-4C45-47AE-982F-F50BA1D395FE}"/>
    <dgm:cxn modelId="{45EB6919-A997-4755-BC98-34C933EE3A55}" type="presOf" srcId="{5F7C0215-F47C-4598-911C-3A7252F943B1}" destId="{B90D7556-0999-40FD-9DEC-756096F4743E}" srcOrd="0" destOrd="0" presId="urn:microsoft.com/office/officeart/2005/8/layout/vList2"/>
    <dgm:cxn modelId="{A788B334-566C-4855-ABEC-26555BBDBFD7}" type="presOf" srcId="{71845230-4712-4787-9848-F3989DF0E3BF}" destId="{760E6C57-DF82-48DF-9237-131089833B12}" srcOrd="0" destOrd="0" presId="urn:microsoft.com/office/officeart/2005/8/layout/vList2"/>
    <dgm:cxn modelId="{AF05E2A0-F239-4247-93F9-16B4E7FE2591}" type="presParOf" srcId="{B90D7556-0999-40FD-9DEC-756096F4743E}" destId="{E431378F-86C7-475A-B328-552CDB90903B}" srcOrd="0" destOrd="0" presId="urn:microsoft.com/office/officeart/2005/8/layout/vList2"/>
    <dgm:cxn modelId="{C4108D1F-85C1-4826-A43E-3598485574D7}" type="presParOf" srcId="{B90D7556-0999-40FD-9DEC-756096F4743E}" destId="{E7667C91-FC78-4139-9F15-EBB05782A124}" srcOrd="1" destOrd="0" presId="urn:microsoft.com/office/officeart/2005/8/layout/vList2"/>
    <dgm:cxn modelId="{8EDDF0BF-1285-4226-B8E2-F154B66A3265}" type="presParOf" srcId="{B90D7556-0999-40FD-9DEC-756096F4743E}" destId="{748BD2AD-0DE4-4704-B947-517E1F66FC21}" srcOrd="2" destOrd="0" presId="urn:microsoft.com/office/officeart/2005/8/layout/vList2"/>
    <dgm:cxn modelId="{347CA516-5FFF-41A1-A5D5-892A465CF6F1}" type="presParOf" srcId="{B90D7556-0999-40FD-9DEC-756096F4743E}" destId="{6BA4DB2C-6187-4876-9FD4-3629474B4E07}" srcOrd="3" destOrd="0" presId="urn:microsoft.com/office/officeart/2005/8/layout/vList2"/>
    <dgm:cxn modelId="{8AA75A62-8A57-45C2-B831-43447CF0A815}" type="presParOf" srcId="{B90D7556-0999-40FD-9DEC-756096F4743E}" destId="{E489B655-7532-4A80-B6CE-5467D0AAB267}" srcOrd="4" destOrd="0" presId="urn:microsoft.com/office/officeart/2005/8/layout/vList2"/>
    <dgm:cxn modelId="{11DABF09-42FC-4FAF-B28D-84E4844F70FC}" type="presParOf" srcId="{B90D7556-0999-40FD-9DEC-756096F4743E}" destId="{8B0A7781-5F08-466A-BC76-55FA9F5A5E1F}" srcOrd="5" destOrd="0" presId="urn:microsoft.com/office/officeart/2005/8/layout/vList2"/>
    <dgm:cxn modelId="{2D366A1C-5242-45A5-92C2-C1D653F99305}" type="presParOf" srcId="{B90D7556-0999-40FD-9DEC-756096F4743E}" destId="{3A1FFE22-CA47-4426-88B8-F72B95FD953F}" srcOrd="6" destOrd="0" presId="urn:microsoft.com/office/officeart/2005/8/layout/vList2"/>
    <dgm:cxn modelId="{7F2309A6-3A9C-41F0-849E-40BFAB6CB742}" type="presParOf" srcId="{B90D7556-0999-40FD-9DEC-756096F4743E}" destId="{537A6A68-CE7D-4B10-888C-20CEDC440EC9}" srcOrd="7" destOrd="0" presId="urn:microsoft.com/office/officeart/2005/8/layout/vList2"/>
    <dgm:cxn modelId="{310291F3-125E-41F7-9613-AFB2C135DD7B}" type="presParOf" srcId="{B90D7556-0999-40FD-9DEC-756096F4743E}" destId="{760E6C57-DF82-48DF-9237-131089833B12}" srcOrd="8" destOrd="0" presId="urn:microsoft.com/office/officeart/2005/8/layout/vList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B84EE7-011C-4CF1-8047-FB35C6F39373}" type="doc">
      <dgm:prSet loTypeId="urn:microsoft.com/office/officeart/2005/8/layout/hierarchy4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9A04FFF-25D9-4E0B-A6EF-7AD8B5050EE1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az-Latn-AZ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Kommunikasiya və informasiya sahəsində yeni nailiyyətlər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810FE9-CFA3-4B3D-A45F-42DC13A4B9BA}" type="parTrans" cxnId="{0900E4AD-FB71-4512-A1DE-C3C79D555DDB}">
      <dgm:prSet/>
      <dgm:spPr/>
      <dgm:t>
        <a:bodyPr/>
        <a:lstStyle/>
        <a:p>
          <a:endParaRPr lang="ru-RU"/>
        </a:p>
      </dgm:t>
    </dgm:pt>
    <dgm:pt modelId="{6234674A-A3BE-426B-A7B2-4FAD73CCC3BA}" type="sibTrans" cxnId="{0900E4AD-FB71-4512-A1DE-C3C79D555DDB}">
      <dgm:prSet/>
      <dgm:spPr/>
      <dgm:t>
        <a:bodyPr/>
        <a:lstStyle/>
        <a:p>
          <a:endParaRPr lang="ru-RU"/>
        </a:p>
      </dgm:t>
    </dgm:pt>
    <dgm:pt modelId="{1A3FFDCA-71C1-4AF0-AEBF-33674CBDAF15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az-Latn-AZ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Təklif edilən xidmət haqqında informasiya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68B8CF-BB9F-48AF-8DB3-A75A7D5322A3}" type="parTrans" cxnId="{084309B2-1F39-4B30-A1D5-D7827B426CBE}">
      <dgm:prSet/>
      <dgm:spPr/>
      <dgm:t>
        <a:bodyPr/>
        <a:lstStyle/>
        <a:p>
          <a:endParaRPr lang="ru-RU"/>
        </a:p>
      </dgm:t>
    </dgm:pt>
    <dgm:pt modelId="{276AE56D-DE84-462D-BCDF-85E4C65721A8}" type="sibTrans" cxnId="{084309B2-1F39-4B30-A1D5-D7827B426CBE}">
      <dgm:prSet/>
      <dgm:spPr/>
      <dgm:t>
        <a:bodyPr/>
        <a:lstStyle/>
        <a:p>
          <a:endParaRPr lang="ru-RU"/>
        </a:p>
      </dgm:t>
    </dgm:pt>
    <dgm:pt modelId="{52BD0231-1ACE-4529-8DF7-917FE61AAA24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az-Latn-AZ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Yeni marşrutun reklam edilməsi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478231-B81B-4A91-8E80-D485F372A395}" type="parTrans" cxnId="{F19415FA-3328-4D26-8449-1D7293BF19B5}">
      <dgm:prSet/>
      <dgm:spPr/>
      <dgm:t>
        <a:bodyPr/>
        <a:lstStyle/>
        <a:p>
          <a:endParaRPr lang="ru-RU"/>
        </a:p>
      </dgm:t>
    </dgm:pt>
    <dgm:pt modelId="{EB04551B-5CCE-4290-974B-B583CB639AC8}" type="sibTrans" cxnId="{F19415FA-3328-4D26-8449-1D7293BF19B5}">
      <dgm:prSet/>
      <dgm:spPr/>
      <dgm:t>
        <a:bodyPr/>
        <a:lstStyle/>
        <a:p>
          <a:endParaRPr lang="ru-RU"/>
        </a:p>
      </dgm:t>
    </dgm:pt>
    <dgm:pt modelId="{C5196106-458D-4F8E-B42B-57716FDFC8B7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az-Latn-AZ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Yük axınlarının təşkili üzrə təkliflər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3A253F-03A4-422A-ACC7-96D3B733C065}" type="parTrans" cxnId="{AADD6E8B-D86D-4185-95E3-FE75D981A5E0}">
      <dgm:prSet/>
      <dgm:spPr/>
      <dgm:t>
        <a:bodyPr/>
        <a:lstStyle/>
        <a:p>
          <a:endParaRPr lang="ru-RU"/>
        </a:p>
      </dgm:t>
    </dgm:pt>
    <dgm:pt modelId="{755D144F-D10B-470F-BD6A-687A4B9C52C2}" type="sibTrans" cxnId="{AADD6E8B-D86D-4185-95E3-FE75D981A5E0}">
      <dgm:prSet/>
      <dgm:spPr/>
      <dgm:t>
        <a:bodyPr/>
        <a:lstStyle/>
        <a:p>
          <a:endParaRPr lang="ru-RU"/>
        </a:p>
      </dgm:t>
    </dgm:pt>
    <dgm:pt modelId="{3F2AAFCA-34BC-468E-8190-D3C04CEA078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az-Latn-AZ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Bütün dövrə üzrə ekspedisiya fəaliyyəti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3B008E-5D0F-4603-888F-B6BB05ED51E8}" type="parTrans" cxnId="{E45042E4-4CCD-4C3F-807B-92B381CE79FF}">
      <dgm:prSet/>
      <dgm:spPr/>
      <dgm:t>
        <a:bodyPr/>
        <a:lstStyle/>
        <a:p>
          <a:endParaRPr lang="ru-RU"/>
        </a:p>
      </dgm:t>
    </dgm:pt>
    <dgm:pt modelId="{399F017F-D3FA-4D8C-9D28-4EECD6A2AC35}" type="sibTrans" cxnId="{E45042E4-4CCD-4C3F-807B-92B381CE79FF}">
      <dgm:prSet/>
      <dgm:spPr/>
      <dgm:t>
        <a:bodyPr/>
        <a:lstStyle/>
        <a:p>
          <a:endParaRPr lang="ru-RU"/>
        </a:p>
      </dgm:t>
    </dgm:pt>
    <dgm:pt modelId="{B86BDB8C-7AEB-45ED-8020-AFFF9B1804C6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az-Latn-AZ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Yük axınlarının..</a:t>
          </a:r>
          <a:endParaRPr lang="ru-RU" sz="24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371DC5-66B1-4447-9EE5-64AF6AE7FFB4}" type="parTrans" cxnId="{6E5CE561-F887-46D2-9FDE-1B055B19C920}">
      <dgm:prSet/>
      <dgm:spPr/>
      <dgm:t>
        <a:bodyPr/>
        <a:lstStyle/>
        <a:p>
          <a:endParaRPr lang="ru-RU"/>
        </a:p>
      </dgm:t>
    </dgm:pt>
    <dgm:pt modelId="{51568B0A-0A5B-4ADA-A41C-CA4108F2A069}" type="sibTrans" cxnId="{6E5CE561-F887-46D2-9FDE-1B055B19C920}">
      <dgm:prSet/>
      <dgm:spPr/>
      <dgm:t>
        <a:bodyPr/>
        <a:lstStyle/>
        <a:p>
          <a:endParaRPr lang="ru-RU"/>
        </a:p>
      </dgm:t>
    </dgm:pt>
    <dgm:pt modelId="{B4722198-BDA5-47E0-8541-A2C8C3A523B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az-Latn-AZ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Sənədləşdirmələrin kompyuterlə aparılması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86950E-E924-461F-B26A-3EEE4C48FCD7}" type="parTrans" cxnId="{DD141BE3-7086-4469-8DED-1F5F57736F31}">
      <dgm:prSet/>
      <dgm:spPr/>
      <dgm:t>
        <a:bodyPr/>
        <a:lstStyle/>
        <a:p>
          <a:endParaRPr lang="ru-RU"/>
        </a:p>
      </dgm:t>
    </dgm:pt>
    <dgm:pt modelId="{CD0EFA84-BF14-4FA6-99EE-31F2E1B12E8B}" type="sibTrans" cxnId="{DD141BE3-7086-4469-8DED-1F5F57736F31}">
      <dgm:prSet/>
      <dgm:spPr/>
      <dgm:t>
        <a:bodyPr/>
        <a:lstStyle/>
        <a:p>
          <a:endParaRPr lang="ru-RU"/>
        </a:p>
      </dgm:t>
    </dgm:pt>
    <dgm:pt modelId="{E79ACD6B-A0BF-4203-AE97-7FB03DAAB026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az-Latn-AZ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Gömrük rəsmiləşdirmələrinin aparılması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4D6881-EDBD-4551-88BE-400931946008}" type="parTrans" cxnId="{6D35E81D-11BB-40F2-B30F-D3727311926D}">
      <dgm:prSet/>
      <dgm:spPr/>
      <dgm:t>
        <a:bodyPr/>
        <a:lstStyle/>
        <a:p>
          <a:endParaRPr lang="ru-RU"/>
        </a:p>
      </dgm:t>
    </dgm:pt>
    <dgm:pt modelId="{3F12BCEC-AC10-49CF-BF2F-E40D299B82EB}" type="sibTrans" cxnId="{6D35E81D-11BB-40F2-B30F-D3727311926D}">
      <dgm:prSet/>
      <dgm:spPr/>
      <dgm:t>
        <a:bodyPr/>
        <a:lstStyle/>
        <a:p>
          <a:endParaRPr lang="ru-RU"/>
        </a:p>
      </dgm:t>
    </dgm:pt>
    <dgm:pt modelId="{2B1AA89B-E14F-4C5C-9484-8A71151643CF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az-Latn-AZ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Müştərilərin tələbatının öyrənilməsi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DA49CA-0ED5-4DF6-A422-447D4B5D20FD}" type="parTrans" cxnId="{E772742F-7EA8-4369-B7D4-7E1A6DC1773C}">
      <dgm:prSet/>
      <dgm:spPr/>
      <dgm:t>
        <a:bodyPr/>
        <a:lstStyle/>
        <a:p>
          <a:endParaRPr lang="ru-RU"/>
        </a:p>
      </dgm:t>
    </dgm:pt>
    <dgm:pt modelId="{45BD764A-C2F0-4F2E-9F66-923ED4F2EA41}" type="sibTrans" cxnId="{E772742F-7EA8-4369-B7D4-7E1A6DC1773C}">
      <dgm:prSet/>
      <dgm:spPr/>
      <dgm:t>
        <a:bodyPr/>
        <a:lstStyle/>
        <a:p>
          <a:endParaRPr lang="ru-RU"/>
        </a:p>
      </dgm:t>
    </dgm:pt>
    <dgm:pt modelId="{CC9E3E30-D728-4774-9909-5088115AF39E}" type="pres">
      <dgm:prSet presAssocID="{7FB84EE7-011C-4CF1-8047-FB35C6F3937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898C178-67DD-4BFE-8334-503175DF6BFF}" type="pres">
      <dgm:prSet presAssocID="{69A04FFF-25D9-4E0B-A6EF-7AD8B5050EE1}" presName="vertOne" presStyleCnt="0"/>
      <dgm:spPr/>
    </dgm:pt>
    <dgm:pt modelId="{A4E650A2-2261-4DCE-AA7F-E68EA63F0B89}" type="pres">
      <dgm:prSet presAssocID="{69A04FFF-25D9-4E0B-A6EF-7AD8B5050EE1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ACCB27-26D8-4A13-BF5C-5537DD0EC6B8}" type="pres">
      <dgm:prSet presAssocID="{69A04FFF-25D9-4E0B-A6EF-7AD8B5050EE1}" presName="parTransOne" presStyleCnt="0"/>
      <dgm:spPr/>
    </dgm:pt>
    <dgm:pt modelId="{7A6340DF-72B9-4A39-8D65-4421E5CF3829}" type="pres">
      <dgm:prSet presAssocID="{69A04FFF-25D9-4E0B-A6EF-7AD8B5050EE1}" presName="horzOne" presStyleCnt="0"/>
      <dgm:spPr/>
    </dgm:pt>
    <dgm:pt modelId="{F4356616-D20B-4946-86E7-96222226EB4D}" type="pres">
      <dgm:prSet presAssocID="{1A3FFDCA-71C1-4AF0-AEBF-33674CBDAF15}" presName="vertTwo" presStyleCnt="0"/>
      <dgm:spPr/>
    </dgm:pt>
    <dgm:pt modelId="{59D262EB-FEA4-4E88-A206-D300B3877B52}" type="pres">
      <dgm:prSet presAssocID="{1A3FFDCA-71C1-4AF0-AEBF-33674CBDAF15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184332-933A-4920-83E4-9880BA11B3C4}" type="pres">
      <dgm:prSet presAssocID="{1A3FFDCA-71C1-4AF0-AEBF-33674CBDAF15}" presName="parTransTwo" presStyleCnt="0"/>
      <dgm:spPr/>
    </dgm:pt>
    <dgm:pt modelId="{36559FC1-A51A-42AB-8E77-634032FB6A69}" type="pres">
      <dgm:prSet presAssocID="{1A3FFDCA-71C1-4AF0-AEBF-33674CBDAF15}" presName="horzTwo" presStyleCnt="0"/>
      <dgm:spPr/>
    </dgm:pt>
    <dgm:pt modelId="{0031BA43-0CF5-4020-A667-DD47D882651C}" type="pres">
      <dgm:prSet presAssocID="{52BD0231-1ACE-4529-8DF7-917FE61AAA24}" presName="vertThree" presStyleCnt="0"/>
      <dgm:spPr/>
    </dgm:pt>
    <dgm:pt modelId="{AE792DF1-3D5A-4F6C-BB54-1AD1BCD72154}" type="pres">
      <dgm:prSet presAssocID="{52BD0231-1ACE-4529-8DF7-917FE61AAA24}" presName="txThre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5A22F13-167F-4FB9-BAEF-1D655E6818AF}" type="pres">
      <dgm:prSet presAssocID="{52BD0231-1ACE-4529-8DF7-917FE61AAA24}" presName="parTransThree" presStyleCnt="0"/>
      <dgm:spPr/>
    </dgm:pt>
    <dgm:pt modelId="{67ABB51E-4319-4E20-9285-A5F381FFBE65}" type="pres">
      <dgm:prSet presAssocID="{52BD0231-1ACE-4529-8DF7-917FE61AAA24}" presName="horzThree" presStyleCnt="0"/>
      <dgm:spPr/>
    </dgm:pt>
    <dgm:pt modelId="{EAC2EB62-8A8F-4E1E-807F-D100E3A31EB2}" type="pres">
      <dgm:prSet presAssocID="{2B1AA89B-E14F-4C5C-9484-8A71151643CF}" presName="vertFour" presStyleCnt="0">
        <dgm:presLayoutVars>
          <dgm:chPref val="3"/>
        </dgm:presLayoutVars>
      </dgm:prSet>
      <dgm:spPr/>
    </dgm:pt>
    <dgm:pt modelId="{6112EEF7-86AF-4E4A-A7F7-6003AC5BBDBB}" type="pres">
      <dgm:prSet presAssocID="{2B1AA89B-E14F-4C5C-9484-8A71151643CF}" presName="txFour" presStyleLbl="node4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6218ED7-2782-4ADF-98E4-918CB906C7CD}" type="pres">
      <dgm:prSet presAssocID="{2B1AA89B-E14F-4C5C-9484-8A71151643CF}" presName="parTransFour" presStyleCnt="0"/>
      <dgm:spPr/>
    </dgm:pt>
    <dgm:pt modelId="{CEF3CBAD-947C-4A78-BE52-AC93FF01C630}" type="pres">
      <dgm:prSet presAssocID="{2B1AA89B-E14F-4C5C-9484-8A71151643CF}" presName="horzFour" presStyleCnt="0"/>
      <dgm:spPr/>
    </dgm:pt>
    <dgm:pt modelId="{0E437284-8183-4292-8309-E6D8A1BF46B2}" type="pres">
      <dgm:prSet presAssocID="{B86BDB8C-7AEB-45ED-8020-AFFF9B1804C6}" presName="vertFour" presStyleCnt="0">
        <dgm:presLayoutVars>
          <dgm:chPref val="3"/>
        </dgm:presLayoutVars>
      </dgm:prSet>
      <dgm:spPr/>
    </dgm:pt>
    <dgm:pt modelId="{18BBDA7B-01D5-4512-9B8B-D1175782968F}" type="pres">
      <dgm:prSet presAssocID="{B86BDB8C-7AEB-45ED-8020-AFFF9B1804C6}" presName="txFour" presStyleLbl="node4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ED4EBC1-9E8C-432D-AFDB-B5E5A81962D3}" type="pres">
      <dgm:prSet presAssocID="{B86BDB8C-7AEB-45ED-8020-AFFF9B1804C6}" presName="horzFour" presStyleCnt="0"/>
      <dgm:spPr/>
    </dgm:pt>
    <dgm:pt modelId="{C069D878-531B-4141-82B6-E0228AD25FC2}" type="pres">
      <dgm:prSet presAssocID="{276AE56D-DE84-462D-BCDF-85E4C65721A8}" presName="sibSpaceTwo" presStyleCnt="0"/>
      <dgm:spPr/>
    </dgm:pt>
    <dgm:pt modelId="{9B33D35D-4C6D-4FE9-9F57-2B8423492570}" type="pres">
      <dgm:prSet presAssocID="{C5196106-458D-4F8E-B42B-57716FDFC8B7}" presName="vertTwo" presStyleCnt="0"/>
      <dgm:spPr/>
    </dgm:pt>
    <dgm:pt modelId="{71C07B2F-3F5C-46B7-B3BA-4D2E174B9087}" type="pres">
      <dgm:prSet presAssocID="{C5196106-458D-4F8E-B42B-57716FDFC8B7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418984A-116B-40DE-A05F-094DAE520B4A}" type="pres">
      <dgm:prSet presAssocID="{C5196106-458D-4F8E-B42B-57716FDFC8B7}" presName="parTransTwo" presStyleCnt="0"/>
      <dgm:spPr/>
    </dgm:pt>
    <dgm:pt modelId="{AA1ED70C-73F5-4636-AB79-E00E38A2275A}" type="pres">
      <dgm:prSet presAssocID="{C5196106-458D-4F8E-B42B-57716FDFC8B7}" presName="horzTwo" presStyleCnt="0"/>
      <dgm:spPr/>
    </dgm:pt>
    <dgm:pt modelId="{0B2FE0AC-3E8D-4256-BFA8-20DF8B3443A0}" type="pres">
      <dgm:prSet presAssocID="{3F2AAFCA-34BC-468E-8190-D3C04CEA078E}" presName="vertThree" presStyleCnt="0"/>
      <dgm:spPr/>
    </dgm:pt>
    <dgm:pt modelId="{D1906FF5-AF5C-4ED1-AD78-B3BAF5F1107D}" type="pres">
      <dgm:prSet presAssocID="{3F2AAFCA-34BC-468E-8190-D3C04CEA078E}" presName="txThre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5042B1-3F76-4806-9781-96E92BEE72BF}" type="pres">
      <dgm:prSet presAssocID="{3F2AAFCA-34BC-468E-8190-D3C04CEA078E}" presName="parTransThree" presStyleCnt="0"/>
      <dgm:spPr/>
    </dgm:pt>
    <dgm:pt modelId="{580C5785-8905-478C-B84B-35C198A714F0}" type="pres">
      <dgm:prSet presAssocID="{3F2AAFCA-34BC-468E-8190-D3C04CEA078E}" presName="horzThree" presStyleCnt="0"/>
      <dgm:spPr/>
    </dgm:pt>
    <dgm:pt modelId="{D527006A-C1C8-43B8-AA26-20B7BF709B17}" type="pres">
      <dgm:prSet presAssocID="{E79ACD6B-A0BF-4203-AE97-7FB03DAAB026}" presName="vertFour" presStyleCnt="0">
        <dgm:presLayoutVars>
          <dgm:chPref val="3"/>
        </dgm:presLayoutVars>
      </dgm:prSet>
      <dgm:spPr/>
    </dgm:pt>
    <dgm:pt modelId="{8107D3A5-7A4E-4E51-B704-42006BD744A3}" type="pres">
      <dgm:prSet presAssocID="{E79ACD6B-A0BF-4203-AE97-7FB03DAAB026}" presName="txFour" presStyleLbl="node4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2F6F3CE-8B96-42CC-B70E-CAA0D9EE5C27}" type="pres">
      <dgm:prSet presAssocID="{E79ACD6B-A0BF-4203-AE97-7FB03DAAB026}" presName="parTransFour" presStyleCnt="0"/>
      <dgm:spPr/>
    </dgm:pt>
    <dgm:pt modelId="{27814EAD-456E-409C-8DCA-958F04FCD8EE}" type="pres">
      <dgm:prSet presAssocID="{E79ACD6B-A0BF-4203-AE97-7FB03DAAB026}" presName="horzFour" presStyleCnt="0"/>
      <dgm:spPr/>
    </dgm:pt>
    <dgm:pt modelId="{755C82A6-15FC-4398-870E-D6DA451739D9}" type="pres">
      <dgm:prSet presAssocID="{B4722198-BDA5-47E0-8541-A2C8C3A523BA}" presName="vertFour" presStyleCnt="0">
        <dgm:presLayoutVars>
          <dgm:chPref val="3"/>
        </dgm:presLayoutVars>
      </dgm:prSet>
      <dgm:spPr/>
    </dgm:pt>
    <dgm:pt modelId="{18225C47-4E13-49E1-955D-37C8A1023040}" type="pres">
      <dgm:prSet presAssocID="{B4722198-BDA5-47E0-8541-A2C8C3A523BA}" presName="txFour" presStyleLbl="node4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D3A33EA-60CC-4D0D-935C-09AA07E7CFB7}" type="pres">
      <dgm:prSet presAssocID="{B4722198-BDA5-47E0-8541-A2C8C3A523BA}" presName="horzFour" presStyleCnt="0"/>
      <dgm:spPr/>
    </dgm:pt>
  </dgm:ptLst>
  <dgm:cxnLst>
    <dgm:cxn modelId="{CF892D80-2034-4B3B-B317-0A05517A59AB}" type="presOf" srcId="{B4722198-BDA5-47E0-8541-A2C8C3A523BA}" destId="{18225C47-4E13-49E1-955D-37C8A1023040}" srcOrd="0" destOrd="0" presId="urn:microsoft.com/office/officeart/2005/8/layout/hierarchy4"/>
    <dgm:cxn modelId="{E772742F-7EA8-4369-B7D4-7E1A6DC1773C}" srcId="{52BD0231-1ACE-4529-8DF7-917FE61AAA24}" destId="{2B1AA89B-E14F-4C5C-9484-8A71151643CF}" srcOrd="0" destOrd="0" parTransId="{A1DA49CA-0ED5-4DF6-A422-447D4B5D20FD}" sibTransId="{45BD764A-C2F0-4F2E-9F66-923ED4F2EA41}"/>
    <dgm:cxn modelId="{084309B2-1F39-4B30-A1D5-D7827B426CBE}" srcId="{69A04FFF-25D9-4E0B-A6EF-7AD8B5050EE1}" destId="{1A3FFDCA-71C1-4AF0-AEBF-33674CBDAF15}" srcOrd="0" destOrd="0" parTransId="{8468B8CF-BB9F-48AF-8DB3-A75A7D5322A3}" sibTransId="{276AE56D-DE84-462D-BCDF-85E4C65721A8}"/>
    <dgm:cxn modelId="{6D35E81D-11BB-40F2-B30F-D3727311926D}" srcId="{3F2AAFCA-34BC-468E-8190-D3C04CEA078E}" destId="{E79ACD6B-A0BF-4203-AE97-7FB03DAAB026}" srcOrd="0" destOrd="0" parTransId="{964D6881-EDBD-4551-88BE-400931946008}" sibTransId="{3F12BCEC-AC10-49CF-BF2F-E40D299B82EB}"/>
    <dgm:cxn modelId="{F0EAE6C5-D992-424D-B041-888F2366A4F0}" type="presOf" srcId="{3F2AAFCA-34BC-468E-8190-D3C04CEA078E}" destId="{D1906FF5-AF5C-4ED1-AD78-B3BAF5F1107D}" srcOrd="0" destOrd="0" presId="urn:microsoft.com/office/officeart/2005/8/layout/hierarchy4"/>
    <dgm:cxn modelId="{6E5CE561-F887-46D2-9FDE-1B055B19C920}" srcId="{2B1AA89B-E14F-4C5C-9484-8A71151643CF}" destId="{B86BDB8C-7AEB-45ED-8020-AFFF9B1804C6}" srcOrd="0" destOrd="0" parTransId="{2D371DC5-66B1-4447-9EE5-64AF6AE7FFB4}" sibTransId="{51568B0A-0A5B-4ADA-A41C-CA4108F2A069}"/>
    <dgm:cxn modelId="{1BFD0F38-6235-40EC-A068-164E7CF7583A}" type="presOf" srcId="{E79ACD6B-A0BF-4203-AE97-7FB03DAAB026}" destId="{8107D3A5-7A4E-4E51-B704-42006BD744A3}" srcOrd="0" destOrd="0" presId="urn:microsoft.com/office/officeart/2005/8/layout/hierarchy4"/>
    <dgm:cxn modelId="{BACD9E5E-E6D3-49C6-B959-0917CCB5FB9C}" type="presOf" srcId="{C5196106-458D-4F8E-B42B-57716FDFC8B7}" destId="{71C07B2F-3F5C-46B7-B3BA-4D2E174B9087}" srcOrd="0" destOrd="0" presId="urn:microsoft.com/office/officeart/2005/8/layout/hierarchy4"/>
    <dgm:cxn modelId="{A732836F-08C4-4C95-971E-85AF75EF5055}" type="presOf" srcId="{B86BDB8C-7AEB-45ED-8020-AFFF9B1804C6}" destId="{18BBDA7B-01D5-4512-9B8B-D1175782968F}" srcOrd="0" destOrd="0" presId="urn:microsoft.com/office/officeart/2005/8/layout/hierarchy4"/>
    <dgm:cxn modelId="{0900E4AD-FB71-4512-A1DE-C3C79D555DDB}" srcId="{7FB84EE7-011C-4CF1-8047-FB35C6F39373}" destId="{69A04FFF-25D9-4E0B-A6EF-7AD8B5050EE1}" srcOrd="0" destOrd="0" parTransId="{51810FE9-CFA3-4B3D-A45F-42DC13A4B9BA}" sibTransId="{6234674A-A3BE-426B-A7B2-4FAD73CCC3BA}"/>
    <dgm:cxn modelId="{9639380B-B2AE-4D43-8142-761DC2C94D4F}" type="presOf" srcId="{2B1AA89B-E14F-4C5C-9484-8A71151643CF}" destId="{6112EEF7-86AF-4E4A-A7F7-6003AC5BBDBB}" srcOrd="0" destOrd="0" presId="urn:microsoft.com/office/officeart/2005/8/layout/hierarchy4"/>
    <dgm:cxn modelId="{C7A84BF7-E514-4DFF-AC4B-03F19EC23315}" type="presOf" srcId="{52BD0231-1ACE-4529-8DF7-917FE61AAA24}" destId="{AE792DF1-3D5A-4F6C-BB54-1AD1BCD72154}" srcOrd="0" destOrd="0" presId="urn:microsoft.com/office/officeart/2005/8/layout/hierarchy4"/>
    <dgm:cxn modelId="{0F759F9C-7046-46D4-A28E-4BC4839D2C55}" type="presOf" srcId="{69A04FFF-25D9-4E0B-A6EF-7AD8B5050EE1}" destId="{A4E650A2-2261-4DCE-AA7F-E68EA63F0B89}" srcOrd="0" destOrd="0" presId="urn:microsoft.com/office/officeart/2005/8/layout/hierarchy4"/>
    <dgm:cxn modelId="{DD141BE3-7086-4469-8DED-1F5F57736F31}" srcId="{E79ACD6B-A0BF-4203-AE97-7FB03DAAB026}" destId="{B4722198-BDA5-47E0-8541-A2C8C3A523BA}" srcOrd="0" destOrd="0" parTransId="{F186950E-E924-461F-B26A-3EEE4C48FCD7}" sibTransId="{CD0EFA84-BF14-4FA6-99EE-31F2E1B12E8B}"/>
    <dgm:cxn modelId="{F19415FA-3328-4D26-8449-1D7293BF19B5}" srcId="{1A3FFDCA-71C1-4AF0-AEBF-33674CBDAF15}" destId="{52BD0231-1ACE-4529-8DF7-917FE61AAA24}" srcOrd="0" destOrd="0" parTransId="{8B478231-B81B-4A91-8E80-D485F372A395}" sibTransId="{EB04551B-5CCE-4290-974B-B583CB639AC8}"/>
    <dgm:cxn modelId="{730FBD2D-D781-4941-BA3A-6B4855F2133D}" type="presOf" srcId="{7FB84EE7-011C-4CF1-8047-FB35C6F39373}" destId="{CC9E3E30-D728-4774-9909-5088115AF39E}" srcOrd="0" destOrd="0" presId="urn:microsoft.com/office/officeart/2005/8/layout/hierarchy4"/>
    <dgm:cxn modelId="{AADD6E8B-D86D-4185-95E3-FE75D981A5E0}" srcId="{69A04FFF-25D9-4E0B-A6EF-7AD8B5050EE1}" destId="{C5196106-458D-4F8E-B42B-57716FDFC8B7}" srcOrd="1" destOrd="0" parTransId="{E23A253F-03A4-422A-ACC7-96D3B733C065}" sibTransId="{755D144F-D10B-470F-BD6A-687A4B9C52C2}"/>
    <dgm:cxn modelId="{E45042E4-4CCD-4C3F-807B-92B381CE79FF}" srcId="{C5196106-458D-4F8E-B42B-57716FDFC8B7}" destId="{3F2AAFCA-34BC-468E-8190-D3C04CEA078E}" srcOrd="0" destOrd="0" parTransId="{703B008E-5D0F-4603-888F-B6BB05ED51E8}" sibTransId="{399F017F-D3FA-4D8C-9D28-4EECD6A2AC35}"/>
    <dgm:cxn modelId="{15EB95A3-96A5-4AA3-8755-5C04A50E21D5}" type="presOf" srcId="{1A3FFDCA-71C1-4AF0-AEBF-33674CBDAF15}" destId="{59D262EB-FEA4-4E88-A206-D300B3877B52}" srcOrd="0" destOrd="0" presId="urn:microsoft.com/office/officeart/2005/8/layout/hierarchy4"/>
    <dgm:cxn modelId="{37C02466-CDF5-4D2D-A76A-02EAB3737938}" type="presParOf" srcId="{CC9E3E30-D728-4774-9909-5088115AF39E}" destId="{6898C178-67DD-4BFE-8334-503175DF6BFF}" srcOrd="0" destOrd="0" presId="urn:microsoft.com/office/officeart/2005/8/layout/hierarchy4"/>
    <dgm:cxn modelId="{F1D626A1-E5AD-442C-B2E4-54CD4B760DCD}" type="presParOf" srcId="{6898C178-67DD-4BFE-8334-503175DF6BFF}" destId="{A4E650A2-2261-4DCE-AA7F-E68EA63F0B89}" srcOrd="0" destOrd="0" presId="urn:microsoft.com/office/officeart/2005/8/layout/hierarchy4"/>
    <dgm:cxn modelId="{0CFA03AA-D242-4985-B299-428FF661C117}" type="presParOf" srcId="{6898C178-67DD-4BFE-8334-503175DF6BFF}" destId="{A0ACCB27-26D8-4A13-BF5C-5537DD0EC6B8}" srcOrd="1" destOrd="0" presId="urn:microsoft.com/office/officeart/2005/8/layout/hierarchy4"/>
    <dgm:cxn modelId="{6C138051-7F89-4FFC-AAB1-DE8CD2A808EE}" type="presParOf" srcId="{6898C178-67DD-4BFE-8334-503175DF6BFF}" destId="{7A6340DF-72B9-4A39-8D65-4421E5CF3829}" srcOrd="2" destOrd="0" presId="urn:microsoft.com/office/officeart/2005/8/layout/hierarchy4"/>
    <dgm:cxn modelId="{10C50057-7811-4514-AD13-C91F5F66D474}" type="presParOf" srcId="{7A6340DF-72B9-4A39-8D65-4421E5CF3829}" destId="{F4356616-D20B-4946-86E7-96222226EB4D}" srcOrd="0" destOrd="0" presId="urn:microsoft.com/office/officeart/2005/8/layout/hierarchy4"/>
    <dgm:cxn modelId="{6108A9C0-4DE4-4177-8434-523E179B8F3E}" type="presParOf" srcId="{F4356616-D20B-4946-86E7-96222226EB4D}" destId="{59D262EB-FEA4-4E88-A206-D300B3877B52}" srcOrd="0" destOrd="0" presId="urn:microsoft.com/office/officeart/2005/8/layout/hierarchy4"/>
    <dgm:cxn modelId="{413CE6A5-0868-48B1-BBCB-E7B73B046B2F}" type="presParOf" srcId="{F4356616-D20B-4946-86E7-96222226EB4D}" destId="{93184332-933A-4920-83E4-9880BA11B3C4}" srcOrd="1" destOrd="0" presId="urn:microsoft.com/office/officeart/2005/8/layout/hierarchy4"/>
    <dgm:cxn modelId="{2C3FE9B2-9652-494B-8E18-FA3206AC0AD9}" type="presParOf" srcId="{F4356616-D20B-4946-86E7-96222226EB4D}" destId="{36559FC1-A51A-42AB-8E77-634032FB6A69}" srcOrd="2" destOrd="0" presId="urn:microsoft.com/office/officeart/2005/8/layout/hierarchy4"/>
    <dgm:cxn modelId="{A39E2019-27C7-4581-9797-635081205528}" type="presParOf" srcId="{36559FC1-A51A-42AB-8E77-634032FB6A69}" destId="{0031BA43-0CF5-4020-A667-DD47D882651C}" srcOrd="0" destOrd="0" presId="urn:microsoft.com/office/officeart/2005/8/layout/hierarchy4"/>
    <dgm:cxn modelId="{2D8992E1-29F2-40FB-9911-D4C4BEB1D6A3}" type="presParOf" srcId="{0031BA43-0CF5-4020-A667-DD47D882651C}" destId="{AE792DF1-3D5A-4F6C-BB54-1AD1BCD72154}" srcOrd="0" destOrd="0" presId="urn:microsoft.com/office/officeart/2005/8/layout/hierarchy4"/>
    <dgm:cxn modelId="{A6B08853-31AF-4584-8A18-9891A747A4FD}" type="presParOf" srcId="{0031BA43-0CF5-4020-A667-DD47D882651C}" destId="{65A22F13-167F-4FB9-BAEF-1D655E6818AF}" srcOrd="1" destOrd="0" presId="urn:microsoft.com/office/officeart/2005/8/layout/hierarchy4"/>
    <dgm:cxn modelId="{D9CFC184-7D12-4289-91DD-4B76B6C151D4}" type="presParOf" srcId="{0031BA43-0CF5-4020-A667-DD47D882651C}" destId="{67ABB51E-4319-4E20-9285-A5F381FFBE65}" srcOrd="2" destOrd="0" presId="urn:microsoft.com/office/officeart/2005/8/layout/hierarchy4"/>
    <dgm:cxn modelId="{267394B4-9850-4B89-90F5-CFCD5CF1675B}" type="presParOf" srcId="{67ABB51E-4319-4E20-9285-A5F381FFBE65}" destId="{EAC2EB62-8A8F-4E1E-807F-D100E3A31EB2}" srcOrd="0" destOrd="0" presId="urn:microsoft.com/office/officeart/2005/8/layout/hierarchy4"/>
    <dgm:cxn modelId="{9BDB0462-F66A-4F71-8F7B-404B42109589}" type="presParOf" srcId="{EAC2EB62-8A8F-4E1E-807F-D100E3A31EB2}" destId="{6112EEF7-86AF-4E4A-A7F7-6003AC5BBDBB}" srcOrd="0" destOrd="0" presId="urn:microsoft.com/office/officeart/2005/8/layout/hierarchy4"/>
    <dgm:cxn modelId="{74673FCF-99C7-4913-8F6F-2EDD0793EA01}" type="presParOf" srcId="{EAC2EB62-8A8F-4E1E-807F-D100E3A31EB2}" destId="{06218ED7-2782-4ADF-98E4-918CB906C7CD}" srcOrd="1" destOrd="0" presId="urn:microsoft.com/office/officeart/2005/8/layout/hierarchy4"/>
    <dgm:cxn modelId="{DABEDA59-2295-4A41-972C-E4F6D5F5C35F}" type="presParOf" srcId="{EAC2EB62-8A8F-4E1E-807F-D100E3A31EB2}" destId="{CEF3CBAD-947C-4A78-BE52-AC93FF01C630}" srcOrd="2" destOrd="0" presId="urn:microsoft.com/office/officeart/2005/8/layout/hierarchy4"/>
    <dgm:cxn modelId="{F457DE8F-FD2D-41F7-BA14-26358AC4C2B8}" type="presParOf" srcId="{CEF3CBAD-947C-4A78-BE52-AC93FF01C630}" destId="{0E437284-8183-4292-8309-E6D8A1BF46B2}" srcOrd="0" destOrd="0" presId="urn:microsoft.com/office/officeart/2005/8/layout/hierarchy4"/>
    <dgm:cxn modelId="{CDD523E4-7739-4CBD-9130-BC02372A493A}" type="presParOf" srcId="{0E437284-8183-4292-8309-E6D8A1BF46B2}" destId="{18BBDA7B-01D5-4512-9B8B-D1175782968F}" srcOrd="0" destOrd="0" presId="urn:microsoft.com/office/officeart/2005/8/layout/hierarchy4"/>
    <dgm:cxn modelId="{DEF2ECB7-C962-4A04-A570-279903F37E53}" type="presParOf" srcId="{0E437284-8183-4292-8309-E6D8A1BF46B2}" destId="{4ED4EBC1-9E8C-432D-AFDB-B5E5A81962D3}" srcOrd="1" destOrd="0" presId="urn:microsoft.com/office/officeart/2005/8/layout/hierarchy4"/>
    <dgm:cxn modelId="{68909512-7F41-4ED6-BA29-E6FFEC1C50E5}" type="presParOf" srcId="{7A6340DF-72B9-4A39-8D65-4421E5CF3829}" destId="{C069D878-531B-4141-82B6-E0228AD25FC2}" srcOrd="1" destOrd="0" presId="urn:microsoft.com/office/officeart/2005/8/layout/hierarchy4"/>
    <dgm:cxn modelId="{37AADB72-4DE5-4FC8-92CC-1E72FA035860}" type="presParOf" srcId="{7A6340DF-72B9-4A39-8D65-4421E5CF3829}" destId="{9B33D35D-4C6D-4FE9-9F57-2B8423492570}" srcOrd="2" destOrd="0" presId="urn:microsoft.com/office/officeart/2005/8/layout/hierarchy4"/>
    <dgm:cxn modelId="{0C45EBB0-ECEC-4B58-B347-8F7E78CF8E79}" type="presParOf" srcId="{9B33D35D-4C6D-4FE9-9F57-2B8423492570}" destId="{71C07B2F-3F5C-46B7-B3BA-4D2E174B9087}" srcOrd="0" destOrd="0" presId="urn:microsoft.com/office/officeart/2005/8/layout/hierarchy4"/>
    <dgm:cxn modelId="{6E424B85-8338-49F6-8305-424870CA3762}" type="presParOf" srcId="{9B33D35D-4C6D-4FE9-9F57-2B8423492570}" destId="{0418984A-116B-40DE-A05F-094DAE520B4A}" srcOrd="1" destOrd="0" presId="urn:microsoft.com/office/officeart/2005/8/layout/hierarchy4"/>
    <dgm:cxn modelId="{A2C1DADA-F297-474F-9AF2-6FDF21D0632A}" type="presParOf" srcId="{9B33D35D-4C6D-4FE9-9F57-2B8423492570}" destId="{AA1ED70C-73F5-4636-AB79-E00E38A2275A}" srcOrd="2" destOrd="0" presId="urn:microsoft.com/office/officeart/2005/8/layout/hierarchy4"/>
    <dgm:cxn modelId="{F972DD3E-4286-491A-9590-91D65342F595}" type="presParOf" srcId="{AA1ED70C-73F5-4636-AB79-E00E38A2275A}" destId="{0B2FE0AC-3E8D-4256-BFA8-20DF8B3443A0}" srcOrd="0" destOrd="0" presId="urn:microsoft.com/office/officeart/2005/8/layout/hierarchy4"/>
    <dgm:cxn modelId="{733B36D1-47D9-4DC5-BD0F-55D25294EB33}" type="presParOf" srcId="{0B2FE0AC-3E8D-4256-BFA8-20DF8B3443A0}" destId="{D1906FF5-AF5C-4ED1-AD78-B3BAF5F1107D}" srcOrd="0" destOrd="0" presId="urn:microsoft.com/office/officeart/2005/8/layout/hierarchy4"/>
    <dgm:cxn modelId="{FE1B0706-36EC-4EEA-A8F8-8FE43F989916}" type="presParOf" srcId="{0B2FE0AC-3E8D-4256-BFA8-20DF8B3443A0}" destId="{C45042B1-3F76-4806-9781-96E92BEE72BF}" srcOrd="1" destOrd="0" presId="urn:microsoft.com/office/officeart/2005/8/layout/hierarchy4"/>
    <dgm:cxn modelId="{687E1986-F437-4A48-A016-14883D797E4B}" type="presParOf" srcId="{0B2FE0AC-3E8D-4256-BFA8-20DF8B3443A0}" destId="{580C5785-8905-478C-B84B-35C198A714F0}" srcOrd="2" destOrd="0" presId="urn:microsoft.com/office/officeart/2005/8/layout/hierarchy4"/>
    <dgm:cxn modelId="{7D35A15D-B786-4BDE-95CC-AC0794E24EB2}" type="presParOf" srcId="{580C5785-8905-478C-B84B-35C198A714F0}" destId="{D527006A-C1C8-43B8-AA26-20B7BF709B17}" srcOrd="0" destOrd="0" presId="urn:microsoft.com/office/officeart/2005/8/layout/hierarchy4"/>
    <dgm:cxn modelId="{D6DBE2B2-BB01-4A4D-8C05-2FA4182DC3EF}" type="presParOf" srcId="{D527006A-C1C8-43B8-AA26-20B7BF709B17}" destId="{8107D3A5-7A4E-4E51-B704-42006BD744A3}" srcOrd="0" destOrd="0" presId="urn:microsoft.com/office/officeart/2005/8/layout/hierarchy4"/>
    <dgm:cxn modelId="{C8547036-73D3-4438-A5F5-A75967A3AF75}" type="presParOf" srcId="{D527006A-C1C8-43B8-AA26-20B7BF709B17}" destId="{02F6F3CE-8B96-42CC-B70E-CAA0D9EE5C27}" srcOrd="1" destOrd="0" presId="urn:microsoft.com/office/officeart/2005/8/layout/hierarchy4"/>
    <dgm:cxn modelId="{1FDF37A6-E846-4F36-95A1-765766E4BACD}" type="presParOf" srcId="{D527006A-C1C8-43B8-AA26-20B7BF709B17}" destId="{27814EAD-456E-409C-8DCA-958F04FCD8EE}" srcOrd="2" destOrd="0" presId="urn:microsoft.com/office/officeart/2005/8/layout/hierarchy4"/>
    <dgm:cxn modelId="{5B59EB9A-B888-4AE1-84EE-8BAFCE3549A9}" type="presParOf" srcId="{27814EAD-456E-409C-8DCA-958F04FCD8EE}" destId="{755C82A6-15FC-4398-870E-D6DA451739D9}" srcOrd="0" destOrd="0" presId="urn:microsoft.com/office/officeart/2005/8/layout/hierarchy4"/>
    <dgm:cxn modelId="{21041FF5-6ED5-4698-B8ED-230991883D2C}" type="presParOf" srcId="{755C82A6-15FC-4398-870E-D6DA451739D9}" destId="{18225C47-4E13-49E1-955D-37C8A1023040}" srcOrd="0" destOrd="0" presId="urn:microsoft.com/office/officeart/2005/8/layout/hierarchy4"/>
    <dgm:cxn modelId="{8C3B2065-4686-4D07-B031-FCFD6F4B78CF}" type="presParOf" srcId="{755C82A6-15FC-4398-870E-D6DA451739D9}" destId="{5D3A33EA-60CC-4D0D-935C-09AA07E7CFB7}" srcOrd="1" destOrd="0" presId="urn:microsoft.com/office/officeart/2005/8/layout/hierarchy4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ED220B8-9A85-4E38-B8F0-149713CB35A6}" type="doc">
      <dgm:prSet loTypeId="urn:microsoft.com/office/officeart/2005/8/layout/default#1" loCatId="list" qsTypeId="urn:microsoft.com/office/officeart/2005/8/quickstyle/simple3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9055C739-FA67-4CB4-93E1-E97960FF34F1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2400" b="1" dirty="0" err="1" smtClean="0">
              <a:solidFill>
                <a:schemeClr val="bg1"/>
              </a:solidFill>
              <a:latin typeface="Times Roman AzLat" panose="02020603050405020304" pitchFamily="18" charset="-52"/>
              <a:cs typeface="Times New Roman" panose="02020603050405020304" pitchFamily="18" charset="0"/>
            </a:rPr>
            <a:t>дяниз</a:t>
          </a:r>
          <a:endParaRPr lang="ru-RU" sz="2400" b="1" dirty="0">
            <a:solidFill>
              <a:schemeClr val="bg1"/>
            </a:solidFill>
            <a:latin typeface="Times Roman AzLat" panose="02020603050405020304" pitchFamily="18" charset="-52"/>
            <a:cs typeface="Times New Roman" panose="02020603050405020304" pitchFamily="18" charset="0"/>
          </a:endParaRPr>
        </a:p>
      </dgm:t>
    </dgm:pt>
    <dgm:pt modelId="{3078EAC8-C177-4C3B-BD93-A6C5C5079F5A}" type="parTrans" cxnId="{8BD56BD1-440E-474A-85AC-A7F702513B21}">
      <dgm:prSet/>
      <dgm:spPr/>
      <dgm:t>
        <a:bodyPr/>
        <a:lstStyle/>
        <a:p>
          <a:endParaRPr lang="ru-RU"/>
        </a:p>
      </dgm:t>
    </dgm:pt>
    <dgm:pt modelId="{BC404FA8-DD21-49DA-A697-5AD6585C57C9}" type="sibTrans" cxnId="{8BD56BD1-440E-474A-85AC-A7F702513B21}">
      <dgm:prSet/>
      <dgm:spPr/>
      <dgm:t>
        <a:bodyPr/>
        <a:lstStyle/>
        <a:p>
          <a:endParaRPr lang="ru-RU"/>
        </a:p>
      </dgm:t>
    </dgm:pt>
    <dgm:pt modelId="{5B43742E-9A70-471D-8419-2E132CEF046C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2400" b="1" dirty="0" err="1" smtClean="0">
              <a:solidFill>
                <a:schemeClr val="bg1"/>
              </a:solidFill>
              <a:latin typeface="Times Roman AzLat" panose="02020603050405020304" pitchFamily="18" charset="-52"/>
              <a:cs typeface="Times New Roman" panose="02020603050405020304" pitchFamily="18" charset="0"/>
            </a:rPr>
            <a:t>автомобил</a:t>
          </a:r>
          <a:endParaRPr lang="ru-RU" sz="2400" b="1" dirty="0">
            <a:solidFill>
              <a:schemeClr val="bg1"/>
            </a:solidFill>
            <a:latin typeface="Times Roman AzLat" panose="02020603050405020304" pitchFamily="18" charset="-52"/>
            <a:cs typeface="Times New Roman" panose="02020603050405020304" pitchFamily="18" charset="0"/>
          </a:endParaRPr>
        </a:p>
      </dgm:t>
    </dgm:pt>
    <dgm:pt modelId="{9E30442E-F5C7-4475-A445-507F51538043}" type="parTrans" cxnId="{EDBABBD1-3743-4964-ABEC-3CA9EE79BE09}">
      <dgm:prSet/>
      <dgm:spPr/>
      <dgm:t>
        <a:bodyPr/>
        <a:lstStyle/>
        <a:p>
          <a:endParaRPr lang="ru-RU"/>
        </a:p>
      </dgm:t>
    </dgm:pt>
    <dgm:pt modelId="{7A3359FD-A567-4A6C-BD9C-A7D432BE2F4A}" type="sibTrans" cxnId="{EDBABBD1-3743-4964-ABEC-3CA9EE79BE09}">
      <dgm:prSet/>
      <dgm:spPr/>
      <dgm:t>
        <a:bodyPr/>
        <a:lstStyle/>
        <a:p>
          <a:endParaRPr lang="ru-RU"/>
        </a:p>
      </dgm:t>
    </dgm:pt>
    <dgm:pt modelId="{9856AEC0-1934-4BCA-BD68-2214D5662936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2400" b="1" dirty="0" err="1" smtClean="0">
              <a:solidFill>
                <a:schemeClr val="bg1"/>
              </a:solidFill>
              <a:latin typeface="Times Roman AzLat" panose="02020603050405020304" pitchFamily="18" charset="-52"/>
              <a:cs typeface="Times New Roman" panose="02020603050405020304" pitchFamily="18" charset="0"/>
            </a:rPr>
            <a:t>щава</a:t>
          </a:r>
          <a:endParaRPr lang="ru-RU" sz="2400" b="1" dirty="0">
            <a:solidFill>
              <a:schemeClr val="bg1"/>
            </a:solidFill>
            <a:latin typeface="Times Roman AzLat" panose="02020603050405020304" pitchFamily="18" charset="-52"/>
            <a:cs typeface="Times New Roman" panose="02020603050405020304" pitchFamily="18" charset="0"/>
          </a:endParaRPr>
        </a:p>
      </dgm:t>
    </dgm:pt>
    <dgm:pt modelId="{87C3A276-56E8-4A80-B652-A63FD7C4AA30}" type="parTrans" cxnId="{64D32500-87EC-4644-8B06-FDAD526B3E73}">
      <dgm:prSet/>
      <dgm:spPr/>
      <dgm:t>
        <a:bodyPr/>
        <a:lstStyle/>
        <a:p>
          <a:endParaRPr lang="ru-RU"/>
        </a:p>
      </dgm:t>
    </dgm:pt>
    <dgm:pt modelId="{6D5805EE-AE88-491E-9AF5-3D3CAA1507FE}" type="sibTrans" cxnId="{64D32500-87EC-4644-8B06-FDAD526B3E73}">
      <dgm:prSet/>
      <dgm:spPr/>
      <dgm:t>
        <a:bodyPr/>
        <a:lstStyle/>
        <a:p>
          <a:endParaRPr lang="ru-RU"/>
        </a:p>
      </dgm:t>
    </dgm:pt>
    <dgm:pt modelId="{E410F623-8970-4BE8-A734-B85A200CED7F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2400" b="1" dirty="0" smtClean="0">
              <a:solidFill>
                <a:schemeClr val="bg1"/>
              </a:solidFill>
              <a:latin typeface="Times Roman AzLat" panose="02020603050405020304" pitchFamily="18" charset="-52"/>
              <a:cs typeface="Times New Roman" panose="02020603050405020304" pitchFamily="18" charset="0"/>
            </a:rPr>
            <a:t>су</a:t>
          </a:r>
          <a:endParaRPr lang="ru-RU" sz="2400" b="1" dirty="0">
            <a:solidFill>
              <a:schemeClr val="bg1"/>
            </a:solidFill>
            <a:latin typeface="Times Roman AzLat" panose="02020603050405020304" pitchFamily="18" charset="-52"/>
            <a:cs typeface="Times New Roman" panose="02020603050405020304" pitchFamily="18" charset="0"/>
          </a:endParaRPr>
        </a:p>
      </dgm:t>
    </dgm:pt>
    <dgm:pt modelId="{FE0DEC36-541A-4415-A172-75EB1F46B85A}" type="parTrans" cxnId="{312B7B52-0A3F-4607-9DB0-18CEE7F0AF27}">
      <dgm:prSet/>
      <dgm:spPr/>
      <dgm:t>
        <a:bodyPr/>
        <a:lstStyle/>
        <a:p>
          <a:endParaRPr lang="ru-RU"/>
        </a:p>
      </dgm:t>
    </dgm:pt>
    <dgm:pt modelId="{A2DADFF9-9F86-42CB-BD8C-DC7709EF0E06}" type="sibTrans" cxnId="{312B7B52-0A3F-4607-9DB0-18CEE7F0AF27}">
      <dgm:prSet/>
      <dgm:spPr/>
      <dgm:t>
        <a:bodyPr/>
        <a:lstStyle/>
        <a:p>
          <a:endParaRPr lang="ru-RU"/>
        </a:p>
      </dgm:t>
    </dgm:pt>
    <dgm:pt modelId="{A3CEEDF0-F8D5-4836-9D3B-3F3ADBA1B6F6}">
      <dgm:prSet custT="1"/>
      <dgm:spPr/>
      <dgm:t>
        <a:bodyPr/>
        <a:lstStyle/>
        <a:p>
          <a:pPr rtl="0"/>
          <a:r>
            <a:rPr lang="en-US" sz="2400" b="1" dirty="0" smtClean="0">
              <a:solidFill>
                <a:schemeClr val="bg1"/>
              </a:solidFill>
              <a:latin typeface="Times Roman AzLat" panose="02020603050405020304" pitchFamily="18" charset="-52"/>
              <a:cs typeface="Times New Roman" panose="02020603050405020304" pitchFamily="18" charset="0"/>
            </a:rPr>
            <a:t> </a:t>
          </a:r>
          <a:r>
            <a:rPr lang="ru-RU" sz="2400" b="1" dirty="0" smtClean="0">
              <a:solidFill>
                <a:schemeClr val="bg1"/>
              </a:solidFill>
              <a:latin typeface="Times Roman AzLat" panose="02020603050405020304" pitchFamily="18" charset="-52"/>
              <a:cs typeface="Times New Roman" panose="02020603050405020304" pitchFamily="18" charset="0"/>
            </a:rPr>
            <a:t>бору </a:t>
          </a:r>
          <a:r>
            <a:rPr lang="ru-RU" sz="2400" b="1" dirty="0" err="1" smtClean="0">
              <a:solidFill>
                <a:schemeClr val="bg1"/>
              </a:solidFill>
              <a:latin typeface="Times Roman AzLat" panose="02020603050405020304" pitchFamily="18" charset="-52"/>
              <a:cs typeface="Times New Roman" panose="02020603050405020304" pitchFamily="18" charset="0"/>
            </a:rPr>
            <a:t>кямяр</a:t>
          </a:r>
          <a:r>
            <a:rPr lang="ru-RU" sz="2400" b="1" dirty="0" smtClean="0">
              <a:solidFill>
                <a:schemeClr val="bg1"/>
              </a:solidFill>
              <a:latin typeface="Times Roman AzLat" panose="02020603050405020304" pitchFamily="18" charset="-52"/>
              <a:cs typeface="Times New Roman" panose="02020603050405020304" pitchFamily="18" charset="0"/>
            </a:rPr>
            <a:t> </a:t>
          </a:r>
          <a:endParaRPr lang="ru-RU" sz="2400" b="1" dirty="0">
            <a:solidFill>
              <a:schemeClr val="bg1"/>
            </a:solidFill>
            <a:latin typeface="Times Roman AzLat" panose="02020603050405020304" pitchFamily="18" charset="-52"/>
            <a:cs typeface="Times New Roman" panose="02020603050405020304" pitchFamily="18" charset="0"/>
          </a:endParaRPr>
        </a:p>
      </dgm:t>
    </dgm:pt>
    <dgm:pt modelId="{8046B9D3-6A65-4177-B390-2B4A6167A47F}" type="parTrans" cxnId="{7E11207A-4A98-4675-AC3F-C440FD2DC769}">
      <dgm:prSet/>
      <dgm:spPr/>
      <dgm:t>
        <a:bodyPr/>
        <a:lstStyle/>
        <a:p>
          <a:endParaRPr lang="ru-RU"/>
        </a:p>
      </dgm:t>
    </dgm:pt>
    <dgm:pt modelId="{84C61D38-27EF-4AE9-9F0E-931356934BB4}" type="sibTrans" cxnId="{7E11207A-4A98-4675-AC3F-C440FD2DC769}">
      <dgm:prSet/>
      <dgm:spPr/>
      <dgm:t>
        <a:bodyPr/>
        <a:lstStyle/>
        <a:p>
          <a:endParaRPr lang="ru-RU"/>
        </a:p>
      </dgm:t>
    </dgm:pt>
    <dgm:pt modelId="{52C5CB40-1B76-4838-97A2-E76C8CABB6E7}">
      <dgm:prSet custT="1"/>
      <dgm:spPr/>
      <dgm:t>
        <a:bodyPr/>
        <a:lstStyle/>
        <a:p>
          <a:pPr rtl="0"/>
          <a:r>
            <a:rPr lang="ru-RU" sz="2400" b="1" dirty="0" err="1" smtClean="0">
              <a:solidFill>
                <a:schemeClr val="bg1"/>
              </a:solidFill>
              <a:latin typeface="Times Roman AzLat" panose="02020603050405020304" pitchFamily="18" charset="-52"/>
              <a:cs typeface="Times New Roman" panose="02020603050405020304" pitchFamily="18" charset="0"/>
            </a:rPr>
            <a:t>дямир</a:t>
          </a:r>
          <a:r>
            <a:rPr lang="ru-RU" sz="2400" b="1" dirty="0" smtClean="0">
              <a:solidFill>
                <a:schemeClr val="bg1"/>
              </a:solidFill>
              <a:latin typeface="Times Roman AzLat" panose="02020603050405020304" pitchFamily="18" charset="-52"/>
              <a:cs typeface="Times New Roman" panose="02020603050405020304" pitchFamily="18" charset="0"/>
            </a:rPr>
            <a:t> </a:t>
          </a:r>
          <a:r>
            <a:rPr lang="ru-RU" sz="2400" b="1" dirty="0" err="1" smtClean="0">
              <a:solidFill>
                <a:schemeClr val="bg1"/>
              </a:solidFill>
              <a:latin typeface="Times Roman AzLat" panose="02020603050405020304" pitchFamily="18" charset="-52"/>
              <a:cs typeface="Times New Roman" panose="02020603050405020304" pitchFamily="18" charset="0"/>
            </a:rPr>
            <a:t>йолу</a:t>
          </a:r>
          <a:endParaRPr lang="ru-RU" sz="2400" b="1" dirty="0">
            <a:solidFill>
              <a:schemeClr val="bg1"/>
            </a:solidFill>
            <a:latin typeface="Times Roman AzLat" panose="02020603050405020304" pitchFamily="18" charset="-52"/>
            <a:cs typeface="Times New Roman" panose="02020603050405020304" pitchFamily="18" charset="0"/>
          </a:endParaRPr>
        </a:p>
      </dgm:t>
    </dgm:pt>
    <dgm:pt modelId="{16FBD67F-5FAC-436A-942E-3F2364FADF00}" type="parTrans" cxnId="{A5431BD5-C4ED-40D1-9AEC-B41AFAC5201F}">
      <dgm:prSet/>
      <dgm:spPr/>
      <dgm:t>
        <a:bodyPr/>
        <a:lstStyle/>
        <a:p>
          <a:endParaRPr lang="ru-RU"/>
        </a:p>
      </dgm:t>
    </dgm:pt>
    <dgm:pt modelId="{C7E3EA03-66B0-40ED-AD90-465F1E8A4FEC}" type="sibTrans" cxnId="{A5431BD5-C4ED-40D1-9AEC-B41AFAC5201F}">
      <dgm:prSet/>
      <dgm:spPr/>
      <dgm:t>
        <a:bodyPr/>
        <a:lstStyle/>
        <a:p>
          <a:endParaRPr lang="ru-RU"/>
        </a:p>
      </dgm:t>
    </dgm:pt>
    <dgm:pt modelId="{BAA459E7-C276-4266-8277-F711F0C69040}" type="pres">
      <dgm:prSet presAssocID="{8ED220B8-9A85-4E38-B8F0-149713CB35A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7D13AE5-232B-40E5-B6A1-650BD8DE174F}" type="pres">
      <dgm:prSet presAssocID="{52C5CB40-1B76-4838-97A2-E76C8CABB6E7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5847C1-36FF-4D8F-A4DF-DDBA796CBE92}" type="pres">
      <dgm:prSet presAssocID="{C7E3EA03-66B0-40ED-AD90-465F1E8A4FEC}" presName="sibTrans" presStyleCnt="0"/>
      <dgm:spPr/>
    </dgm:pt>
    <dgm:pt modelId="{E68BA011-97DC-4FB5-BE27-50287247B66C}" type="pres">
      <dgm:prSet presAssocID="{9055C739-FA67-4CB4-93E1-E97960FF34F1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5BACF7-96BD-4390-AD9E-924402F39515}" type="pres">
      <dgm:prSet presAssocID="{BC404FA8-DD21-49DA-A697-5AD6585C57C9}" presName="sibTrans" presStyleCnt="0"/>
      <dgm:spPr/>
    </dgm:pt>
    <dgm:pt modelId="{832ECEBD-8E51-4E3F-B57E-F0012F9C014B}" type="pres">
      <dgm:prSet presAssocID="{5B43742E-9A70-471D-8419-2E132CEF046C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2D009-F197-4BA2-BA3D-C622F689D06B}" type="pres">
      <dgm:prSet presAssocID="{7A3359FD-A567-4A6C-BD9C-A7D432BE2F4A}" presName="sibTrans" presStyleCnt="0"/>
      <dgm:spPr/>
    </dgm:pt>
    <dgm:pt modelId="{70AD7180-53C7-4456-901E-E9397A81A75E}" type="pres">
      <dgm:prSet presAssocID="{9856AEC0-1934-4BCA-BD68-2214D5662936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F7FD5D-AB3B-4736-B958-DD27696B516F}" type="pres">
      <dgm:prSet presAssocID="{6D5805EE-AE88-491E-9AF5-3D3CAA1507FE}" presName="sibTrans" presStyleCnt="0"/>
      <dgm:spPr/>
    </dgm:pt>
    <dgm:pt modelId="{9D26314D-5EFD-4346-AFE3-669D5C331170}" type="pres">
      <dgm:prSet presAssocID="{E410F623-8970-4BE8-A734-B85A200CED7F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F8B631-BF31-4B32-B9E8-74E3B32FD7A9}" type="pres">
      <dgm:prSet presAssocID="{A2DADFF9-9F86-42CB-BD8C-DC7709EF0E06}" presName="sibTrans" presStyleCnt="0"/>
      <dgm:spPr/>
    </dgm:pt>
    <dgm:pt modelId="{7B04013D-DBC6-45CD-BD51-E6A1BB9E3A35}" type="pres">
      <dgm:prSet presAssocID="{A3CEEDF0-F8D5-4836-9D3B-3F3ADBA1B6F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B109B83-BCB7-432E-B83D-328C26F01AF6}" type="presOf" srcId="{A3CEEDF0-F8D5-4836-9D3B-3F3ADBA1B6F6}" destId="{7B04013D-DBC6-45CD-BD51-E6A1BB9E3A35}" srcOrd="0" destOrd="0" presId="urn:microsoft.com/office/officeart/2005/8/layout/default#1"/>
    <dgm:cxn modelId="{98DA6EE5-CC21-4CB5-81A1-A7E00C13C3D1}" type="presOf" srcId="{9856AEC0-1934-4BCA-BD68-2214D5662936}" destId="{70AD7180-53C7-4456-901E-E9397A81A75E}" srcOrd="0" destOrd="0" presId="urn:microsoft.com/office/officeart/2005/8/layout/default#1"/>
    <dgm:cxn modelId="{7E11207A-4A98-4675-AC3F-C440FD2DC769}" srcId="{8ED220B8-9A85-4E38-B8F0-149713CB35A6}" destId="{A3CEEDF0-F8D5-4836-9D3B-3F3ADBA1B6F6}" srcOrd="5" destOrd="0" parTransId="{8046B9D3-6A65-4177-B390-2B4A6167A47F}" sibTransId="{84C61D38-27EF-4AE9-9F0E-931356934BB4}"/>
    <dgm:cxn modelId="{24C5521E-E390-498A-B01C-4AFF10CBDCB1}" type="presOf" srcId="{5B43742E-9A70-471D-8419-2E132CEF046C}" destId="{832ECEBD-8E51-4E3F-B57E-F0012F9C014B}" srcOrd="0" destOrd="0" presId="urn:microsoft.com/office/officeart/2005/8/layout/default#1"/>
    <dgm:cxn modelId="{DF4D3358-ABFB-48D0-BEC5-46A3A5744FBA}" type="presOf" srcId="{8ED220B8-9A85-4E38-B8F0-149713CB35A6}" destId="{BAA459E7-C276-4266-8277-F711F0C69040}" srcOrd="0" destOrd="0" presId="urn:microsoft.com/office/officeart/2005/8/layout/default#1"/>
    <dgm:cxn modelId="{EDBABBD1-3743-4964-ABEC-3CA9EE79BE09}" srcId="{8ED220B8-9A85-4E38-B8F0-149713CB35A6}" destId="{5B43742E-9A70-471D-8419-2E132CEF046C}" srcOrd="2" destOrd="0" parTransId="{9E30442E-F5C7-4475-A445-507F51538043}" sibTransId="{7A3359FD-A567-4A6C-BD9C-A7D432BE2F4A}"/>
    <dgm:cxn modelId="{29680ECD-4F72-4C9C-8789-216199989762}" type="presOf" srcId="{52C5CB40-1B76-4838-97A2-E76C8CABB6E7}" destId="{57D13AE5-232B-40E5-B6A1-650BD8DE174F}" srcOrd="0" destOrd="0" presId="urn:microsoft.com/office/officeart/2005/8/layout/default#1"/>
    <dgm:cxn modelId="{8BD56BD1-440E-474A-85AC-A7F702513B21}" srcId="{8ED220B8-9A85-4E38-B8F0-149713CB35A6}" destId="{9055C739-FA67-4CB4-93E1-E97960FF34F1}" srcOrd="1" destOrd="0" parTransId="{3078EAC8-C177-4C3B-BD93-A6C5C5079F5A}" sibTransId="{BC404FA8-DD21-49DA-A697-5AD6585C57C9}"/>
    <dgm:cxn modelId="{486B053B-9D96-41BA-B747-A8CE0756D590}" type="presOf" srcId="{9055C739-FA67-4CB4-93E1-E97960FF34F1}" destId="{E68BA011-97DC-4FB5-BE27-50287247B66C}" srcOrd="0" destOrd="0" presId="urn:microsoft.com/office/officeart/2005/8/layout/default#1"/>
    <dgm:cxn modelId="{A5431BD5-C4ED-40D1-9AEC-B41AFAC5201F}" srcId="{8ED220B8-9A85-4E38-B8F0-149713CB35A6}" destId="{52C5CB40-1B76-4838-97A2-E76C8CABB6E7}" srcOrd="0" destOrd="0" parTransId="{16FBD67F-5FAC-436A-942E-3F2364FADF00}" sibTransId="{C7E3EA03-66B0-40ED-AD90-465F1E8A4FEC}"/>
    <dgm:cxn modelId="{64D32500-87EC-4644-8B06-FDAD526B3E73}" srcId="{8ED220B8-9A85-4E38-B8F0-149713CB35A6}" destId="{9856AEC0-1934-4BCA-BD68-2214D5662936}" srcOrd="3" destOrd="0" parTransId="{87C3A276-56E8-4A80-B652-A63FD7C4AA30}" sibTransId="{6D5805EE-AE88-491E-9AF5-3D3CAA1507FE}"/>
    <dgm:cxn modelId="{FE36C7F5-907C-4338-8FA7-B93DFACAAE20}" type="presOf" srcId="{E410F623-8970-4BE8-A734-B85A200CED7F}" destId="{9D26314D-5EFD-4346-AFE3-669D5C331170}" srcOrd="0" destOrd="0" presId="urn:microsoft.com/office/officeart/2005/8/layout/default#1"/>
    <dgm:cxn modelId="{312B7B52-0A3F-4607-9DB0-18CEE7F0AF27}" srcId="{8ED220B8-9A85-4E38-B8F0-149713CB35A6}" destId="{E410F623-8970-4BE8-A734-B85A200CED7F}" srcOrd="4" destOrd="0" parTransId="{FE0DEC36-541A-4415-A172-75EB1F46B85A}" sibTransId="{A2DADFF9-9F86-42CB-BD8C-DC7709EF0E06}"/>
    <dgm:cxn modelId="{4BBA87E9-2318-409B-8855-7BEB59A796A6}" type="presParOf" srcId="{BAA459E7-C276-4266-8277-F711F0C69040}" destId="{57D13AE5-232B-40E5-B6A1-650BD8DE174F}" srcOrd="0" destOrd="0" presId="urn:microsoft.com/office/officeart/2005/8/layout/default#1"/>
    <dgm:cxn modelId="{DFB477D2-D628-4782-A1DC-28F3A07C6A2D}" type="presParOf" srcId="{BAA459E7-C276-4266-8277-F711F0C69040}" destId="{D05847C1-36FF-4D8F-A4DF-DDBA796CBE92}" srcOrd="1" destOrd="0" presId="urn:microsoft.com/office/officeart/2005/8/layout/default#1"/>
    <dgm:cxn modelId="{1085E8CA-6319-407A-A982-5BFEE611AC34}" type="presParOf" srcId="{BAA459E7-C276-4266-8277-F711F0C69040}" destId="{E68BA011-97DC-4FB5-BE27-50287247B66C}" srcOrd="2" destOrd="0" presId="urn:microsoft.com/office/officeart/2005/8/layout/default#1"/>
    <dgm:cxn modelId="{5CBB6441-E604-46E6-89EE-6AC5C59EB205}" type="presParOf" srcId="{BAA459E7-C276-4266-8277-F711F0C69040}" destId="{7F5BACF7-96BD-4390-AD9E-924402F39515}" srcOrd="3" destOrd="0" presId="urn:microsoft.com/office/officeart/2005/8/layout/default#1"/>
    <dgm:cxn modelId="{CEB781D4-4745-41F5-82F0-BE80F53E644F}" type="presParOf" srcId="{BAA459E7-C276-4266-8277-F711F0C69040}" destId="{832ECEBD-8E51-4E3F-B57E-F0012F9C014B}" srcOrd="4" destOrd="0" presId="urn:microsoft.com/office/officeart/2005/8/layout/default#1"/>
    <dgm:cxn modelId="{466AC8C0-DEC8-43A7-A93B-71042574E05E}" type="presParOf" srcId="{BAA459E7-C276-4266-8277-F711F0C69040}" destId="{37F2D009-F197-4BA2-BA3D-C622F689D06B}" srcOrd="5" destOrd="0" presId="urn:microsoft.com/office/officeart/2005/8/layout/default#1"/>
    <dgm:cxn modelId="{B50A5E41-7610-4E1A-996E-CE4F84D7BF71}" type="presParOf" srcId="{BAA459E7-C276-4266-8277-F711F0C69040}" destId="{70AD7180-53C7-4456-901E-E9397A81A75E}" srcOrd="6" destOrd="0" presId="urn:microsoft.com/office/officeart/2005/8/layout/default#1"/>
    <dgm:cxn modelId="{35C8FDB2-7206-4582-97BD-0AFD48B0C3C4}" type="presParOf" srcId="{BAA459E7-C276-4266-8277-F711F0C69040}" destId="{B5F7FD5D-AB3B-4736-B958-DD27696B516F}" srcOrd="7" destOrd="0" presId="urn:microsoft.com/office/officeart/2005/8/layout/default#1"/>
    <dgm:cxn modelId="{D8159EF8-FEEF-448D-94E8-BD7F9792CA6B}" type="presParOf" srcId="{BAA459E7-C276-4266-8277-F711F0C69040}" destId="{9D26314D-5EFD-4346-AFE3-669D5C331170}" srcOrd="8" destOrd="0" presId="urn:microsoft.com/office/officeart/2005/8/layout/default#1"/>
    <dgm:cxn modelId="{6E253E61-52C6-4531-835B-5B5110807234}" type="presParOf" srcId="{BAA459E7-C276-4266-8277-F711F0C69040}" destId="{10F8B631-BF31-4B32-B9E8-74E3B32FD7A9}" srcOrd="9" destOrd="0" presId="urn:microsoft.com/office/officeart/2005/8/layout/default#1"/>
    <dgm:cxn modelId="{1EBCAF1D-0189-4373-B377-1898730FEA74}" type="presParOf" srcId="{BAA459E7-C276-4266-8277-F711F0C69040}" destId="{7B04013D-DBC6-45CD-BD51-E6A1BB9E3A35}" srcOrd="10" destOrd="0" presId="urn:microsoft.com/office/officeart/2005/8/layout/default#1"/>
  </dgm:cxnLst>
  <dgm:bg>
    <a:noFill/>
  </dgm:bg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540F0AA-C934-4974-9793-3ABC9892C8B5}" type="doc">
      <dgm:prSet loTypeId="urn:microsoft.com/office/officeart/2005/8/layout/hList6" loCatId="list" qsTypeId="urn:microsoft.com/office/officeart/2005/8/quickstyle/simple3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2253FF30-574D-44AA-8ABF-6BFEF729224B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2000" dirty="0" err="1" smtClean="0">
              <a:latin typeface="Times Roman AzLat" panose="02020603050405020304" pitchFamily="18" charset="-52"/>
            </a:rPr>
            <a:t>бир</a:t>
          </a:r>
          <a:r>
            <a:rPr lang="ru-RU" sz="2000" dirty="0" smtClean="0">
              <a:latin typeface="Times Roman AzLat" panose="02020603050405020304" pitchFamily="18" charset="-52"/>
            </a:rPr>
            <a:t> чох </a:t>
          </a:r>
          <a:r>
            <a:rPr lang="ru-RU" sz="2000" dirty="0" err="1" smtClean="0">
              <a:latin typeface="Times Roman AzLat" panose="02020603050405020304" pitchFamily="18" charset="-52"/>
            </a:rPr>
            <a:t>тясяррцфат</a:t>
          </a:r>
          <a:r>
            <a:rPr lang="ru-RU" sz="2000" dirty="0" smtClean="0">
              <a:latin typeface="Times Roman AzLat" panose="02020603050405020304" pitchFamily="18" charset="-52"/>
            </a:rPr>
            <a:t> </a:t>
          </a:r>
          <a:r>
            <a:rPr lang="ru-RU" sz="2000" dirty="0" err="1" smtClean="0">
              <a:latin typeface="Times Roman AzLat" panose="02020603050405020304" pitchFamily="18" charset="-52"/>
            </a:rPr>
            <a:t>субйектляринин</a:t>
          </a:r>
          <a:r>
            <a:rPr lang="ru-RU" sz="2000" dirty="0" smtClean="0">
              <a:latin typeface="Times Roman AzLat" panose="02020603050405020304" pitchFamily="18" charset="-52"/>
            </a:rPr>
            <a:t> </a:t>
          </a:r>
          <a:r>
            <a:rPr lang="ru-RU" sz="2000" dirty="0" err="1" smtClean="0">
              <a:latin typeface="Times Roman AzLat" panose="02020603050405020304" pitchFamily="18" charset="-52"/>
            </a:rPr>
            <a:t>ири</a:t>
          </a:r>
          <a:r>
            <a:rPr lang="ru-RU" sz="2000" dirty="0" smtClean="0">
              <a:latin typeface="Times Roman AzLat" panose="02020603050405020304" pitchFamily="18" charset="-52"/>
            </a:rPr>
            <a:t> </a:t>
          </a:r>
          <a:r>
            <a:rPr lang="ru-RU" sz="2000" dirty="0" err="1" smtClean="0">
              <a:latin typeface="Times Roman AzLat" panose="02020603050405020304" pitchFamily="18" charset="-52"/>
            </a:rPr>
            <a:t>щяъмли</a:t>
          </a:r>
          <a:r>
            <a:rPr lang="ru-RU" sz="2000" dirty="0" smtClean="0">
              <a:latin typeface="Times Roman AzLat" panose="02020603050405020304" pitchFamily="18" charset="-52"/>
            </a:rPr>
            <a:t> </a:t>
          </a:r>
          <a:r>
            <a:rPr lang="ru-RU" sz="2000" dirty="0" err="1" smtClean="0">
              <a:latin typeface="Times Roman AzLat" panose="02020603050405020304" pitchFamily="18" charset="-52"/>
            </a:rPr>
            <a:t>йцклярин</a:t>
          </a:r>
          <a:r>
            <a:rPr lang="ru-RU" sz="2000" dirty="0" smtClean="0">
              <a:latin typeface="Times Roman AzLat" panose="02020603050405020304" pitchFamily="18" charset="-52"/>
            </a:rPr>
            <a:t> </a:t>
          </a:r>
          <a:r>
            <a:rPr lang="ru-RU" sz="2000" dirty="0" err="1" smtClean="0">
              <a:latin typeface="Times Roman AzLat" panose="02020603050405020304" pitchFamily="18" charset="-52"/>
            </a:rPr>
            <a:t>гябул</a:t>
          </a:r>
          <a:r>
            <a:rPr lang="ru-RU" sz="2000" dirty="0" smtClean="0">
              <a:latin typeface="Times Roman AzLat" panose="02020603050405020304" pitchFamily="18" charset="-52"/>
            </a:rPr>
            <a:t> </a:t>
          </a:r>
          <a:r>
            <a:rPr lang="ru-RU" sz="2000" dirty="0" err="1" smtClean="0">
              <a:latin typeface="Times Roman AzLat" panose="02020603050405020304" pitchFamily="18" charset="-52"/>
            </a:rPr>
            <a:t>едилмяси</a:t>
          </a:r>
          <a:r>
            <a:rPr lang="ru-RU" sz="2000" dirty="0" smtClean="0">
              <a:latin typeface="Times Roman AzLat" panose="02020603050405020304" pitchFamily="18" charset="-52"/>
            </a:rPr>
            <a:t> </a:t>
          </a:r>
          <a:r>
            <a:rPr lang="ru-RU" sz="2000" dirty="0" err="1" smtClean="0">
              <a:latin typeface="Times Roman AzLat" panose="02020603050405020304" pitchFamily="18" charset="-52"/>
            </a:rPr>
            <a:t>вя</a:t>
          </a:r>
          <a:r>
            <a:rPr lang="ru-RU" sz="2000" dirty="0" smtClean="0">
              <a:latin typeface="Times Roman AzLat" panose="02020603050405020304" pitchFamily="18" charset="-52"/>
            </a:rPr>
            <a:t> </a:t>
          </a:r>
          <a:r>
            <a:rPr lang="ru-RU" sz="2000" dirty="0" err="1" smtClean="0">
              <a:latin typeface="Times Roman AzLat" panose="02020603050405020304" pitchFamily="18" charset="-52"/>
            </a:rPr>
            <a:t>йа</a:t>
          </a:r>
          <a:r>
            <a:rPr lang="ru-RU" sz="2000" dirty="0" smtClean="0">
              <a:latin typeface="Times Roman AzLat" panose="02020603050405020304" pitchFamily="18" charset="-52"/>
            </a:rPr>
            <a:t> </a:t>
          </a:r>
          <a:r>
            <a:rPr lang="ru-RU" sz="2000" dirty="0" err="1" smtClean="0">
              <a:latin typeface="Times Roman AzLat" panose="02020603050405020304" pitchFamily="18" charset="-52"/>
            </a:rPr>
            <a:t>эюндярилмяси</a:t>
          </a:r>
          <a:r>
            <a:rPr lang="ru-RU" sz="2000" dirty="0" smtClean="0">
              <a:latin typeface="Times Roman AzLat" panose="02020603050405020304" pitchFamily="18" charset="-52"/>
            </a:rPr>
            <a:t> </a:t>
          </a:r>
          <a:r>
            <a:rPr lang="ru-RU" sz="2000" dirty="0" err="1" smtClean="0">
              <a:latin typeface="Times Roman AzLat" panose="02020603050405020304" pitchFamily="18" charset="-52"/>
            </a:rPr>
            <a:t>цчцн</a:t>
          </a:r>
          <a:r>
            <a:rPr lang="ru-RU" sz="2000" dirty="0" smtClean="0">
              <a:latin typeface="Times Roman AzLat" panose="02020603050405020304" pitchFamily="18" charset="-52"/>
            </a:rPr>
            <a:t> </a:t>
          </a:r>
          <a:r>
            <a:rPr lang="ru-RU" sz="2000" dirty="0" err="1" smtClean="0">
              <a:latin typeface="Times Roman AzLat" panose="02020603050405020304" pitchFamily="18" charset="-52"/>
            </a:rPr>
            <a:t>юзляринин</a:t>
          </a:r>
          <a:r>
            <a:rPr lang="ru-RU" sz="2000" dirty="0" smtClean="0">
              <a:latin typeface="Times Roman AzLat" panose="02020603050405020304" pitchFamily="18" charset="-52"/>
            </a:rPr>
            <a:t> </a:t>
          </a:r>
          <a:r>
            <a:rPr lang="ru-RU" sz="2000" dirty="0" err="1" smtClean="0">
              <a:latin typeface="Times Roman AzLat" panose="02020603050405020304" pitchFamily="18" charset="-52"/>
            </a:rPr>
            <a:t>эириш</a:t>
          </a:r>
          <a:r>
            <a:rPr lang="ru-RU" sz="2000" dirty="0" smtClean="0">
              <a:latin typeface="Times Roman AzLat" panose="02020603050405020304" pitchFamily="18" charset="-52"/>
            </a:rPr>
            <a:t> - </a:t>
          </a:r>
          <a:r>
            <a:rPr lang="ru-RU" sz="2000" dirty="0" err="1" smtClean="0">
              <a:latin typeface="Times Roman AzLat" panose="02020603050405020304" pitchFamily="18" charset="-52"/>
            </a:rPr>
            <a:t>чыхыш</a:t>
          </a:r>
          <a:r>
            <a:rPr lang="ru-RU" sz="2000" dirty="0" smtClean="0">
              <a:latin typeface="Times Roman AzLat" panose="02020603050405020304" pitchFamily="18" charset="-52"/>
            </a:rPr>
            <a:t> </a:t>
          </a:r>
          <a:r>
            <a:rPr lang="ru-RU" sz="2000" dirty="0" err="1" smtClean="0">
              <a:latin typeface="Times Roman AzLat" panose="02020603050405020304" pitchFamily="18" charset="-52"/>
            </a:rPr>
            <a:t>дямир</a:t>
          </a:r>
          <a:r>
            <a:rPr lang="ru-RU" sz="2000" dirty="0" smtClean="0">
              <a:latin typeface="Times Roman AzLat" panose="02020603050405020304" pitchFamily="18" charset="-52"/>
            </a:rPr>
            <a:t> </a:t>
          </a:r>
          <a:r>
            <a:rPr lang="ru-RU" sz="2000" dirty="0" err="1" smtClean="0">
              <a:latin typeface="Times Roman AzLat" panose="02020603050405020304" pitchFamily="18" charset="-52"/>
            </a:rPr>
            <a:t>йоллары</a:t>
          </a:r>
          <a:r>
            <a:rPr lang="ru-RU" sz="2000" dirty="0" smtClean="0">
              <a:latin typeface="Times Roman AzLat" panose="02020603050405020304" pitchFamily="18" charset="-52"/>
            </a:rPr>
            <a:t> </a:t>
          </a:r>
          <a:r>
            <a:rPr lang="ru-RU" sz="2000" dirty="0" err="1" smtClean="0">
              <a:latin typeface="Times Roman AzLat" panose="02020603050405020304" pitchFamily="18" charset="-52"/>
            </a:rPr>
            <a:t>васитясиля</a:t>
          </a:r>
          <a:r>
            <a:rPr lang="ru-RU" sz="2000" dirty="0" smtClean="0">
              <a:latin typeface="Times Roman AzLat" panose="02020603050405020304" pitchFamily="18" charset="-52"/>
            </a:rPr>
            <a:t> </a:t>
          </a:r>
          <a:r>
            <a:rPr lang="ru-RU" sz="2000" dirty="0" err="1" smtClean="0">
              <a:latin typeface="Times Roman AzLat" panose="02020603050405020304" pitchFamily="18" charset="-52"/>
            </a:rPr>
            <a:t>маэистрал</a:t>
          </a:r>
          <a:r>
            <a:rPr lang="ru-RU" sz="2000" dirty="0" smtClean="0">
              <a:latin typeface="Times Roman AzLat" panose="02020603050405020304" pitchFamily="18" charset="-52"/>
            </a:rPr>
            <a:t> </a:t>
          </a:r>
          <a:r>
            <a:rPr lang="ru-RU" sz="2000" dirty="0" err="1" smtClean="0">
              <a:latin typeface="Times Roman AzLat" panose="02020603050405020304" pitchFamily="18" charset="-52"/>
            </a:rPr>
            <a:t>дямир</a:t>
          </a:r>
          <a:r>
            <a:rPr lang="ru-RU" sz="2000" dirty="0" smtClean="0">
              <a:latin typeface="Times Roman AzLat" panose="02020603050405020304" pitchFamily="18" charset="-52"/>
            </a:rPr>
            <a:t> </a:t>
          </a:r>
          <a:r>
            <a:rPr lang="ru-RU" sz="2000" dirty="0" err="1" smtClean="0">
              <a:latin typeface="Times Roman AzLat" panose="02020603050405020304" pitchFamily="18" charset="-52"/>
            </a:rPr>
            <a:t>йолу</a:t>
          </a:r>
          <a:r>
            <a:rPr lang="ru-RU" sz="2000" dirty="0" smtClean="0">
              <a:latin typeface="Times Roman AzLat" panose="02020603050405020304" pitchFamily="18" charset="-52"/>
            </a:rPr>
            <a:t> </a:t>
          </a:r>
          <a:r>
            <a:rPr lang="ru-RU" sz="2000" dirty="0" err="1" smtClean="0">
              <a:latin typeface="Times Roman AzLat" panose="02020603050405020304" pitchFamily="18" charset="-52"/>
            </a:rPr>
            <a:t>шябякяляриня</a:t>
          </a:r>
          <a:r>
            <a:rPr lang="ru-RU" sz="2000" dirty="0" smtClean="0">
              <a:latin typeface="Times Roman AzLat" panose="02020603050405020304" pitchFamily="18" charset="-52"/>
            </a:rPr>
            <a:t> </a:t>
          </a:r>
          <a:r>
            <a:rPr lang="ru-RU" sz="2000" dirty="0" err="1" smtClean="0">
              <a:latin typeface="Times Roman AzLat" panose="02020603050405020304" pitchFamily="18" charset="-52"/>
            </a:rPr>
            <a:t>бирляшмяк</a:t>
          </a:r>
          <a:r>
            <a:rPr lang="ru-RU" sz="2000" dirty="0" smtClean="0">
              <a:latin typeface="Times Roman AzLat" panose="02020603050405020304" pitchFamily="18" charset="-52"/>
            </a:rPr>
            <a:t> </a:t>
          </a:r>
          <a:r>
            <a:rPr lang="ru-RU" sz="2000" dirty="0" err="1" smtClean="0">
              <a:latin typeface="Times Roman AzLat" panose="02020603050405020304" pitchFamily="18" charset="-52"/>
            </a:rPr>
            <a:t>имканынын</a:t>
          </a:r>
          <a:r>
            <a:rPr lang="ru-RU" sz="2000" dirty="0" smtClean="0">
              <a:latin typeface="Times Roman AzLat" panose="02020603050405020304" pitchFamily="18" charset="-52"/>
            </a:rPr>
            <a:t> </a:t>
          </a:r>
          <a:r>
            <a:rPr lang="ru-RU" sz="2000" dirty="0" err="1" smtClean="0">
              <a:latin typeface="Times Roman AzLat" panose="02020603050405020304" pitchFamily="18" charset="-52"/>
            </a:rPr>
            <a:t>мюв</a:t>
          </a:r>
          <a:r>
            <a:rPr lang="az-Latn-AZ" sz="2000" dirty="0" smtClean="0">
              <a:latin typeface="Times Roman AzLat" panose="02020603050405020304" pitchFamily="18" charset="-52"/>
            </a:rPr>
            <a:t>c</a:t>
          </a:r>
          <a:r>
            <a:rPr lang="ru-RU" sz="2000" dirty="0" err="1" smtClean="0">
              <a:latin typeface="Times Roman AzLat" panose="02020603050405020304" pitchFamily="18" charset="-52"/>
            </a:rPr>
            <a:t>удлуьу</a:t>
          </a:r>
          <a:r>
            <a:rPr lang="ru-RU" sz="2000" dirty="0" smtClean="0">
              <a:latin typeface="Times Roman AzLat" panose="02020603050405020304" pitchFamily="18" charset="-52"/>
            </a:rPr>
            <a:t>;</a:t>
          </a:r>
          <a:endParaRPr lang="ru-RU" sz="2000" dirty="0">
            <a:latin typeface="Times Roman AzLat" panose="02020603050405020304" pitchFamily="18" charset="-52"/>
          </a:endParaRPr>
        </a:p>
      </dgm:t>
    </dgm:pt>
    <dgm:pt modelId="{80F47B79-FA26-46F8-9D84-BAF1203F4C3B}" type="parTrans" cxnId="{5140A806-0DC5-4A05-AA9F-A0FF234ECBB7}">
      <dgm:prSet/>
      <dgm:spPr/>
      <dgm:t>
        <a:bodyPr/>
        <a:lstStyle/>
        <a:p>
          <a:endParaRPr lang="ru-RU"/>
        </a:p>
      </dgm:t>
    </dgm:pt>
    <dgm:pt modelId="{A6F1CB7B-1BBB-4FE6-9B03-BA94B7562CA9}" type="sibTrans" cxnId="{5140A806-0DC5-4A05-AA9F-A0FF234ECBB7}">
      <dgm:prSet custT="1"/>
      <dgm:spPr/>
      <dgm:t>
        <a:bodyPr/>
        <a:lstStyle/>
        <a:p>
          <a:endParaRPr lang="ru-RU" sz="2000">
            <a:latin typeface="Times Roman AzLat" panose="02020603050405020304" pitchFamily="18" charset="-52"/>
          </a:endParaRPr>
        </a:p>
      </dgm:t>
    </dgm:pt>
    <dgm:pt modelId="{6F777FE7-7503-407F-9D08-2BE47457EF33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2000" dirty="0" err="1" smtClean="0">
              <a:latin typeface="Times Roman AzLat" panose="02020603050405020304" pitchFamily="18" charset="-52"/>
            </a:rPr>
            <a:t>йцклярин</a:t>
          </a:r>
          <a:r>
            <a:rPr lang="ru-RU" sz="2000" dirty="0" smtClean="0">
              <a:latin typeface="Times Roman AzLat" panose="02020603050405020304" pitchFamily="18" charset="-52"/>
            </a:rPr>
            <a:t> </a:t>
          </a:r>
          <a:r>
            <a:rPr lang="ru-RU" sz="2000" dirty="0" err="1" smtClean="0">
              <a:latin typeface="Times Roman AzLat" panose="02020603050405020304" pitchFamily="18" charset="-52"/>
            </a:rPr>
            <a:t>кцтляви</a:t>
          </a:r>
          <a:r>
            <a:rPr lang="ru-RU" sz="2000" dirty="0" smtClean="0">
              <a:latin typeface="Times Roman AzLat" panose="02020603050405020304" pitchFamily="18" charset="-52"/>
            </a:rPr>
            <a:t> </a:t>
          </a:r>
          <a:r>
            <a:rPr lang="ru-RU" sz="2000" dirty="0" err="1" smtClean="0">
              <a:latin typeface="Times Roman AzLat" panose="02020603050405020304" pitchFamily="18" charset="-52"/>
            </a:rPr>
            <a:t>шякилдя</a:t>
          </a:r>
          <a:r>
            <a:rPr lang="ru-RU" sz="2000" dirty="0" smtClean="0">
              <a:latin typeface="Times Roman AzLat" panose="02020603050405020304" pitchFamily="18" charset="-52"/>
            </a:rPr>
            <a:t> </a:t>
          </a:r>
          <a:r>
            <a:rPr lang="ru-RU" sz="2000" dirty="0" err="1" smtClean="0">
              <a:latin typeface="Times Roman AzLat" panose="02020603050405020304" pitchFamily="18" charset="-52"/>
            </a:rPr>
            <a:t>дашынмасы</a:t>
          </a:r>
          <a:r>
            <a:rPr lang="ru-RU" sz="2000" dirty="0" smtClean="0">
              <a:latin typeface="Times Roman AzLat" panose="02020603050405020304" pitchFamily="18" charset="-52"/>
            </a:rPr>
            <a:t>;</a:t>
          </a:r>
          <a:endParaRPr lang="ru-RU" sz="2000" dirty="0">
            <a:latin typeface="Times Roman AzLat" panose="02020603050405020304" pitchFamily="18" charset="-52"/>
          </a:endParaRPr>
        </a:p>
      </dgm:t>
    </dgm:pt>
    <dgm:pt modelId="{B06A218F-5898-4E42-A445-7DDCD15F1531}" type="parTrans" cxnId="{C8D81F90-9C69-46AD-9BBE-F6854F04D921}">
      <dgm:prSet/>
      <dgm:spPr/>
      <dgm:t>
        <a:bodyPr/>
        <a:lstStyle/>
        <a:p>
          <a:endParaRPr lang="ru-RU"/>
        </a:p>
      </dgm:t>
    </dgm:pt>
    <dgm:pt modelId="{ABF2966A-2055-40CF-AEBD-93F3A3CF63DD}" type="sibTrans" cxnId="{C8D81F90-9C69-46AD-9BBE-F6854F04D921}">
      <dgm:prSet custT="1"/>
      <dgm:spPr/>
      <dgm:t>
        <a:bodyPr/>
        <a:lstStyle/>
        <a:p>
          <a:endParaRPr lang="ru-RU" sz="2000">
            <a:latin typeface="Times Roman AzLat" panose="02020603050405020304" pitchFamily="18" charset="-52"/>
          </a:endParaRPr>
        </a:p>
      </dgm:t>
    </dgm:pt>
    <dgm:pt modelId="{B7D4B958-9CD9-433B-A7F6-C6E76652F9E5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az-Latn-AZ" sz="2000" dirty="0" smtClean="0">
              <a:latin typeface="Times Roman AzLat" panose="02020603050405020304" pitchFamily="18" charset="-52"/>
            </a:rPr>
            <a:t>c</a:t>
          </a:r>
          <a:r>
            <a:rPr lang="ru-RU" sz="2000" dirty="0" err="1" smtClean="0">
              <a:latin typeface="Times Roman AzLat" panose="02020603050405020304" pitchFamily="18" charset="-52"/>
            </a:rPr>
            <a:t>оьрафи</a:t>
          </a:r>
          <a:r>
            <a:rPr lang="ru-RU" sz="2000" dirty="0" smtClean="0">
              <a:latin typeface="Times Roman AzLat" panose="02020603050405020304" pitchFamily="18" charset="-52"/>
            </a:rPr>
            <a:t> </a:t>
          </a:r>
          <a:r>
            <a:rPr lang="ru-RU" sz="2000" dirty="0" err="1" smtClean="0">
              <a:latin typeface="Times Roman AzLat" panose="02020603050405020304" pitchFamily="18" charset="-52"/>
            </a:rPr>
            <a:t>релйефин</a:t>
          </a:r>
          <a:r>
            <a:rPr lang="ru-RU" sz="2000" dirty="0" smtClean="0">
              <a:latin typeface="Times Roman AzLat" panose="02020603050405020304" pitchFamily="18" charset="-52"/>
            </a:rPr>
            <a:t> (</a:t>
          </a:r>
          <a:r>
            <a:rPr lang="ru-RU" sz="2000" dirty="0" err="1" smtClean="0">
              <a:latin typeface="Times Roman AzLat" panose="02020603050405020304" pitchFamily="18" charset="-52"/>
            </a:rPr>
            <a:t>шяраитин</a:t>
          </a:r>
          <a:r>
            <a:rPr lang="ru-RU" sz="2000" dirty="0" smtClean="0">
              <a:latin typeface="Times Roman AzLat" panose="02020603050405020304" pitchFamily="18" charset="-52"/>
            </a:rPr>
            <a:t>) </a:t>
          </a:r>
          <a:r>
            <a:rPr lang="ru-RU" sz="2000" dirty="0" err="1" smtClean="0">
              <a:latin typeface="Times Roman AzLat" panose="02020603050405020304" pitchFamily="18" charset="-52"/>
            </a:rPr>
            <a:t>имкан</a:t>
          </a:r>
          <a:r>
            <a:rPr lang="ru-RU" sz="2000" dirty="0" smtClean="0">
              <a:latin typeface="Times Roman AzLat" panose="02020603050405020304" pitchFamily="18" charset="-52"/>
            </a:rPr>
            <a:t> </a:t>
          </a:r>
          <a:r>
            <a:rPr lang="ru-RU" sz="2000" dirty="0" err="1" smtClean="0">
              <a:latin typeface="Times Roman AzLat" panose="02020603050405020304" pitchFamily="18" charset="-52"/>
            </a:rPr>
            <a:t>вердийи</a:t>
          </a:r>
          <a:r>
            <a:rPr lang="ru-RU" sz="2000" dirty="0" smtClean="0">
              <a:latin typeface="Times Roman AzLat" panose="02020603050405020304" pitchFamily="18" charset="-52"/>
            </a:rPr>
            <a:t> </a:t>
          </a:r>
          <a:r>
            <a:rPr lang="ru-RU" sz="2000" dirty="0" err="1" smtClean="0">
              <a:latin typeface="Times Roman AzLat" panose="02020603050405020304" pitchFamily="18" charset="-52"/>
            </a:rPr>
            <a:t>яразилярдя</a:t>
          </a:r>
          <a:r>
            <a:rPr lang="ru-RU" sz="2000" dirty="0" smtClean="0">
              <a:latin typeface="Times Roman AzLat" panose="02020603050405020304" pitchFamily="18" charset="-52"/>
            </a:rPr>
            <a:t> </a:t>
          </a:r>
          <a:r>
            <a:rPr lang="ru-RU" sz="2000" dirty="0" err="1" smtClean="0">
              <a:latin typeface="Times Roman AzLat" panose="02020603050405020304" pitchFamily="18" charset="-52"/>
            </a:rPr>
            <a:t>дямир</a:t>
          </a:r>
          <a:r>
            <a:rPr lang="ru-RU" sz="2000" dirty="0" smtClean="0">
              <a:latin typeface="Times Roman AzLat" panose="02020603050405020304" pitchFamily="18" charset="-52"/>
            </a:rPr>
            <a:t> </a:t>
          </a:r>
          <a:r>
            <a:rPr lang="ru-RU" sz="2000" dirty="0" err="1" smtClean="0">
              <a:latin typeface="Times Roman AzLat" panose="02020603050405020304" pitchFamily="18" charset="-52"/>
            </a:rPr>
            <a:t>йолунун</a:t>
          </a:r>
          <a:r>
            <a:rPr lang="ru-RU" sz="2000" dirty="0" smtClean="0">
              <a:latin typeface="Times Roman AzLat" panose="02020603050405020304" pitchFamily="18" charset="-52"/>
            </a:rPr>
            <a:t> </a:t>
          </a:r>
          <a:r>
            <a:rPr lang="ru-RU" sz="2000" dirty="0" err="1" smtClean="0">
              <a:latin typeface="Times Roman AzLat" panose="02020603050405020304" pitchFamily="18" charset="-52"/>
            </a:rPr>
            <a:t>салынмасы</a:t>
          </a:r>
          <a:r>
            <a:rPr lang="ru-RU" sz="2000" dirty="0" smtClean="0">
              <a:latin typeface="Times Roman AzLat" panose="02020603050405020304" pitchFamily="18" charset="-52"/>
            </a:rPr>
            <a:t> </a:t>
          </a:r>
          <a:r>
            <a:rPr lang="ru-RU" sz="2000" dirty="0" err="1" smtClean="0">
              <a:latin typeface="Times Roman AzLat" panose="02020603050405020304" pitchFamily="18" charset="-52"/>
            </a:rPr>
            <a:t>мцмкцнлцйц</a:t>
          </a:r>
          <a:r>
            <a:rPr lang="ru-RU" sz="2000" dirty="0" smtClean="0">
              <a:latin typeface="Times Roman AzLat" panose="02020603050405020304" pitchFamily="18" charset="-52"/>
            </a:rPr>
            <a:t>;</a:t>
          </a:r>
          <a:endParaRPr lang="ru-RU" sz="2000" dirty="0">
            <a:latin typeface="Times Roman AzLat" panose="02020603050405020304" pitchFamily="18" charset="-52"/>
          </a:endParaRPr>
        </a:p>
      </dgm:t>
    </dgm:pt>
    <dgm:pt modelId="{C0EA36D8-E520-43B8-8136-95B94909CA00}" type="parTrans" cxnId="{0DE51259-8120-4B72-9D3C-2C48D2B23175}">
      <dgm:prSet/>
      <dgm:spPr/>
      <dgm:t>
        <a:bodyPr/>
        <a:lstStyle/>
        <a:p>
          <a:endParaRPr lang="ru-RU"/>
        </a:p>
      </dgm:t>
    </dgm:pt>
    <dgm:pt modelId="{CDBA9098-F921-4226-B7F5-EA0EB362D2F7}" type="sibTrans" cxnId="{0DE51259-8120-4B72-9D3C-2C48D2B23175}">
      <dgm:prSet custT="1"/>
      <dgm:spPr/>
      <dgm:t>
        <a:bodyPr/>
        <a:lstStyle/>
        <a:p>
          <a:endParaRPr lang="ru-RU" sz="2000">
            <a:latin typeface="Times Roman AzLat" panose="02020603050405020304" pitchFamily="18" charset="-52"/>
          </a:endParaRPr>
        </a:p>
      </dgm:t>
    </dgm:pt>
    <dgm:pt modelId="{DA4C8CE9-33EB-496E-8606-2978A0394784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2000" dirty="0" err="1" smtClean="0">
              <a:latin typeface="Times Roman AzLat" panose="02020603050405020304" pitchFamily="18" charset="-52"/>
            </a:rPr>
            <a:t>бюйцк</a:t>
          </a:r>
          <a:r>
            <a:rPr lang="ru-RU" sz="2000" dirty="0" smtClean="0">
              <a:latin typeface="Times Roman AzLat" panose="02020603050405020304" pitchFamily="18" charset="-52"/>
            </a:rPr>
            <a:t> </a:t>
          </a:r>
          <a:r>
            <a:rPr lang="ru-RU" sz="2000" dirty="0" err="1" smtClean="0">
              <a:latin typeface="Times Roman AzLat" panose="02020603050405020304" pitchFamily="18" charset="-52"/>
            </a:rPr>
            <a:t>бурахылы</a:t>
          </a:r>
          <a:r>
            <a:rPr lang="az-Latn-AZ" sz="2000" dirty="0" smtClean="0">
              <a:latin typeface="Times Roman AzLat" panose="02020603050405020304" pitchFamily="18" charset="-52"/>
            </a:rPr>
            <a:t>c</a:t>
          </a:r>
          <a:r>
            <a:rPr lang="ru-RU" sz="2000" dirty="0" err="1" smtClean="0">
              <a:latin typeface="Times Roman AzLat" panose="02020603050405020304" pitchFamily="18" charset="-52"/>
            </a:rPr>
            <a:t>ылыг</a:t>
          </a:r>
          <a:r>
            <a:rPr lang="ru-RU" sz="2000" dirty="0" smtClean="0">
              <a:latin typeface="Times Roman AzLat" panose="02020603050405020304" pitchFamily="18" charset="-52"/>
            </a:rPr>
            <a:t> </a:t>
          </a:r>
          <a:r>
            <a:rPr lang="ru-RU" sz="2000" dirty="0" err="1" smtClean="0">
              <a:latin typeface="Times Roman AzLat" panose="02020603050405020304" pitchFamily="18" charset="-52"/>
            </a:rPr>
            <a:t>габилиййятиня</a:t>
          </a:r>
          <a:r>
            <a:rPr lang="ru-RU" sz="2000" dirty="0" smtClean="0">
              <a:latin typeface="Times Roman AzLat" panose="02020603050405020304" pitchFamily="18" charset="-52"/>
            </a:rPr>
            <a:t> малик </a:t>
          </a:r>
          <a:r>
            <a:rPr lang="ru-RU" sz="2000" dirty="0" err="1" smtClean="0">
              <a:latin typeface="Times Roman AzLat" panose="02020603050405020304" pitchFamily="18" charset="-52"/>
            </a:rPr>
            <a:t>олмасы</a:t>
          </a:r>
          <a:r>
            <a:rPr lang="ru-RU" sz="2000" dirty="0" smtClean="0">
              <a:latin typeface="Times Roman AzLat" panose="02020603050405020304" pitchFamily="18" charset="-52"/>
            </a:rPr>
            <a:t> </a:t>
          </a:r>
          <a:r>
            <a:rPr lang="ru-RU" sz="2000" dirty="0" err="1" smtClean="0">
              <a:latin typeface="Times Roman AzLat" panose="02020603050405020304" pitchFamily="18" charset="-52"/>
            </a:rPr>
            <a:t>вя</a:t>
          </a:r>
          <a:r>
            <a:rPr lang="ru-RU" sz="2000" dirty="0" smtClean="0">
              <a:latin typeface="Times Roman AzLat" panose="02020603050405020304" pitchFamily="18" charset="-52"/>
            </a:rPr>
            <a:t> с. </a:t>
          </a:r>
          <a:endParaRPr lang="ru-RU" sz="2000" dirty="0">
            <a:latin typeface="Times Roman AzLat" panose="02020603050405020304" pitchFamily="18" charset="-52"/>
          </a:endParaRPr>
        </a:p>
      </dgm:t>
    </dgm:pt>
    <dgm:pt modelId="{95BCB0BF-2E1A-4C9D-9DD8-84237F96C89F}" type="parTrans" cxnId="{8698E8CE-73A0-4392-A4E4-064AB1A2273F}">
      <dgm:prSet/>
      <dgm:spPr/>
      <dgm:t>
        <a:bodyPr/>
        <a:lstStyle/>
        <a:p>
          <a:endParaRPr lang="ru-RU"/>
        </a:p>
      </dgm:t>
    </dgm:pt>
    <dgm:pt modelId="{BEA50219-B9CA-4671-9BCA-0DC61CD16D51}" type="sibTrans" cxnId="{8698E8CE-73A0-4392-A4E4-064AB1A2273F}">
      <dgm:prSet/>
      <dgm:spPr/>
      <dgm:t>
        <a:bodyPr/>
        <a:lstStyle/>
        <a:p>
          <a:endParaRPr lang="ru-RU"/>
        </a:p>
      </dgm:t>
    </dgm:pt>
    <dgm:pt modelId="{57B7A8A9-9BBF-4AD7-961F-53EDBB049769}" type="pres">
      <dgm:prSet presAssocID="{C540F0AA-C934-4974-9793-3ABC9892C8B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9BC3424-5C2B-4E95-96B3-45A6A0373DC0}" type="pres">
      <dgm:prSet presAssocID="{2253FF30-574D-44AA-8ABF-6BFEF729224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75F706-7205-46ED-8E96-0473087BFFDC}" type="pres">
      <dgm:prSet presAssocID="{A6F1CB7B-1BBB-4FE6-9B03-BA94B7562CA9}" presName="sibTrans" presStyleCnt="0"/>
      <dgm:spPr/>
    </dgm:pt>
    <dgm:pt modelId="{8FD999A8-060B-4BD4-9609-2DBB79094F0E}" type="pres">
      <dgm:prSet presAssocID="{6F777FE7-7503-407F-9D08-2BE47457EF3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00FACE-E493-4A5F-8787-8A50A98243E4}" type="pres">
      <dgm:prSet presAssocID="{ABF2966A-2055-40CF-AEBD-93F3A3CF63DD}" presName="sibTrans" presStyleCnt="0"/>
      <dgm:spPr/>
    </dgm:pt>
    <dgm:pt modelId="{7DCF64DA-5633-40B9-98CE-CADCD4C4804D}" type="pres">
      <dgm:prSet presAssocID="{B7D4B958-9CD9-433B-A7F6-C6E76652F9E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33C773-06DE-4EDE-AD21-6D2F7BA705F8}" type="pres">
      <dgm:prSet presAssocID="{CDBA9098-F921-4226-B7F5-EA0EB362D2F7}" presName="sibTrans" presStyleCnt="0"/>
      <dgm:spPr/>
    </dgm:pt>
    <dgm:pt modelId="{B101F636-D8D7-470A-BC90-C6E39CE4F062}" type="pres">
      <dgm:prSet presAssocID="{DA4C8CE9-33EB-496E-8606-2978A039478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7BE18DD-379F-4898-82BB-DB3477DDE8FC}" type="presOf" srcId="{B7D4B958-9CD9-433B-A7F6-C6E76652F9E5}" destId="{7DCF64DA-5633-40B9-98CE-CADCD4C4804D}" srcOrd="0" destOrd="0" presId="urn:microsoft.com/office/officeart/2005/8/layout/hList6"/>
    <dgm:cxn modelId="{8698E8CE-73A0-4392-A4E4-064AB1A2273F}" srcId="{C540F0AA-C934-4974-9793-3ABC9892C8B5}" destId="{DA4C8CE9-33EB-496E-8606-2978A0394784}" srcOrd="3" destOrd="0" parTransId="{95BCB0BF-2E1A-4C9D-9DD8-84237F96C89F}" sibTransId="{BEA50219-B9CA-4671-9BCA-0DC61CD16D51}"/>
    <dgm:cxn modelId="{0DE51259-8120-4B72-9D3C-2C48D2B23175}" srcId="{C540F0AA-C934-4974-9793-3ABC9892C8B5}" destId="{B7D4B958-9CD9-433B-A7F6-C6E76652F9E5}" srcOrd="2" destOrd="0" parTransId="{C0EA36D8-E520-43B8-8136-95B94909CA00}" sibTransId="{CDBA9098-F921-4226-B7F5-EA0EB362D2F7}"/>
    <dgm:cxn modelId="{ADD3E708-3D82-489E-BC28-AED401B7F6AA}" type="presOf" srcId="{2253FF30-574D-44AA-8ABF-6BFEF729224B}" destId="{E9BC3424-5C2B-4E95-96B3-45A6A0373DC0}" srcOrd="0" destOrd="0" presId="urn:microsoft.com/office/officeart/2005/8/layout/hList6"/>
    <dgm:cxn modelId="{5140A806-0DC5-4A05-AA9F-A0FF234ECBB7}" srcId="{C540F0AA-C934-4974-9793-3ABC9892C8B5}" destId="{2253FF30-574D-44AA-8ABF-6BFEF729224B}" srcOrd="0" destOrd="0" parTransId="{80F47B79-FA26-46F8-9D84-BAF1203F4C3B}" sibTransId="{A6F1CB7B-1BBB-4FE6-9B03-BA94B7562CA9}"/>
    <dgm:cxn modelId="{92E8EA84-CF40-4BBE-A0BF-194CFA7DCEC3}" type="presOf" srcId="{C540F0AA-C934-4974-9793-3ABC9892C8B5}" destId="{57B7A8A9-9BBF-4AD7-961F-53EDBB049769}" srcOrd="0" destOrd="0" presId="urn:microsoft.com/office/officeart/2005/8/layout/hList6"/>
    <dgm:cxn modelId="{C8D81F90-9C69-46AD-9BBE-F6854F04D921}" srcId="{C540F0AA-C934-4974-9793-3ABC9892C8B5}" destId="{6F777FE7-7503-407F-9D08-2BE47457EF33}" srcOrd="1" destOrd="0" parTransId="{B06A218F-5898-4E42-A445-7DDCD15F1531}" sibTransId="{ABF2966A-2055-40CF-AEBD-93F3A3CF63DD}"/>
    <dgm:cxn modelId="{6078AC28-A8D6-465B-8F17-31D9233CB11F}" type="presOf" srcId="{DA4C8CE9-33EB-496E-8606-2978A0394784}" destId="{B101F636-D8D7-470A-BC90-C6E39CE4F062}" srcOrd="0" destOrd="0" presId="urn:microsoft.com/office/officeart/2005/8/layout/hList6"/>
    <dgm:cxn modelId="{F46BADB8-8326-412F-B834-B7C9CAA9077F}" type="presOf" srcId="{6F777FE7-7503-407F-9D08-2BE47457EF33}" destId="{8FD999A8-060B-4BD4-9609-2DBB79094F0E}" srcOrd="0" destOrd="0" presId="urn:microsoft.com/office/officeart/2005/8/layout/hList6"/>
    <dgm:cxn modelId="{C88EE895-3606-412F-9582-1D6FF08E8764}" type="presParOf" srcId="{57B7A8A9-9BBF-4AD7-961F-53EDBB049769}" destId="{E9BC3424-5C2B-4E95-96B3-45A6A0373DC0}" srcOrd="0" destOrd="0" presId="urn:microsoft.com/office/officeart/2005/8/layout/hList6"/>
    <dgm:cxn modelId="{CA430421-2424-4E83-A624-C127C4C88300}" type="presParOf" srcId="{57B7A8A9-9BBF-4AD7-961F-53EDBB049769}" destId="{A975F706-7205-46ED-8E96-0473087BFFDC}" srcOrd="1" destOrd="0" presId="urn:microsoft.com/office/officeart/2005/8/layout/hList6"/>
    <dgm:cxn modelId="{276AA00F-417C-4917-BDBC-43C49A485923}" type="presParOf" srcId="{57B7A8A9-9BBF-4AD7-961F-53EDBB049769}" destId="{8FD999A8-060B-4BD4-9609-2DBB79094F0E}" srcOrd="2" destOrd="0" presId="urn:microsoft.com/office/officeart/2005/8/layout/hList6"/>
    <dgm:cxn modelId="{641EEBBD-2DD6-4F92-A7D3-3FEBE7ADAD2F}" type="presParOf" srcId="{57B7A8A9-9BBF-4AD7-961F-53EDBB049769}" destId="{DF00FACE-E493-4A5F-8787-8A50A98243E4}" srcOrd="3" destOrd="0" presId="urn:microsoft.com/office/officeart/2005/8/layout/hList6"/>
    <dgm:cxn modelId="{90327B43-F4E9-45E8-AAF5-F6D9AB709BB0}" type="presParOf" srcId="{57B7A8A9-9BBF-4AD7-961F-53EDBB049769}" destId="{7DCF64DA-5633-40B9-98CE-CADCD4C4804D}" srcOrd="4" destOrd="0" presId="urn:microsoft.com/office/officeart/2005/8/layout/hList6"/>
    <dgm:cxn modelId="{E6C388DA-4830-4DD9-B100-8F8A2816787C}" type="presParOf" srcId="{57B7A8A9-9BBF-4AD7-961F-53EDBB049769}" destId="{8833C773-06DE-4EDE-AD21-6D2F7BA705F8}" srcOrd="5" destOrd="0" presId="urn:microsoft.com/office/officeart/2005/8/layout/hList6"/>
    <dgm:cxn modelId="{225FDA5F-D8CC-4DD3-B9C6-735D2731E4FD}" type="presParOf" srcId="{57B7A8A9-9BBF-4AD7-961F-53EDBB049769}" destId="{B101F636-D8D7-470A-BC90-C6E39CE4F062}" srcOrd="6" destOrd="0" presId="urn:microsoft.com/office/officeart/2005/8/layout/hList6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41CCD19-09F9-4085-8F80-4DC8607E54C6}" type="doc">
      <dgm:prSet loTypeId="urn:microsoft.com/office/officeart/2005/8/layout/venn3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0F95C8-B3AD-414B-903D-738E0E07BDB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altLang="ru-RU" sz="3200" dirty="0" smtClean="0">
              <a:solidFill>
                <a:schemeClr val="tx1"/>
              </a:solidFill>
              <a:latin typeface="A3 Times AzLat" pitchFamily="18" charset="-52"/>
            </a:rPr>
            <a:t> </a:t>
          </a:r>
          <a:r>
            <a:rPr lang="ru-RU" altLang="ru-RU" sz="3200" b="1" i="1" dirty="0" smtClean="0">
              <a:solidFill>
                <a:schemeClr val="tx1"/>
              </a:solidFill>
              <a:latin typeface="A3 Times AzLat" pitchFamily="18" charset="-52"/>
            </a:rPr>
            <a:t>чартер </a:t>
          </a:r>
          <a:endParaRPr lang="en-US" sz="3200" dirty="0">
            <a:solidFill>
              <a:schemeClr val="tx1"/>
            </a:solidFill>
          </a:endParaRPr>
        </a:p>
      </dgm:t>
    </dgm:pt>
    <dgm:pt modelId="{ED8D8ADE-E3A6-44CE-8336-ACA0831FA35C}" type="parTrans" cxnId="{E88F387F-CE31-40C4-9086-10FA6B1EC10B}">
      <dgm:prSet/>
      <dgm:spPr/>
      <dgm:t>
        <a:bodyPr/>
        <a:lstStyle/>
        <a:p>
          <a:endParaRPr lang="en-US"/>
        </a:p>
      </dgm:t>
    </dgm:pt>
    <dgm:pt modelId="{DE2886DF-3C6E-4A22-942C-5684C29EAD49}" type="sibTrans" cxnId="{E88F387F-CE31-40C4-9086-10FA6B1EC10B}">
      <dgm:prSet/>
      <dgm:spPr/>
      <dgm:t>
        <a:bodyPr/>
        <a:lstStyle/>
        <a:p>
          <a:endParaRPr lang="en-US"/>
        </a:p>
      </dgm:t>
    </dgm:pt>
    <dgm:pt modelId="{A5553A0D-755A-4F62-9F69-2A473E11C8DC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altLang="ru-RU" sz="3200" b="1" i="1" dirty="0" err="1" smtClean="0">
              <a:solidFill>
                <a:schemeClr val="tx1"/>
              </a:solidFill>
              <a:latin typeface="A3 Times AzLat" pitchFamily="18" charset="-52"/>
            </a:rPr>
            <a:t>букинг</a:t>
          </a:r>
          <a:r>
            <a:rPr lang="ru-RU" altLang="ru-RU" sz="3200" b="1" i="1" dirty="0" smtClean="0">
              <a:solidFill>
                <a:schemeClr val="tx1"/>
              </a:solidFill>
              <a:latin typeface="A3 Times AzLat" pitchFamily="18" charset="-52"/>
            </a:rPr>
            <a:t> – нот</a:t>
          </a:r>
          <a:endParaRPr lang="en-US" sz="3200" dirty="0">
            <a:solidFill>
              <a:schemeClr val="tx1"/>
            </a:solidFill>
          </a:endParaRPr>
        </a:p>
      </dgm:t>
    </dgm:pt>
    <dgm:pt modelId="{E2D04160-D154-4933-9B77-CBA829F0146F}" type="parTrans" cxnId="{34C1B060-52C2-463D-B24F-14C1E14DEA67}">
      <dgm:prSet/>
      <dgm:spPr/>
      <dgm:t>
        <a:bodyPr/>
        <a:lstStyle/>
        <a:p>
          <a:endParaRPr lang="en-US"/>
        </a:p>
      </dgm:t>
    </dgm:pt>
    <dgm:pt modelId="{C80C0FE0-13CE-4258-B3CB-658838F783E7}" type="sibTrans" cxnId="{34C1B060-52C2-463D-B24F-14C1E14DEA67}">
      <dgm:prSet/>
      <dgm:spPr/>
      <dgm:t>
        <a:bodyPr/>
        <a:lstStyle/>
        <a:p>
          <a:endParaRPr lang="en-US"/>
        </a:p>
      </dgm:t>
    </dgm:pt>
    <dgm:pt modelId="{D77ACB5B-40DB-46FA-B847-7FDFC39BE81C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altLang="ru-RU" sz="3200" b="1" i="1" dirty="0" smtClean="0">
              <a:solidFill>
                <a:schemeClr val="tx1"/>
              </a:solidFill>
              <a:latin typeface="A3 Times AzLat" pitchFamily="18" charset="-52"/>
            </a:rPr>
            <a:t>берс -нот </a:t>
          </a:r>
          <a:endParaRPr lang="en-US" sz="3200" dirty="0">
            <a:solidFill>
              <a:schemeClr val="tx1"/>
            </a:solidFill>
          </a:endParaRPr>
        </a:p>
      </dgm:t>
    </dgm:pt>
    <dgm:pt modelId="{C218BB83-F78F-40EC-84CB-2AFF2644840A}" type="parTrans" cxnId="{8AF4DA55-4AAC-4E05-AA3F-F3C347187C61}">
      <dgm:prSet/>
      <dgm:spPr/>
      <dgm:t>
        <a:bodyPr/>
        <a:lstStyle/>
        <a:p>
          <a:endParaRPr lang="en-US"/>
        </a:p>
      </dgm:t>
    </dgm:pt>
    <dgm:pt modelId="{5EB637A3-877B-4841-B64B-8A52969357AF}" type="sibTrans" cxnId="{8AF4DA55-4AAC-4E05-AA3F-F3C347187C61}">
      <dgm:prSet/>
      <dgm:spPr/>
      <dgm:t>
        <a:bodyPr/>
        <a:lstStyle/>
        <a:p>
          <a:endParaRPr lang="en-US"/>
        </a:p>
      </dgm:t>
    </dgm:pt>
    <dgm:pt modelId="{B1848B2A-4EE5-44E5-B6A7-EAACA23B895A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altLang="ru-RU" sz="3200" b="1" i="1" dirty="0" err="1" smtClean="0">
              <a:solidFill>
                <a:schemeClr val="tx1"/>
              </a:solidFill>
              <a:latin typeface="A3 Times AzLat" pitchFamily="18" charset="-52"/>
            </a:rPr>
            <a:t>фиксчйур</a:t>
          </a:r>
          <a:r>
            <a:rPr lang="ru-RU" altLang="ru-RU" sz="3200" b="1" i="1" dirty="0" smtClean="0">
              <a:solidFill>
                <a:schemeClr val="tx1"/>
              </a:solidFill>
              <a:latin typeface="A3 Times AzLat" pitchFamily="18" charset="-52"/>
            </a:rPr>
            <a:t> – нот </a:t>
          </a:r>
          <a:endParaRPr lang="en-US" sz="3200" dirty="0">
            <a:solidFill>
              <a:schemeClr val="tx1"/>
            </a:solidFill>
          </a:endParaRPr>
        </a:p>
      </dgm:t>
    </dgm:pt>
    <dgm:pt modelId="{2F00531C-F274-4509-81F8-1F9F4B3460E8}" type="parTrans" cxnId="{7398F6B0-69EF-42BB-B0B3-C544E1CA4885}">
      <dgm:prSet/>
      <dgm:spPr/>
      <dgm:t>
        <a:bodyPr/>
        <a:lstStyle/>
        <a:p>
          <a:endParaRPr lang="en-US"/>
        </a:p>
      </dgm:t>
    </dgm:pt>
    <dgm:pt modelId="{C8A23E1B-16DC-41A3-911A-975FC818109E}" type="sibTrans" cxnId="{7398F6B0-69EF-42BB-B0B3-C544E1CA4885}">
      <dgm:prSet/>
      <dgm:spPr/>
      <dgm:t>
        <a:bodyPr/>
        <a:lstStyle/>
        <a:p>
          <a:endParaRPr lang="en-US"/>
        </a:p>
      </dgm:t>
    </dgm:pt>
    <dgm:pt modelId="{EC370656-A95D-4EA3-9CF9-CBB8FC58948E}" type="pres">
      <dgm:prSet presAssocID="{D41CCD19-09F9-4085-8F80-4DC8607E54C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5E94B24-07D2-494A-9FAF-E2C687B4C554}" type="pres">
      <dgm:prSet presAssocID="{360F95C8-B3AD-414B-903D-738E0E07BDB1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339CC7-DBB0-4120-9C5A-543EEEAF0D14}" type="pres">
      <dgm:prSet presAssocID="{DE2886DF-3C6E-4A22-942C-5684C29EAD49}" presName="space" presStyleCnt="0"/>
      <dgm:spPr/>
    </dgm:pt>
    <dgm:pt modelId="{90C4AFC6-B4C5-4B74-B665-77CD94E4D0A1}" type="pres">
      <dgm:prSet presAssocID="{A5553A0D-755A-4F62-9F69-2A473E11C8DC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7EF48C-2A4A-4C7C-B161-BC53464BA7C4}" type="pres">
      <dgm:prSet presAssocID="{C80C0FE0-13CE-4258-B3CB-658838F783E7}" presName="space" presStyleCnt="0"/>
      <dgm:spPr/>
    </dgm:pt>
    <dgm:pt modelId="{B48A4280-2A47-4C94-9BDF-84F5B2C1496A}" type="pres">
      <dgm:prSet presAssocID="{D77ACB5B-40DB-46FA-B847-7FDFC39BE81C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D6F54E-DB38-4149-A4BE-4192E34410BC}" type="pres">
      <dgm:prSet presAssocID="{5EB637A3-877B-4841-B64B-8A52969357AF}" presName="space" presStyleCnt="0"/>
      <dgm:spPr/>
    </dgm:pt>
    <dgm:pt modelId="{05DD546C-0AA8-4DC9-822F-1000C1329E15}" type="pres">
      <dgm:prSet presAssocID="{B1848B2A-4EE5-44E5-B6A7-EAACA23B895A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88F387F-CE31-40C4-9086-10FA6B1EC10B}" srcId="{D41CCD19-09F9-4085-8F80-4DC8607E54C6}" destId="{360F95C8-B3AD-414B-903D-738E0E07BDB1}" srcOrd="0" destOrd="0" parTransId="{ED8D8ADE-E3A6-44CE-8336-ACA0831FA35C}" sibTransId="{DE2886DF-3C6E-4A22-942C-5684C29EAD49}"/>
    <dgm:cxn modelId="{BF96C693-53F2-4638-B7CA-952847762EA8}" type="presOf" srcId="{A5553A0D-755A-4F62-9F69-2A473E11C8DC}" destId="{90C4AFC6-B4C5-4B74-B665-77CD94E4D0A1}" srcOrd="0" destOrd="0" presId="urn:microsoft.com/office/officeart/2005/8/layout/venn3"/>
    <dgm:cxn modelId="{7398F6B0-69EF-42BB-B0B3-C544E1CA4885}" srcId="{D41CCD19-09F9-4085-8F80-4DC8607E54C6}" destId="{B1848B2A-4EE5-44E5-B6A7-EAACA23B895A}" srcOrd="3" destOrd="0" parTransId="{2F00531C-F274-4509-81F8-1F9F4B3460E8}" sibTransId="{C8A23E1B-16DC-41A3-911A-975FC818109E}"/>
    <dgm:cxn modelId="{D2069EE3-3DB1-41DE-BEA9-1C596B62F943}" type="presOf" srcId="{D77ACB5B-40DB-46FA-B847-7FDFC39BE81C}" destId="{B48A4280-2A47-4C94-9BDF-84F5B2C1496A}" srcOrd="0" destOrd="0" presId="urn:microsoft.com/office/officeart/2005/8/layout/venn3"/>
    <dgm:cxn modelId="{8AF4DA55-4AAC-4E05-AA3F-F3C347187C61}" srcId="{D41CCD19-09F9-4085-8F80-4DC8607E54C6}" destId="{D77ACB5B-40DB-46FA-B847-7FDFC39BE81C}" srcOrd="2" destOrd="0" parTransId="{C218BB83-F78F-40EC-84CB-2AFF2644840A}" sibTransId="{5EB637A3-877B-4841-B64B-8A52969357AF}"/>
    <dgm:cxn modelId="{4441768A-5327-4D35-964B-D27FCF662CAA}" type="presOf" srcId="{D41CCD19-09F9-4085-8F80-4DC8607E54C6}" destId="{EC370656-A95D-4EA3-9CF9-CBB8FC58948E}" srcOrd="0" destOrd="0" presId="urn:microsoft.com/office/officeart/2005/8/layout/venn3"/>
    <dgm:cxn modelId="{34C1B060-52C2-463D-B24F-14C1E14DEA67}" srcId="{D41CCD19-09F9-4085-8F80-4DC8607E54C6}" destId="{A5553A0D-755A-4F62-9F69-2A473E11C8DC}" srcOrd="1" destOrd="0" parTransId="{E2D04160-D154-4933-9B77-CBA829F0146F}" sibTransId="{C80C0FE0-13CE-4258-B3CB-658838F783E7}"/>
    <dgm:cxn modelId="{D63B2B13-B65B-4ED8-AC56-489E9F17DD81}" type="presOf" srcId="{B1848B2A-4EE5-44E5-B6A7-EAACA23B895A}" destId="{05DD546C-0AA8-4DC9-822F-1000C1329E15}" srcOrd="0" destOrd="0" presId="urn:microsoft.com/office/officeart/2005/8/layout/venn3"/>
    <dgm:cxn modelId="{4C2B3A33-5CD0-4BF7-958B-94425AC9D691}" type="presOf" srcId="{360F95C8-B3AD-414B-903D-738E0E07BDB1}" destId="{E5E94B24-07D2-494A-9FAF-E2C687B4C554}" srcOrd="0" destOrd="0" presId="urn:microsoft.com/office/officeart/2005/8/layout/venn3"/>
    <dgm:cxn modelId="{312FBFBB-9AC8-4B48-BAC0-4EF677C0E4C3}" type="presParOf" srcId="{EC370656-A95D-4EA3-9CF9-CBB8FC58948E}" destId="{E5E94B24-07D2-494A-9FAF-E2C687B4C554}" srcOrd="0" destOrd="0" presId="urn:microsoft.com/office/officeart/2005/8/layout/venn3"/>
    <dgm:cxn modelId="{D2E1AC7E-2D2D-4726-93BA-BA05ED2C80C8}" type="presParOf" srcId="{EC370656-A95D-4EA3-9CF9-CBB8FC58948E}" destId="{AC339CC7-DBB0-4120-9C5A-543EEEAF0D14}" srcOrd="1" destOrd="0" presId="urn:microsoft.com/office/officeart/2005/8/layout/venn3"/>
    <dgm:cxn modelId="{F61D50EF-BB8B-431E-BAB2-3500628F305E}" type="presParOf" srcId="{EC370656-A95D-4EA3-9CF9-CBB8FC58948E}" destId="{90C4AFC6-B4C5-4B74-B665-77CD94E4D0A1}" srcOrd="2" destOrd="0" presId="urn:microsoft.com/office/officeart/2005/8/layout/venn3"/>
    <dgm:cxn modelId="{36E88F7E-B327-45AE-9501-10693900A488}" type="presParOf" srcId="{EC370656-A95D-4EA3-9CF9-CBB8FC58948E}" destId="{D37EF48C-2A4A-4C7C-B161-BC53464BA7C4}" srcOrd="3" destOrd="0" presId="urn:microsoft.com/office/officeart/2005/8/layout/venn3"/>
    <dgm:cxn modelId="{077DDB5B-ED90-44FB-9DBF-1FDE19571AE3}" type="presParOf" srcId="{EC370656-A95D-4EA3-9CF9-CBB8FC58948E}" destId="{B48A4280-2A47-4C94-9BDF-84F5B2C1496A}" srcOrd="4" destOrd="0" presId="urn:microsoft.com/office/officeart/2005/8/layout/venn3"/>
    <dgm:cxn modelId="{EBA05323-EC94-4B30-822D-09259AB79E7C}" type="presParOf" srcId="{EC370656-A95D-4EA3-9CF9-CBB8FC58948E}" destId="{5DD6F54E-DB38-4149-A4BE-4192E34410BC}" srcOrd="5" destOrd="0" presId="urn:microsoft.com/office/officeart/2005/8/layout/venn3"/>
    <dgm:cxn modelId="{2843AC9F-0BAA-4CA9-B16F-DC5ACC8D5B2A}" type="presParOf" srcId="{EC370656-A95D-4EA3-9CF9-CBB8FC58948E}" destId="{05DD546C-0AA8-4DC9-822F-1000C1329E15}" srcOrd="6" destOrd="0" presId="urn:microsoft.com/office/officeart/2005/8/layout/venn3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4F33CB2-A764-4747-A12A-1D40C4D686C1}" type="doc">
      <dgm:prSet loTypeId="urn:microsoft.com/office/officeart/2005/8/layout/venn1" loCatId="relationship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EF7FCF7-2D67-4AB5-B1C8-EE8C2FB81722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800" b="1" dirty="0" smtClean="0">
              <a:solidFill>
                <a:schemeClr val="bg1"/>
              </a:solidFill>
              <a:latin typeface="Times Roman AzLat" panose="02020603050405020304" pitchFamily="18" charset="-52"/>
            </a:rPr>
            <a:t>Чартер </a:t>
          </a:r>
          <a:r>
            <a:rPr lang="ru-RU" sz="1800" b="1" dirty="0" err="1" smtClean="0">
              <a:solidFill>
                <a:schemeClr val="bg1"/>
              </a:solidFill>
              <a:latin typeface="Times Roman AzLat" panose="02020603050405020304" pitchFamily="18" charset="-52"/>
            </a:rPr>
            <a:t>рейсляри</a:t>
          </a:r>
          <a:endParaRPr lang="ru-RU" sz="1800" b="1" dirty="0">
            <a:solidFill>
              <a:schemeClr val="bg1"/>
            </a:solidFill>
            <a:latin typeface="Times Roman AzLat" panose="02020603050405020304" pitchFamily="18" charset="-52"/>
          </a:endParaRPr>
        </a:p>
      </dgm:t>
    </dgm:pt>
    <dgm:pt modelId="{FDEE94B8-9E12-4837-B7A3-F4F92C2CF867}" type="parTrans" cxnId="{223BD571-7F70-4910-B572-C556764B4C2A}">
      <dgm:prSet/>
      <dgm:spPr/>
      <dgm:t>
        <a:bodyPr/>
        <a:lstStyle/>
        <a:p>
          <a:endParaRPr lang="ru-RU"/>
        </a:p>
      </dgm:t>
    </dgm:pt>
    <dgm:pt modelId="{A6A879DE-7C06-4B03-9362-386953F607F9}" type="sibTrans" cxnId="{223BD571-7F70-4910-B572-C556764B4C2A}">
      <dgm:prSet/>
      <dgm:spPr/>
      <dgm:t>
        <a:bodyPr/>
        <a:lstStyle/>
        <a:p>
          <a:endParaRPr lang="ru-RU"/>
        </a:p>
      </dgm:t>
    </dgm:pt>
    <dgm:pt modelId="{407CE35A-00A5-4A30-B848-3C5E727654F6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az-Latn-AZ" sz="1800" b="1" dirty="0" smtClean="0">
              <a:solidFill>
                <a:schemeClr val="bg1"/>
              </a:solidFill>
              <a:latin typeface="Times Roman AzLat" panose="02020603050405020304" pitchFamily="18" charset="-52"/>
            </a:rPr>
            <a:t>C</a:t>
          </a:r>
          <a:r>
            <a:rPr lang="ru-RU" sz="1800" b="1" dirty="0" err="1" smtClean="0">
              <a:solidFill>
                <a:schemeClr val="bg1"/>
              </a:solidFill>
              <a:latin typeface="Times Roman AzLat" panose="02020603050405020304" pitchFamily="18" charset="-52"/>
            </a:rPr>
            <a:t>ядвялляр</a:t>
          </a:r>
          <a:r>
            <a:rPr lang="ru-RU" sz="1800" b="1" dirty="0" smtClean="0">
              <a:solidFill>
                <a:schemeClr val="bg1"/>
              </a:solidFill>
              <a:latin typeface="Times Roman AzLat" panose="02020603050405020304" pitchFamily="18" charset="-52"/>
            </a:rPr>
            <a:t> </a:t>
          </a:r>
          <a:r>
            <a:rPr lang="ru-RU" sz="1800" b="1" dirty="0" err="1" smtClean="0">
              <a:solidFill>
                <a:schemeClr val="bg1"/>
              </a:solidFill>
              <a:latin typeface="Times Roman AzLat" panose="02020603050405020304" pitchFamily="18" charset="-52"/>
            </a:rPr>
            <a:t>цзря</a:t>
          </a:r>
          <a:r>
            <a:rPr lang="ru-RU" sz="1800" b="1" dirty="0" smtClean="0">
              <a:solidFill>
                <a:schemeClr val="bg1"/>
              </a:solidFill>
              <a:latin typeface="Times Roman AzLat" panose="02020603050405020304" pitchFamily="18" charset="-52"/>
            </a:rPr>
            <a:t> </a:t>
          </a:r>
          <a:r>
            <a:rPr lang="ru-RU" sz="1800" b="1" dirty="0" err="1" smtClean="0">
              <a:solidFill>
                <a:schemeClr val="bg1"/>
              </a:solidFill>
              <a:latin typeface="Times Roman AzLat" panose="02020603050405020304" pitchFamily="18" charset="-52"/>
            </a:rPr>
            <a:t>рейсляр</a:t>
          </a:r>
          <a:endParaRPr lang="ru-RU" sz="1800" b="1" dirty="0">
            <a:solidFill>
              <a:schemeClr val="bg1"/>
            </a:solidFill>
            <a:latin typeface="Times Roman AzLat" panose="02020603050405020304" pitchFamily="18" charset="-52"/>
          </a:endParaRPr>
        </a:p>
      </dgm:t>
    </dgm:pt>
    <dgm:pt modelId="{B4DE4DB2-0ACF-4AD4-800F-F6A4FEBC6E03}" type="parTrans" cxnId="{336EC389-3CDF-4141-B816-AB1E5F4ABF95}">
      <dgm:prSet/>
      <dgm:spPr/>
      <dgm:t>
        <a:bodyPr/>
        <a:lstStyle/>
        <a:p>
          <a:endParaRPr lang="ru-RU"/>
        </a:p>
      </dgm:t>
    </dgm:pt>
    <dgm:pt modelId="{72C01DAA-B4AF-45F5-B635-70DB0020444D}" type="sibTrans" cxnId="{336EC389-3CDF-4141-B816-AB1E5F4ABF95}">
      <dgm:prSet/>
      <dgm:spPr/>
      <dgm:t>
        <a:bodyPr/>
        <a:lstStyle/>
        <a:p>
          <a:endParaRPr lang="ru-RU"/>
        </a:p>
      </dgm:t>
    </dgm:pt>
    <dgm:pt modelId="{276DDE69-C5FC-4271-905C-5CCAAFA3645B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az-Latn-AZ" sz="1800" b="1" dirty="0" smtClean="0">
              <a:solidFill>
                <a:schemeClr val="bg1"/>
              </a:solidFill>
              <a:latin typeface="Times Roman AzLat" panose="02020603050405020304" pitchFamily="18" charset="-52"/>
            </a:rPr>
            <a:t>   </a:t>
          </a:r>
          <a:r>
            <a:rPr lang="ru-RU" sz="1800" b="1" dirty="0" err="1" smtClean="0">
              <a:solidFill>
                <a:schemeClr val="bg1"/>
              </a:solidFill>
              <a:latin typeface="Times Roman AzLat" panose="02020603050405020304" pitchFamily="18" charset="-52"/>
            </a:rPr>
            <a:t>Мцвафиг</a:t>
          </a:r>
          <a:r>
            <a:rPr lang="ru-RU" sz="1800" b="1" dirty="0" smtClean="0">
              <a:solidFill>
                <a:schemeClr val="bg1"/>
              </a:solidFill>
              <a:latin typeface="Times Roman AzLat" panose="02020603050405020304" pitchFamily="18" charset="-52"/>
            </a:rPr>
            <a:t> </a:t>
          </a:r>
          <a:r>
            <a:rPr lang="ru-RU" sz="1800" b="1" dirty="0" err="1" smtClean="0">
              <a:solidFill>
                <a:schemeClr val="bg1"/>
              </a:solidFill>
              <a:latin typeface="Times Roman AzLat" panose="02020603050405020304" pitchFamily="18" charset="-52"/>
            </a:rPr>
            <a:t>мящсул</a:t>
          </a:r>
          <a:r>
            <a:rPr lang="ru-RU" sz="1800" b="1" dirty="0" smtClean="0">
              <a:solidFill>
                <a:schemeClr val="bg1"/>
              </a:solidFill>
              <a:latin typeface="Times Roman AzLat" panose="02020603050405020304" pitchFamily="18" charset="-52"/>
            </a:rPr>
            <a:t> </a:t>
          </a:r>
          <a:r>
            <a:rPr lang="ru-RU" sz="1800" b="1" dirty="0" err="1" smtClean="0">
              <a:solidFill>
                <a:schemeClr val="bg1"/>
              </a:solidFill>
              <a:latin typeface="Times Roman AzLat" panose="02020603050405020304" pitchFamily="18" charset="-52"/>
            </a:rPr>
            <a:t>партийаларынын</a:t>
          </a:r>
          <a:r>
            <a:rPr lang="ru-RU" sz="1800" b="1" dirty="0" smtClean="0">
              <a:solidFill>
                <a:schemeClr val="bg1"/>
              </a:solidFill>
              <a:latin typeface="Times Roman AzLat" panose="02020603050405020304" pitchFamily="18" charset="-52"/>
            </a:rPr>
            <a:t> </a:t>
          </a:r>
          <a:r>
            <a:rPr lang="ru-RU" sz="1800" b="1" dirty="0" err="1" smtClean="0">
              <a:solidFill>
                <a:schemeClr val="bg1"/>
              </a:solidFill>
              <a:latin typeface="Times Roman AzLat" panose="02020603050405020304" pitchFamily="18" charset="-52"/>
            </a:rPr>
            <a:t>дашынмасы</a:t>
          </a:r>
          <a:r>
            <a:rPr lang="ru-RU" sz="1800" b="1" dirty="0" smtClean="0">
              <a:solidFill>
                <a:schemeClr val="bg1"/>
              </a:solidFill>
              <a:latin typeface="Times Roman AzLat" panose="02020603050405020304" pitchFamily="18" charset="-52"/>
            </a:rPr>
            <a:t> </a:t>
          </a:r>
          <a:r>
            <a:rPr lang="ru-RU" sz="1800" b="1" dirty="0" err="1" smtClean="0">
              <a:solidFill>
                <a:schemeClr val="bg1"/>
              </a:solidFill>
              <a:latin typeface="Times Roman AzLat" panose="02020603050405020304" pitchFamily="18" charset="-52"/>
            </a:rPr>
            <a:t>цзря</a:t>
          </a:r>
          <a:r>
            <a:rPr lang="ru-RU" sz="1800" b="1" dirty="0" smtClean="0">
              <a:solidFill>
                <a:schemeClr val="bg1"/>
              </a:solidFill>
              <a:latin typeface="Times Roman AzLat" panose="02020603050405020304" pitchFamily="18" charset="-52"/>
            </a:rPr>
            <a:t> </a:t>
          </a:r>
          <a:r>
            <a:rPr lang="ru-RU" sz="1800" b="1" dirty="0" err="1" smtClean="0">
              <a:solidFill>
                <a:schemeClr val="bg1"/>
              </a:solidFill>
              <a:latin typeface="Times Roman AzLat" panose="02020603050405020304" pitchFamily="18" charset="-52"/>
            </a:rPr>
            <a:t>ихтисаслашмыш</a:t>
          </a:r>
          <a:r>
            <a:rPr lang="ru-RU" sz="1800" b="1" dirty="0" smtClean="0">
              <a:solidFill>
                <a:schemeClr val="bg1"/>
              </a:solidFill>
              <a:latin typeface="Times Roman AzLat" panose="02020603050405020304" pitchFamily="18" charset="-52"/>
            </a:rPr>
            <a:t> комплекс </a:t>
          </a:r>
          <a:r>
            <a:rPr lang="az-Latn-AZ" sz="1800" b="1" dirty="0" smtClean="0">
              <a:solidFill>
                <a:schemeClr val="bg1"/>
              </a:solidFill>
              <a:latin typeface="Times Roman AzLat" panose="02020603050405020304" pitchFamily="18" charset="-52"/>
            </a:rPr>
            <a:t>         </a:t>
          </a:r>
          <a:r>
            <a:rPr lang="ru-RU" sz="1800" b="1" dirty="0" err="1" smtClean="0">
              <a:solidFill>
                <a:schemeClr val="bg1"/>
              </a:solidFill>
              <a:latin typeface="Times Roman AzLat" panose="02020603050405020304" pitchFamily="18" charset="-52"/>
            </a:rPr>
            <a:t>рейслярля</a:t>
          </a:r>
          <a:r>
            <a:rPr lang="ru-RU" sz="1800" b="1" dirty="0" smtClean="0">
              <a:solidFill>
                <a:schemeClr val="bg1"/>
              </a:solidFill>
              <a:latin typeface="Times Roman AzLat" panose="02020603050405020304" pitchFamily="18" charset="-52"/>
            </a:rPr>
            <a:t> </a:t>
          </a:r>
          <a:r>
            <a:rPr lang="ru-RU" sz="1800" b="1" dirty="0" err="1" smtClean="0">
              <a:solidFill>
                <a:schemeClr val="bg1"/>
              </a:solidFill>
              <a:latin typeface="Times Roman AzLat" panose="02020603050405020304" pitchFamily="18" charset="-52"/>
            </a:rPr>
            <a:t>дашым</a:t>
          </a:r>
          <a:r>
            <a:rPr lang="az-Latn-AZ" sz="1800" b="1" dirty="0" smtClean="0">
              <a:solidFill>
                <a:schemeClr val="bg1"/>
              </a:solidFill>
              <a:latin typeface="Times Roman AzLat" panose="02020603050405020304" pitchFamily="18" charset="-52"/>
            </a:rPr>
            <a:t>a</a:t>
          </a:r>
          <a:endParaRPr lang="ru-RU" sz="1800" b="1" dirty="0">
            <a:solidFill>
              <a:schemeClr val="bg1"/>
            </a:solidFill>
            <a:latin typeface="Times Roman AzLat" panose="02020603050405020304" pitchFamily="18" charset="-52"/>
          </a:endParaRPr>
        </a:p>
      </dgm:t>
    </dgm:pt>
    <dgm:pt modelId="{A758D60B-67D7-4071-A608-D4615F0637A1}" type="parTrans" cxnId="{A0300082-1364-4034-96E0-BCFC967B59BD}">
      <dgm:prSet/>
      <dgm:spPr/>
      <dgm:t>
        <a:bodyPr/>
        <a:lstStyle/>
        <a:p>
          <a:endParaRPr lang="ru-RU"/>
        </a:p>
      </dgm:t>
    </dgm:pt>
    <dgm:pt modelId="{6EC6D042-0781-4465-B0B5-B0981CA25E93}" type="sibTrans" cxnId="{A0300082-1364-4034-96E0-BCFC967B59BD}">
      <dgm:prSet/>
      <dgm:spPr/>
      <dgm:t>
        <a:bodyPr/>
        <a:lstStyle/>
        <a:p>
          <a:endParaRPr lang="ru-RU"/>
        </a:p>
      </dgm:t>
    </dgm:pt>
    <dgm:pt modelId="{FFCCCA9D-4EE1-4529-BD73-1920CD7FAF97}" type="pres">
      <dgm:prSet presAssocID="{94F33CB2-A764-4747-A12A-1D40C4D686C1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8024ED9-5958-49B8-986D-851446E084D5}" type="pres">
      <dgm:prSet presAssocID="{FEF7FCF7-2D67-4AB5-B1C8-EE8C2FB81722}" presName="circ1" presStyleLbl="vennNode1" presStyleIdx="0" presStyleCnt="3"/>
      <dgm:spPr/>
      <dgm:t>
        <a:bodyPr/>
        <a:lstStyle/>
        <a:p>
          <a:endParaRPr lang="ru-RU"/>
        </a:p>
      </dgm:t>
    </dgm:pt>
    <dgm:pt modelId="{9F46BC74-FD37-4F07-8154-E5D28734CC77}" type="pres">
      <dgm:prSet presAssocID="{FEF7FCF7-2D67-4AB5-B1C8-EE8C2FB8172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843821-D7E2-47F7-9621-4DA21EE1CD93}" type="pres">
      <dgm:prSet presAssocID="{407CE35A-00A5-4A30-B848-3C5E727654F6}" presName="circ2" presStyleLbl="vennNode1" presStyleIdx="1" presStyleCnt="3"/>
      <dgm:spPr/>
      <dgm:t>
        <a:bodyPr/>
        <a:lstStyle/>
        <a:p>
          <a:endParaRPr lang="ru-RU"/>
        </a:p>
      </dgm:t>
    </dgm:pt>
    <dgm:pt modelId="{961976F7-8708-4C77-9E96-0FCF060B76B0}" type="pres">
      <dgm:prSet presAssocID="{407CE35A-00A5-4A30-B848-3C5E727654F6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534133-0532-4DEF-9D86-13838BBC73E8}" type="pres">
      <dgm:prSet presAssocID="{276DDE69-C5FC-4271-905C-5CCAAFA3645B}" presName="circ3" presStyleLbl="vennNode1" presStyleIdx="2" presStyleCnt="3" custScaleX="114592"/>
      <dgm:spPr/>
      <dgm:t>
        <a:bodyPr/>
        <a:lstStyle/>
        <a:p>
          <a:endParaRPr lang="ru-RU"/>
        </a:p>
      </dgm:t>
    </dgm:pt>
    <dgm:pt modelId="{E9D9756D-DAF4-47F6-A263-818D76545F48}" type="pres">
      <dgm:prSet presAssocID="{276DDE69-C5FC-4271-905C-5CCAAFA3645B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B8F7981-0FFD-48BF-9318-3381893CF426}" type="presOf" srcId="{276DDE69-C5FC-4271-905C-5CCAAFA3645B}" destId="{E9D9756D-DAF4-47F6-A263-818D76545F48}" srcOrd="1" destOrd="0" presId="urn:microsoft.com/office/officeart/2005/8/layout/venn1"/>
    <dgm:cxn modelId="{A0300082-1364-4034-96E0-BCFC967B59BD}" srcId="{94F33CB2-A764-4747-A12A-1D40C4D686C1}" destId="{276DDE69-C5FC-4271-905C-5CCAAFA3645B}" srcOrd="2" destOrd="0" parTransId="{A758D60B-67D7-4071-A608-D4615F0637A1}" sibTransId="{6EC6D042-0781-4465-B0B5-B0981CA25E93}"/>
    <dgm:cxn modelId="{336EC389-3CDF-4141-B816-AB1E5F4ABF95}" srcId="{94F33CB2-A764-4747-A12A-1D40C4D686C1}" destId="{407CE35A-00A5-4A30-B848-3C5E727654F6}" srcOrd="1" destOrd="0" parTransId="{B4DE4DB2-0ACF-4AD4-800F-F6A4FEBC6E03}" sibTransId="{72C01DAA-B4AF-45F5-B635-70DB0020444D}"/>
    <dgm:cxn modelId="{3DBD764E-3736-45B3-A9B5-8050E9280834}" type="presOf" srcId="{FEF7FCF7-2D67-4AB5-B1C8-EE8C2FB81722}" destId="{9F46BC74-FD37-4F07-8154-E5D28734CC77}" srcOrd="1" destOrd="0" presId="urn:microsoft.com/office/officeart/2005/8/layout/venn1"/>
    <dgm:cxn modelId="{223BD571-7F70-4910-B572-C556764B4C2A}" srcId="{94F33CB2-A764-4747-A12A-1D40C4D686C1}" destId="{FEF7FCF7-2D67-4AB5-B1C8-EE8C2FB81722}" srcOrd="0" destOrd="0" parTransId="{FDEE94B8-9E12-4837-B7A3-F4F92C2CF867}" sibTransId="{A6A879DE-7C06-4B03-9362-386953F607F9}"/>
    <dgm:cxn modelId="{658024EF-4CA3-4A06-846C-1F745CD5BBA3}" type="presOf" srcId="{FEF7FCF7-2D67-4AB5-B1C8-EE8C2FB81722}" destId="{48024ED9-5958-49B8-986D-851446E084D5}" srcOrd="0" destOrd="0" presId="urn:microsoft.com/office/officeart/2005/8/layout/venn1"/>
    <dgm:cxn modelId="{437CC264-F4E8-4D8F-906D-2CAD8136ADDA}" type="presOf" srcId="{407CE35A-00A5-4A30-B848-3C5E727654F6}" destId="{44843821-D7E2-47F7-9621-4DA21EE1CD93}" srcOrd="0" destOrd="0" presId="urn:microsoft.com/office/officeart/2005/8/layout/venn1"/>
    <dgm:cxn modelId="{5BCDDDCF-43BE-4C75-B4CD-48CF7EE6DD07}" type="presOf" srcId="{407CE35A-00A5-4A30-B848-3C5E727654F6}" destId="{961976F7-8708-4C77-9E96-0FCF060B76B0}" srcOrd="1" destOrd="0" presId="urn:microsoft.com/office/officeart/2005/8/layout/venn1"/>
    <dgm:cxn modelId="{3B34C7EE-21A0-4585-BD90-A0A9EFD745BD}" type="presOf" srcId="{276DDE69-C5FC-4271-905C-5CCAAFA3645B}" destId="{E2534133-0532-4DEF-9D86-13838BBC73E8}" srcOrd="0" destOrd="0" presId="urn:microsoft.com/office/officeart/2005/8/layout/venn1"/>
    <dgm:cxn modelId="{C4FBBCBA-6F5C-485F-87D5-999336ED35F9}" type="presOf" srcId="{94F33CB2-A764-4747-A12A-1D40C4D686C1}" destId="{FFCCCA9D-4EE1-4529-BD73-1920CD7FAF97}" srcOrd="0" destOrd="0" presId="urn:microsoft.com/office/officeart/2005/8/layout/venn1"/>
    <dgm:cxn modelId="{150C952D-F5A6-478D-AFF6-CF036BD41AEC}" type="presParOf" srcId="{FFCCCA9D-4EE1-4529-BD73-1920CD7FAF97}" destId="{48024ED9-5958-49B8-986D-851446E084D5}" srcOrd="0" destOrd="0" presId="urn:microsoft.com/office/officeart/2005/8/layout/venn1"/>
    <dgm:cxn modelId="{AE35F13C-0283-4FA0-9765-A46D592F7C7A}" type="presParOf" srcId="{FFCCCA9D-4EE1-4529-BD73-1920CD7FAF97}" destId="{9F46BC74-FD37-4F07-8154-E5D28734CC77}" srcOrd="1" destOrd="0" presId="urn:microsoft.com/office/officeart/2005/8/layout/venn1"/>
    <dgm:cxn modelId="{E9F6C0DB-763E-4F1E-A9C8-FCBB81BBB19D}" type="presParOf" srcId="{FFCCCA9D-4EE1-4529-BD73-1920CD7FAF97}" destId="{44843821-D7E2-47F7-9621-4DA21EE1CD93}" srcOrd="2" destOrd="0" presId="urn:microsoft.com/office/officeart/2005/8/layout/venn1"/>
    <dgm:cxn modelId="{266AFB12-0B2D-4AB4-AB0A-DCB02CD28BDF}" type="presParOf" srcId="{FFCCCA9D-4EE1-4529-BD73-1920CD7FAF97}" destId="{961976F7-8708-4C77-9E96-0FCF060B76B0}" srcOrd="3" destOrd="0" presId="urn:microsoft.com/office/officeart/2005/8/layout/venn1"/>
    <dgm:cxn modelId="{E73B0D92-D336-400F-BBFB-CAE5E89C156B}" type="presParOf" srcId="{FFCCCA9D-4EE1-4529-BD73-1920CD7FAF97}" destId="{E2534133-0532-4DEF-9D86-13838BBC73E8}" srcOrd="4" destOrd="0" presId="urn:microsoft.com/office/officeart/2005/8/layout/venn1"/>
    <dgm:cxn modelId="{9AB2D042-FD25-4775-8094-0AB895FCB83C}" type="presParOf" srcId="{FFCCCA9D-4EE1-4529-BD73-1920CD7FAF97}" destId="{E9D9756D-DAF4-47F6-A263-818D76545F48}" srcOrd="5" destOrd="0" presId="urn:microsoft.com/office/officeart/2005/8/layout/venn1"/>
  </dgm:cxnLst>
  <dgm:bg/>
  <dgm:whole/>
  <dgm:extLst>
    <a:ext uri="http://schemas.microsoft.com/office/drawing/2008/diagram">
      <dsp:dataModelExt xmlns=""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609992D-3C6C-410B-A4E7-1465FCF3FFB4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709189C-2450-45DA-B114-9FF27D90FFCD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r>
            <a:rPr lang="ru-RU" sz="2200" dirty="0" err="1" smtClean="0">
              <a:solidFill>
                <a:schemeClr val="bg1"/>
              </a:solidFill>
              <a:latin typeface="Times Roman (Azeri Lat)" panose="02020603050405020304" pitchFamily="18" charset="-52"/>
            </a:rPr>
            <a:t>хцсуси</a:t>
          </a:r>
          <a:r>
            <a:rPr lang="ru-RU" sz="2200" dirty="0" smtClean="0">
              <a:solidFill>
                <a:schemeClr val="bg1"/>
              </a:solidFill>
              <a:latin typeface="Times Roman (Azeri Lat)" panose="02020603050405020304" pitchFamily="18" charset="-52"/>
            </a:rPr>
            <a:t> </a:t>
          </a:r>
          <a:r>
            <a:rPr lang="ru-RU" sz="2200" dirty="0" err="1" smtClean="0">
              <a:solidFill>
                <a:schemeClr val="bg1"/>
              </a:solidFill>
              <a:latin typeface="Times Roman (Azeri Lat)" panose="02020603050405020304" pitchFamily="18" charset="-52"/>
            </a:rPr>
            <a:t>няглиййат</a:t>
          </a:r>
          <a:r>
            <a:rPr lang="ru-RU" sz="2200" dirty="0" smtClean="0">
              <a:solidFill>
                <a:schemeClr val="bg1"/>
              </a:solidFill>
              <a:latin typeface="Times Roman (Azeri Lat)" panose="02020603050405020304" pitchFamily="18" charset="-52"/>
            </a:rPr>
            <a:t> </a:t>
          </a:r>
          <a:r>
            <a:rPr lang="ru-RU" sz="2200" dirty="0" err="1" smtClean="0">
              <a:solidFill>
                <a:schemeClr val="bg1"/>
              </a:solidFill>
              <a:latin typeface="Times Roman (Azeri Lat)" panose="02020603050405020304" pitchFamily="18" charset="-52"/>
            </a:rPr>
            <a:t>паркынын</a:t>
          </a:r>
          <a:r>
            <a:rPr lang="ru-RU" sz="2200" dirty="0" smtClean="0">
              <a:solidFill>
                <a:schemeClr val="bg1"/>
              </a:solidFill>
              <a:latin typeface="Times Roman (Azeri Lat)" panose="02020603050405020304" pitchFamily="18" charset="-52"/>
            </a:rPr>
            <a:t> </a:t>
          </a:r>
          <a:r>
            <a:rPr lang="ru-RU" sz="2200" dirty="0" err="1" smtClean="0">
              <a:solidFill>
                <a:schemeClr val="bg1"/>
              </a:solidFill>
              <a:latin typeface="Times Roman (Azeri Lat)" panose="02020603050405020304" pitchFamily="18" charset="-52"/>
            </a:rPr>
            <a:t>йарадылмасы</a:t>
          </a:r>
          <a:r>
            <a:rPr lang="ru-RU" sz="2200" dirty="0" smtClean="0">
              <a:solidFill>
                <a:schemeClr val="bg1"/>
              </a:solidFill>
              <a:latin typeface="Times Roman (Azeri Lat)" panose="02020603050405020304" pitchFamily="18" charset="-52"/>
            </a:rPr>
            <a:t> (и</a:t>
          </a:r>
          <a:r>
            <a:rPr lang="en-US" sz="2200" dirty="0" smtClean="0">
              <a:solidFill>
                <a:schemeClr val="bg1"/>
              </a:solidFill>
            </a:rPr>
            <a:t>c</a:t>
          </a:r>
          <a:r>
            <a:rPr lang="ru-RU" sz="2200" dirty="0" err="1" smtClean="0">
              <a:solidFill>
                <a:schemeClr val="bg1"/>
              </a:solidFill>
              <a:latin typeface="Times Roman (Azeri Lat)" panose="02020603050405020304" pitchFamily="18" charset="-52"/>
            </a:rPr>
            <a:t>аря</a:t>
          </a:r>
          <a:r>
            <a:rPr lang="ru-RU" sz="2200" dirty="0" smtClean="0">
              <a:solidFill>
                <a:schemeClr val="bg1"/>
              </a:solidFill>
              <a:latin typeface="Times Roman (Azeri Lat)" panose="02020603050405020304" pitchFamily="18" charset="-52"/>
            </a:rPr>
            <a:t> </a:t>
          </a:r>
          <a:r>
            <a:rPr lang="ru-RU" sz="2200" dirty="0" err="1" smtClean="0">
              <a:solidFill>
                <a:schemeClr val="bg1"/>
              </a:solidFill>
              <a:latin typeface="Times Roman (Azeri Lat)" panose="02020603050405020304" pitchFamily="18" charset="-52"/>
            </a:rPr>
            <a:t>вя</a:t>
          </a:r>
          <a:r>
            <a:rPr lang="ru-RU" sz="2200" dirty="0" smtClean="0">
              <a:solidFill>
                <a:schemeClr val="bg1"/>
              </a:solidFill>
              <a:latin typeface="Times Roman (Azeri Lat)" panose="02020603050405020304" pitchFamily="18" charset="-52"/>
            </a:rPr>
            <a:t> </a:t>
          </a:r>
          <a:r>
            <a:rPr lang="ru-RU" sz="2200" dirty="0" err="1" smtClean="0">
              <a:solidFill>
                <a:schemeClr val="bg1"/>
              </a:solidFill>
              <a:latin typeface="Times Roman (Azeri Lat)" panose="02020603050405020304" pitchFamily="18" charset="-52"/>
            </a:rPr>
            <a:t>йа</a:t>
          </a:r>
          <a:r>
            <a:rPr lang="ru-RU" sz="2200" dirty="0" smtClean="0">
              <a:solidFill>
                <a:schemeClr val="bg1"/>
              </a:solidFill>
              <a:latin typeface="Times Roman (Azeri Lat)" panose="02020603050405020304" pitchFamily="18" charset="-52"/>
            </a:rPr>
            <a:t> </a:t>
          </a:r>
          <a:r>
            <a:rPr lang="ru-RU" sz="2200" dirty="0" err="1" smtClean="0">
              <a:solidFill>
                <a:schemeClr val="bg1"/>
              </a:solidFill>
              <a:latin typeface="Times Roman (Azeri Lat)" panose="02020603050405020304" pitchFamily="18" charset="-52"/>
            </a:rPr>
            <a:t>няглиййат</a:t>
          </a:r>
          <a:r>
            <a:rPr lang="ru-RU" sz="2200" dirty="0" smtClean="0">
              <a:solidFill>
                <a:schemeClr val="bg1"/>
              </a:solidFill>
              <a:latin typeface="Times Roman (Azeri Lat)" panose="02020603050405020304" pitchFamily="18" charset="-52"/>
            </a:rPr>
            <a:t> </a:t>
          </a:r>
          <a:r>
            <a:rPr lang="ru-RU" sz="2200" dirty="0" err="1" smtClean="0">
              <a:solidFill>
                <a:schemeClr val="bg1"/>
              </a:solidFill>
              <a:latin typeface="Times Roman (Azeri Lat)" panose="02020603050405020304" pitchFamily="18" charset="-52"/>
            </a:rPr>
            <a:t>васитяляринин</a:t>
          </a:r>
          <a:r>
            <a:rPr lang="ru-RU" sz="2200" dirty="0" smtClean="0">
              <a:solidFill>
                <a:schemeClr val="bg1"/>
              </a:solidFill>
              <a:latin typeface="Times Roman (Azeri Lat)" panose="02020603050405020304" pitchFamily="18" charset="-52"/>
            </a:rPr>
            <a:t> лизинг </a:t>
          </a:r>
          <a:r>
            <a:rPr lang="ru-RU" sz="2200" dirty="0" err="1" smtClean="0">
              <a:solidFill>
                <a:schemeClr val="bg1"/>
              </a:solidFill>
              <a:latin typeface="Times Roman (Azeri Lat)" panose="02020603050405020304" pitchFamily="18" charset="-52"/>
            </a:rPr>
            <a:t>хидмятиня</a:t>
          </a:r>
          <a:r>
            <a:rPr lang="ru-RU" sz="2200" dirty="0" smtClean="0">
              <a:solidFill>
                <a:schemeClr val="bg1"/>
              </a:solidFill>
              <a:latin typeface="Times Roman (Azeri Lat)" panose="02020603050405020304" pitchFamily="18" charset="-52"/>
            </a:rPr>
            <a:t> </a:t>
          </a:r>
          <a:r>
            <a:rPr lang="ru-RU" sz="2200" dirty="0" err="1" smtClean="0">
              <a:solidFill>
                <a:schemeClr val="bg1"/>
              </a:solidFill>
              <a:latin typeface="Times Roman (Azeri Lat)" panose="02020603050405020304" pitchFamily="18" charset="-52"/>
            </a:rPr>
            <a:t>эютцрцлмяси</a:t>
          </a:r>
          <a:r>
            <a:rPr lang="ru-RU" sz="2200" dirty="0" smtClean="0">
              <a:solidFill>
                <a:schemeClr val="bg1"/>
              </a:solidFill>
              <a:latin typeface="Times Roman (Azeri Lat)" panose="02020603050405020304" pitchFamily="18" charset="-52"/>
            </a:rPr>
            <a:t>) </a:t>
          </a:r>
          <a:r>
            <a:rPr lang="ru-RU" sz="2200" dirty="0" err="1" smtClean="0">
              <a:solidFill>
                <a:schemeClr val="bg1"/>
              </a:solidFill>
              <a:latin typeface="Times Roman (Azeri Lat)" panose="02020603050405020304" pitchFamily="18" charset="-52"/>
            </a:rPr>
            <a:t>вя</a:t>
          </a:r>
          <a:r>
            <a:rPr lang="ru-RU" sz="2200" dirty="0" smtClean="0">
              <a:solidFill>
                <a:schemeClr val="bg1"/>
              </a:solidFill>
              <a:latin typeface="Times Roman (Azeri Lat)" panose="02020603050405020304" pitchFamily="18" charset="-52"/>
            </a:rPr>
            <a:t> </a:t>
          </a:r>
          <a:r>
            <a:rPr lang="ru-RU" sz="2200" dirty="0" err="1" smtClean="0">
              <a:solidFill>
                <a:schemeClr val="bg1"/>
              </a:solidFill>
              <a:latin typeface="Times Roman (Azeri Lat)" panose="02020603050405020304" pitchFamily="18" charset="-52"/>
            </a:rPr>
            <a:t>истисмарына</a:t>
          </a:r>
          <a:r>
            <a:rPr lang="ru-RU" sz="2200" dirty="0" smtClean="0">
              <a:solidFill>
                <a:schemeClr val="bg1"/>
              </a:solidFill>
              <a:latin typeface="Times Roman (Azeri Lat)" panose="02020603050405020304" pitchFamily="18" charset="-52"/>
            </a:rPr>
            <a:t> </a:t>
          </a:r>
          <a:r>
            <a:rPr lang="ru-RU" sz="2200" dirty="0" err="1" smtClean="0">
              <a:solidFill>
                <a:schemeClr val="bg1"/>
              </a:solidFill>
              <a:latin typeface="Times Roman (Azeri Lat)" panose="02020603050405020304" pitchFamily="18" charset="-52"/>
            </a:rPr>
            <a:t>чякилян</a:t>
          </a:r>
          <a:r>
            <a:rPr lang="ru-RU" sz="2200" dirty="0" smtClean="0">
              <a:solidFill>
                <a:schemeClr val="bg1"/>
              </a:solidFill>
              <a:latin typeface="Times Roman (Azeri Lat)" panose="02020603050405020304" pitchFamily="18" charset="-52"/>
            </a:rPr>
            <a:t> </a:t>
          </a:r>
          <a:r>
            <a:rPr lang="ru-RU" sz="2200" dirty="0" err="1" smtClean="0">
              <a:solidFill>
                <a:schemeClr val="bg1"/>
              </a:solidFill>
              <a:latin typeface="Times Roman (Azeri Lat)" panose="02020603050405020304" pitchFamily="18" charset="-52"/>
            </a:rPr>
            <a:t>мясряфляр</a:t>
          </a:r>
          <a:r>
            <a:rPr lang="ru-RU" sz="2200" dirty="0" smtClean="0">
              <a:solidFill>
                <a:schemeClr val="bg1"/>
              </a:solidFill>
              <a:latin typeface="Times Roman (Azeri Lat)" panose="02020603050405020304" pitchFamily="18" charset="-52"/>
            </a:rPr>
            <a:t>;</a:t>
          </a:r>
          <a:endParaRPr lang="ru-RU" sz="2200" dirty="0">
            <a:solidFill>
              <a:schemeClr val="bg1"/>
            </a:solidFill>
            <a:latin typeface="Times Roman (Azeri Lat)" panose="02020603050405020304" pitchFamily="18" charset="-52"/>
          </a:endParaRPr>
        </a:p>
      </dgm:t>
    </dgm:pt>
    <dgm:pt modelId="{346925A6-F571-4632-9802-999BB307A29B}" type="parTrans" cxnId="{CC3355FE-C721-4E5D-9FE3-509BF47D31C6}">
      <dgm:prSet/>
      <dgm:spPr/>
      <dgm:t>
        <a:bodyPr/>
        <a:lstStyle/>
        <a:p>
          <a:endParaRPr lang="ru-RU"/>
        </a:p>
      </dgm:t>
    </dgm:pt>
    <dgm:pt modelId="{2815ADA8-540D-4752-884D-A8716A558FE8}" type="sibTrans" cxnId="{CC3355FE-C721-4E5D-9FE3-509BF47D31C6}">
      <dgm:prSet/>
      <dgm:spPr/>
      <dgm:t>
        <a:bodyPr/>
        <a:lstStyle/>
        <a:p>
          <a:endParaRPr lang="ru-RU"/>
        </a:p>
      </dgm:t>
    </dgm:pt>
    <dgm:pt modelId="{C611DCD3-44E2-48A2-B6BA-670C18497503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r>
            <a:rPr lang="ru-RU" sz="2200" dirty="0" err="1" smtClean="0">
              <a:solidFill>
                <a:schemeClr val="bg1"/>
              </a:solidFill>
              <a:latin typeface="Times Roman (Azeri Lat)" panose="02020603050405020304" pitchFamily="18" charset="-52"/>
            </a:rPr>
            <a:t>йцкдашымаларда</a:t>
          </a:r>
          <a:r>
            <a:rPr lang="ru-RU" sz="2200" dirty="0" smtClean="0">
              <a:solidFill>
                <a:schemeClr val="bg1"/>
              </a:solidFill>
              <a:latin typeface="Times Roman (Azeri Lat)" panose="02020603050405020304" pitchFamily="18" charset="-52"/>
            </a:rPr>
            <a:t> </a:t>
          </a:r>
          <a:r>
            <a:rPr lang="ru-RU" sz="2200" dirty="0" err="1" smtClean="0">
              <a:solidFill>
                <a:schemeClr val="bg1"/>
              </a:solidFill>
              <a:latin typeface="Times Roman (Azeri Lat)" panose="02020603050405020304" pitchFamily="18" charset="-52"/>
            </a:rPr>
            <a:t>иштирак</a:t>
          </a:r>
          <a:r>
            <a:rPr lang="ru-RU" sz="2200" dirty="0" smtClean="0">
              <a:solidFill>
                <a:schemeClr val="bg1"/>
              </a:solidFill>
              <a:latin typeface="Times Roman (Azeri Lat)" panose="02020603050405020304" pitchFamily="18" charset="-52"/>
            </a:rPr>
            <a:t> </a:t>
          </a:r>
          <a:r>
            <a:rPr lang="ru-RU" sz="2200" dirty="0" err="1" smtClean="0">
              <a:solidFill>
                <a:schemeClr val="bg1"/>
              </a:solidFill>
              <a:latin typeface="Times Roman (Azeri Lat)" panose="02020603050405020304" pitchFamily="18" charset="-52"/>
            </a:rPr>
            <a:t>едян</a:t>
          </a:r>
          <a:r>
            <a:rPr lang="ru-RU" sz="2200" dirty="0" smtClean="0">
              <a:solidFill>
                <a:schemeClr val="bg1"/>
              </a:solidFill>
              <a:latin typeface="Times Roman (Azeri Lat)" panose="02020603050405020304" pitchFamily="18" charset="-52"/>
            </a:rPr>
            <a:t> </a:t>
          </a:r>
          <a:r>
            <a:rPr lang="ru-RU" sz="2200" dirty="0" err="1" smtClean="0">
              <a:solidFill>
                <a:schemeClr val="bg1"/>
              </a:solidFill>
              <a:latin typeface="Times Roman (Azeri Lat)" panose="02020603050405020304" pitchFamily="18" charset="-52"/>
            </a:rPr>
            <a:t>няглиййат</a:t>
          </a:r>
          <a:r>
            <a:rPr lang="ru-RU" sz="2200" dirty="0" smtClean="0">
              <a:solidFill>
                <a:schemeClr val="bg1"/>
              </a:solidFill>
              <a:latin typeface="Times Roman (Azeri Lat)" panose="02020603050405020304" pitchFamily="18" charset="-52"/>
            </a:rPr>
            <a:t> – </a:t>
          </a:r>
          <a:r>
            <a:rPr lang="ru-RU" sz="2200" dirty="0" err="1" smtClean="0">
              <a:solidFill>
                <a:schemeClr val="bg1"/>
              </a:solidFill>
              <a:latin typeface="Times Roman (Azeri Lat)" panose="02020603050405020304" pitchFamily="18" charset="-52"/>
            </a:rPr>
            <a:t>експедисийа</a:t>
          </a:r>
          <a:r>
            <a:rPr lang="ru-RU" sz="2200" dirty="0" smtClean="0">
              <a:solidFill>
                <a:schemeClr val="bg1"/>
              </a:solidFill>
              <a:latin typeface="Times Roman (Azeri Lat)" panose="02020603050405020304" pitchFamily="18" charset="-52"/>
            </a:rPr>
            <a:t>, </a:t>
          </a:r>
          <a:r>
            <a:rPr lang="ru-RU" sz="2200" dirty="0" err="1" smtClean="0">
              <a:solidFill>
                <a:schemeClr val="bg1"/>
              </a:solidFill>
              <a:latin typeface="Times Roman (Azeri Lat)" panose="02020603050405020304" pitchFamily="18" charset="-52"/>
            </a:rPr>
            <a:t>няглиййат</a:t>
          </a:r>
          <a:r>
            <a:rPr lang="ru-RU" sz="2200" dirty="0" smtClean="0">
              <a:solidFill>
                <a:schemeClr val="bg1"/>
              </a:solidFill>
              <a:latin typeface="Times Roman (Azeri Lat)" panose="02020603050405020304" pitchFamily="18" charset="-52"/>
            </a:rPr>
            <a:t> </a:t>
          </a:r>
          <a:r>
            <a:rPr lang="ru-RU" sz="2200" dirty="0" err="1" smtClean="0">
              <a:solidFill>
                <a:schemeClr val="bg1"/>
              </a:solidFill>
              <a:latin typeface="Times Roman (Azeri Lat)" panose="02020603050405020304" pitchFamily="18" charset="-52"/>
            </a:rPr>
            <a:t>вя</a:t>
          </a:r>
          <a:r>
            <a:rPr lang="ru-RU" sz="2200" dirty="0" smtClean="0">
              <a:solidFill>
                <a:schemeClr val="bg1"/>
              </a:solidFill>
              <a:latin typeface="Times Roman (Azeri Lat)" panose="02020603050405020304" pitchFamily="18" charset="-52"/>
            </a:rPr>
            <a:t> </a:t>
          </a:r>
          <a:r>
            <a:rPr lang="ru-RU" sz="2200" dirty="0" err="1" smtClean="0">
              <a:solidFill>
                <a:schemeClr val="bg1"/>
              </a:solidFill>
              <a:latin typeface="Times Roman (Azeri Lat)" panose="02020603050405020304" pitchFamily="18" charset="-52"/>
            </a:rPr>
            <a:t>диэяр</a:t>
          </a:r>
          <a:r>
            <a:rPr lang="ru-RU" sz="2200" dirty="0" smtClean="0">
              <a:solidFill>
                <a:schemeClr val="bg1"/>
              </a:solidFill>
              <a:latin typeface="Times Roman (Azeri Lat)" panose="02020603050405020304" pitchFamily="18" charset="-52"/>
            </a:rPr>
            <a:t> </a:t>
          </a:r>
          <a:r>
            <a:rPr lang="ru-RU" sz="2200" dirty="0" err="1" smtClean="0">
              <a:solidFill>
                <a:schemeClr val="bg1"/>
              </a:solidFill>
              <a:latin typeface="Times Roman (Azeri Lat)" panose="02020603050405020304" pitchFamily="18" charset="-52"/>
            </a:rPr>
            <a:t>лоэистик</a:t>
          </a:r>
          <a:r>
            <a:rPr lang="ru-RU" sz="2200" dirty="0" smtClean="0">
              <a:solidFill>
                <a:schemeClr val="bg1"/>
              </a:solidFill>
              <a:latin typeface="Times Roman (Azeri Lat)" panose="02020603050405020304" pitchFamily="18" charset="-52"/>
            </a:rPr>
            <a:t> </a:t>
          </a:r>
          <a:r>
            <a:rPr lang="ru-RU" sz="2200" dirty="0" err="1" smtClean="0">
              <a:solidFill>
                <a:schemeClr val="bg1"/>
              </a:solidFill>
              <a:latin typeface="Times Roman (Azeri Lat)" panose="02020603050405020304" pitchFamily="18" charset="-52"/>
            </a:rPr>
            <a:t>васитячиляря</a:t>
          </a:r>
          <a:r>
            <a:rPr lang="ru-RU" sz="2200" dirty="0" smtClean="0">
              <a:solidFill>
                <a:schemeClr val="bg1"/>
              </a:solidFill>
              <a:latin typeface="Times Roman (Azeri Lat)" panose="02020603050405020304" pitchFamily="18" charset="-52"/>
            </a:rPr>
            <a:t> </a:t>
          </a:r>
          <a:r>
            <a:rPr lang="ru-RU" sz="2200" dirty="0" err="1" smtClean="0">
              <a:solidFill>
                <a:schemeClr val="bg1"/>
              </a:solidFill>
              <a:latin typeface="Times Roman (Azeri Lat)" panose="02020603050405020304" pitchFamily="18" charset="-52"/>
            </a:rPr>
            <a:t>эюстярдикляри</a:t>
          </a:r>
          <a:r>
            <a:rPr lang="ru-RU" sz="2200" dirty="0" smtClean="0">
              <a:solidFill>
                <a:schemeClr val="bg1"/>
              </a:solidFill>
              <a:latin typeface="Times Roman (Azeri Lat)" panose="02020603050405020304" pitchFamily="18" charset="-52"/>
            </a:rPr>
            <a:t> </a:t>
          </a:r>
          <a:r>
            <a:rPr lang="ru-RU" sz="2200" dirty="0" err="1" smtClean="0">
              <a:solidFill>
                <a:schemeClr val="bg1"/>
              </a:solidFill>
              <a:latin typeface="Times Roman (Azeri Lat)" panose="02020603050405020304" pitchFamily="18" charset="-52"/>
            </a:rPr>
            <a:t>хидмятляря</a:t>
          </a:r>
          <a:r>
            <a:rPr lang="ru-RU" sz="2200" dirty="0" smtClean="0">
              <a:solidFill>
                <a:schemeClr val="bg1"/>
              </a:solidFill>
              <a:latin typeface="Times Roman (Azeri Lat)" panose="02020603050405020304" pitchFamily="18" charset="-52"/>
            </a:rPr>
            <a:t> </a:t>
          </a:r>
          <a:r>
            <a:rPr lang="ru-RU" sz="2200" dirty="0" err="1" smtClean="0">
              <a:solidFill>
                <a:schemeClr val="bg1"/>
              </a:solidFill>
              <a:latin typeface="Times Roman (Azeri Lat)" panose="02020603050405020304" pitchFamily="18" charset="-52"/>
            </a:rPr>
            <a:t>эюря</a:t>
          </a:r>
          <a:r>
            <a:rPr lang="ru-RU" sz="2200" dirty="0" smtClean="0">
              <a:solidFill>
                <a:schemeClr val="bg1"/>
              </a:solidFill>
              <a:latin typeface="Times Roman (Azeri Lat)" panose="02020603050405020304" pitchFamily="18" charset="-52"/>
            </a:rPr>
            <a:t> </a:t>
          </a:r>
          <a:r>
            <a:rPr lang="ru-RU" sz="2200" dirty="0" err="1" smtClean="0">
              <a:solidFill>
                <a:schemeClr val="bg1"/>
              </a:solidFill>
              <a:latin typeface="Times Roman (Azeri Lat)" panose="02020603050405020304" pitchFamily="18" charset="-52"/>
            </a:rPr>
            <a:t>юдянилян</a:t>
          </a:r>
          <a:r>
            <a:rPr lang="ru-RU" sz="2200" dirty="0" smtClean="0">
              <a:solidFill>
                <a:schemeClr val="bg1"/>
              </a:solidFill>
              <a:latin typeface="Times Roman (Azeri Lat)" panose="02020603050405020304" pitchFamily="18" charset="-52"/>
            </a:rPr>
            <a:t> </a:t>
          </a:r>
          <a:r>
            <a:rPr lang="ru-RU" sz="2200" dirty="0" err="1" smtClean="0">
              <a:solidFill>
                <a:schemeClr val="bg1"/>
              </a:solidFill>
              <a:latin typeface="Times Roman (Azeri Lat)" panose="02020603050405020304" pitchFamily="18" charset="-52"/>
            </a:rPr>
            <a:t>щаглар</a:t>
          </a:r>
          <a:r>
            <a:rPr lang="ru-RU" sz="2200" dirty="0" smtClean="0">
              <a:solidFill>
                <a:schemeClr val="bg1"/>
              </a:solidFill>
              <a:latin typeface="Times Roman (Azeri Lat)" panose="02020603050405020304" pitchFamily="18" charset="-52"/>
            </a:rPr>
            <a:t> </a:t>
          </a:r>
          <a:r>
            <a:rPr lang="ru-RU" sz="2200" dirty="0" err="1" smtClean="0">
              <a:solidFill>
                <a:schemeClr val="bg1"/>
              </a:solidFill>
              <a:latin typeface="Times Roman (Azeri Lat)" panose="02020603050405020304" pitchFamily="18" charset="-52"/>
            </a:rPr>
            <a:t>вя</a:t>
          </a:r>
          <a:r>
            <a:rPr lang="ru-RU" sz="2200" dirty="0" smtClean="0">
              <a:solidFill>
                <a:schemeClr val="bg1"/>
              </a:solidFill>
              <a:latin typeface="Times Roman (Azeri Lat)" panose="02020603050405020304" pitchFamily="18" charset="-52"/>
            </a:rPr>
            <a:t> </a:t>
          </a:r>
          <a:r>
            <a:rPr lang="ru-RU" sz="2200" dirty="0" err="1" smtClean="0">
              <a:solidFill>
                <a:schemeClr val="bg1"/>
              </a:solidFill>
              <a:latin typeface="Times Roman (Azeri Lat)" panose="02020603050405020304" pitchFamily="18" charset="-52"/>
            </a:rPr>
            <a:t>онун</a:t>
          </a:r>
          <a:r>
            <a:rPr lang="ru-RU" sz="2200" dirty="0" smtClean="0">
              <a:solidFill>
                <a:schemeClr val="bg1"/>
              </a:solidFill>
              <a:latin typeface="Times Roman (Azeri Lat)" panose="02020603050405020304" pitchFamily="18" charset="-52"/>
            </a:rPr>
            <a:t> </a:t>
          </a:r>
          <a:r>
            <a:rPr lang="ru-RU" sz="2200" dirty="0" err="1" smtClean="0">
              <a:solidFill>
                <a:schemeClr val="bg1"/>
              </a:solidFill>
              <a:latin typeface="Times Roman (Azeri Lat)" panose="02020603050405020304" pitchFamily="18" charset="-52"/>
            </a:rPr>
            <a:t>сявиййяси</a:t>
          </a:r>
          <a:r>
            <a:rPr lang="ru-RU" sz="2200" dirty="0" smtClean="0">
              <a:solidFill>
                <a:schemeClr val="bg1"/>
              </a:solidFill>
              <a:latin typeface="Times Roman (Azeri Lat)" panose="02020603050405020304" pitchFamily="18" charset="-52"/>
            </a:rPr>
            <a:t>;</a:t>
          </a:r>
          <a:endParaRPr lang="ru-RU" sz="2200" dirty="0">
            <a:solidFill>
              <a:schemeClr val="bg1"/>
            </a:solidFill>
            <a:latin typeface="Times Roman (Azeri Lat)" panose="02020603050405020304" pitchFamily="18" charset="-52"/>
          </a:endParaRPr>
        </a:p>
      </dgm:t>
    </dgm:pt>
    <dgm:pt modelId="{B9E1C2BF-1164-4F9B-97D9-EB8F05471850}" type="parTrans" cxnId="{51203B6B-EC39-4908-AF78-7BFAB56EA220}">
      <dgm:prSet/>
      <dgm:spPr/>
      <dgm:t>
        <a:bodyPr/>
        <a:lstStyle/>
        <a:p>
          <a:endParaRPr lang="ru-RU"/>
        </a:p>
      </dgm:t>
    </dgm:pt>
    <dgm:pt modelId="{41355E1F-F153-4A5E-9117-84DCA276F4AE}" type="sibTrans" cxnId="{51203B6B-EC39-4908-AF78-7BFAB56EA220}">
      <dgm:prSet/>
      <dgm:spPr/>
      <dgm:t>
        <a:bodyPr/>
        <a:lstStyle/>
        <a:p>
          <a:endParaRPr lang="ru-RU"/>
        </a:p>
      </dgm:t>
    </dgm:pt>
    <dgm:pt modelId="{BEF33734-C04F-4CB0-A61F-A29AC42AC4BA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r>
            <a:rPr lang="ru-RU" sz="2200" dirty="0" err="1" smtClean="0">
              <a:solidFill>
                <a:schemeClr val="bg1"/>
              </a:solidFill>
              <a:latin typeface="Times Roman (Azeri Lat)" panose="02020603050405020304" pitchFamily="18" charset="-52"/>
            </a:rPr>
            <a:t>няглетмянин</a:t>
          </a:r>
          <a:r>
            <a:rPr lang="ru-RU" sz="2200" dirty="0" smtClean="0">
              <a:solidFill>
                <a:schemeClr val="bg1"/>
              </a:solidFill>
              <a:latin typeface="Times Roman (Azeri Lat)" panose="02020603050405020304" pitchFamily="18" charset="-52"/>
            </a:rPr>
            <a:t> </a:t>
          </a:r>
          <a:r>
            <a:rPr lang="ru-RU" sz="2200" dirty="0" err="1" smtClean="0">
              <a:solidFill>
                <a:schemeClr val="bg1"/>
              </a:solidFill>
              <a:latin typeface="Times Roman (Azeri Lat)" panose="02020603050405020304" pitchFamily="18" charset="-52"/>
            </a:rPr>
            <a:t>сцряти</a:t>
          </a:r>
          <a:r>
            <a:rPr lang="ru-RU" sz="2200" dirty="0" smtClean="0">
              <a:solidFill>
                <a:schemeClr val="bg1"/>
              </a:solidFill>
              <a:latin typeface="Times Roman (Azeri Lat)" panose="02020603050405020304" pitchFamily="18" charset="-52"/>
            </a:rPr>
            <a:t> (вахты);</a:t>
          </a:r>
          <a:endParaRPr lang="ru-RU" sz="2200" dirty="0">
            <a:solidFill>
              <a:schemeClr val="bg1"/>
            </a:solidFill>
            <a:latin typeface="Times Roman (Azeri Lat)" panose="02020603050405020304" pitchFamily="18" charset="-52"/>
          </a:endParaRPr>
        </a:p>
      </dgm:t>
    </dgm:pt>
    <dgm:pt modelId="{3B3F9747-EA36-44AB-B01D-919628EB8988}" type="parTrans" cxnId="{0FEAADB3-6A67-4915-84E6-A37C95860ED3}">
      <dgm:prSet/>
      <dgm:spPr/>
      <dgm:t>
        <a:bodyPr/>
        <a:lstStyle/>
        <a:p>
          <a:endParaRPr lang="ru-RU"/>
        </a:p>
      </dgm:t>
    </dgm:pt>
    <dgm:pt modelId="{4D3CAC38-A02E-4699-9CA4-17C841B04636}" type="sibTrans" cxnId="{0FEAADB3-6A67-4915-84E6-A37C95860ED3}">
      <dgm:prSet/>
      <dgm:spPr/>
      <dgm:t>
        <a:bodyPr/>
        <a:lstStyle/>
        <a:p>
          <a:endParaRPr lang="ru-RU"/>
        </a:p>
      </dgm:t>
    </dgm:pt>
    <dgm:pt modelId="{3450B1B4-77E5-4716-8178-239351BCB1F0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r>
            <a:rPr lang="ru-RU" sz="2200" dirty="0" err="1" smtClean="0">
              <a:solidFill>
                <a:schemeClr val="bg1"/>
              </a:solidFill>
              <a:latin typeface="Times Roman (Azeri Lat)" panose="02020603050405020304" pitchFamily="18" charset="-52"/>
            </a:rPr>
            <a:t>няглетмянин</a:t>
          </a:r>
          <a:r>
            <a:rPr lang="ru-RU" sz="2200" dirty="0" smtClean="0">
              <a:solidFill>
                <a:schemeClr val="bg1"/>
              </a:solidFill>
              <a:latin typeface="Times Roman (Azeri Lat)" panose="02020603050405020304" pitchFamily="18" charset="-52"/>
            </a:rPr>
            <a:t> </a:t>
          </a:r>
          <a:r>
            <a:rPr lang="ru-RU" sz="2200" dirty="0" err="1" smtClean="0">
              <a:solidFill>
                <a:schemeClr val="bg1"/>
              </a:solidFill>
              <a:latin typeface="Times Roman (Azeri Lat)" panose="02020603050405020304" pitchFamily="18" charset="-52"/>
            </a:rPr>
            <a:t>кейфиййяти</a:t>
          </a:r>
          <a:r>
            <a:rPr lang="ru-RU" sz="2200" dirty="0" smtClean="0">
              <a:solidFill>
                <a:schemeClr val="bg1"/>
              </a:solidFill>
              <a:latin typeface="Times Roman (Azeri Lat)" panose="02020603050405020304" pitchFamily="18" charset="-52"/>
            </a:rPr>
            <a:t> (</a:t>
          </a:r>
          <a:r>
            <a:rPr lang="ru-RU" sz="2200" dirty="0" err="1" smtClean="0">
              <a:solidFill>
                <a:schemeClr val="bg1"/>
              </a:solidFill>
              <a:latin typeface="Times Roman (Azeri Lat)" panose="02020603050405020304" pitchFamily="18" charset="-52"/>
            </a:rPr>
            <a:t>йцклярин</a:t>
          </a:r>
          <a:r>
            <a:rPr lang="ru-RU" sz="2200" dirty="0" smtClean="0">
              <a:solidFill>
                <a:schemeClr val="bg1"/>
              </a:solidFill>
              <a:latin typeface="Times Roman (Azeri Lat)" panose="02020603050405020304" pitchFamily="18" charset="-52"/>
            </a:rPr>
            <a:t> </a:t>
          </a:r>
          <a:r>
            <a:rPr lang="ru-RU" sz="2200" dirty="0" err="1" smtClean="0">
              <a:solidFill>
                <a:schemeClr val="bg1"/>
              </a:solidFill>
              <a:latin typeface="Times Roman (Azeri Lat)" panose="02020603050405020304" pitchFamily="18" charset="-52"/>
            </a:rPr>
            <a:t>дашынмасы</a:t>
          </a:r>
          <a:r>
            <a:rPr lang="ru-RU" sz="2200" dirty="0" smtClean="0">
              <a:solidFill>
                <a:schemeClr val="bg1"/>
              </a:solidFill>
              <a:latin typeface="Times Roman (Azeri Lat)" panose="02020603050405020304" pitchFamily="18" charset="-52"/>
            </a:rPr>
            <a:t> </a:t>
          </a:r>
          <a:r>
            <a:rPr lang="ru-RU" sz="2200" dirty="0" err="1" smtClean="0">
              <a:solidFill>
                <a:schemeClr val="bg1"/>
              </a:solidFill>
              <a:latin typeface="Times Roman (Azeri Lat)" panose="02020603050405020304" pitchFamily="18" charset="-52"/>
            </a:rPr>
            <a:t>вя</a:t>
          </a:r>
          <a:r>
            <a:rPr lang="ru-RU" sz="2200" dirty="0" smtClean="0">
              <a:solidFill>
                <a:schemeClr val="bg1"/>
              </a:solidFill>
              <a:latin typeface="Times Roman (Azeri Lat)" panose="02020603050405020304" pitchFamily="18" charset="-52"/>
            </a:rPr>
            <a:t> </a:t>
          </a:r>
          <a:r>
            <a:rPr lang="ru-RU" sz="2200" dirty="0" err="1" smtClean="0">
              <a:solidFill>
                <a:schemeClr val="bg1"/>
              </a:solidFill>
              <a:latin typeface="Times Roman (Azeri Lat)" panose="02020603050405020304" pitchFamily="18" charset="-52"/>
            </a:rPr>
            <a:t>сахланмасы</a:t>
          </a:r>
          <a:r>
            <a:rPr lang="ru-RU" sz="2200" dirty="0" smtClean="0">
              <a:solidFill>
                <a:schemeClr val="bg1"/>
              </a:solidFill>
              <a:latin typeface="Times Roman (Azeri Lat)" panose="02020603050405020304" pitchFamily="18" charset="-52"/>
            </a:rPr>
            <a:t> </a:t>
          </a:r>
          <a:r>
            <a:rPr lang="ru-RU" sz="2200" dirty="0" err="1" smtClean="0">
              <a:solidFill>
                <a:schemeClr val="bg1"/>
              </a:solidFill>
              <a:latin typeface="Times Roman (Azeri Lat)" panose="02020603050405020304" pitchFamily="18" charset="-52"/>
            </a:rPr>
            <a:t>етибарлылыьы</a:t>
          </a:r>
          <a:r>
            <a:rPr lang="ru-RU" sz="2200" dirty="0" smtClean="0">
              <a:solidFill>
                <a:schemeClr val="bg1"/>
              </a:solidFill>
              <a:latin typeface="Times Roman (Azeri Lat)" panose="02020603050405020304" pitchFamily="18" charset="-52"/>
            </a:rPr>
            <a:t>) </a:t>
          </a:r>
          <a:r>
            <a:rPr lang="ru-RU" sz="2200" dirty="0" err="1" smtClean="0">
              <a:solidFill>
                <a:schemeClr val="bg1"/>
              </a:solidFill>
              <a:latin typeface="Times Roman (Azeri Lat)" panose="02020603050405020304" pitchFamily="18" charset="-52"/>
            </a:rPr>
            <a:t>аид</a:t>
          </a:r>
          <a:r>
            <a:rPr lang="ru-RU" sz="2200" dirty="0" smtClean="0">
              <a:solidFill>
                <a:schemeClr val="bg1"/>
              </a:solidFill>
              <a:latin typeface="Times Roman (Azeri Lat)" panose="02020603050405020304" pitchFamily="18" charset="-52"/>
            </a:rPr>
            <a:t> </a:t>
          </a:r>
          <a:r>
            <a:rPr lang="ru-RU" sz="2200" dirty="0" err="1" smtClean="0">
              <a:solidFill>
                <a:schemeClr val="bg1"/>
              </a:solidFill>
              <a:latin typeface="Times Roman (Azeri Lat)" panose="02020603050405020304" pitchFamily="18" charset="-52"/>
            </a:rPr>
            <a:t>едилир</a:t>
          </a:r>
          <a:r>
            <a:rPr lang="ru-RU" sz="2200" dirty="0" smtClean="0">
              <a:solidFill>
                <a:schemeClr val="bg1"/>
              </a:solidFill>
              <a:latin typeface="Times Roman (Azeri Lat)" panose="02020603050405020304" pitchFamily="18" charset="-52"/>
            </a:rPr>
            <a:t>.</a:t>
          </a:r>
          <a:endParaRPr lang="ru-RU" sz="2200" dirty="0">
            <a:solidFill>
              <a:schemeClr val="bg1"/>
            </a:solidFill>
            <a:latin typeface="Times Roman (Azeri Lat)" panose="02020603050405020304" pitchFamily="18" charset="-52"/>
          </a:endParaRPr>
        </a:p>
      </dgm:t>
    </dgm:pt>
    <dgm:pt modelId="{733476E6-14CB-45DC-964E-AF8A9FC897BA}" type="parTrans" cxnId="{221D6C1C-E2D3-48DA-A3D7-CBC48A83B672}">
      <dgm:prSet/>
      <dgm:spPr/>
      <dgm:t>
        <a:bodyPr/>
        <a:lstStyle/>
        <a:p>
          <a:endParaRPr lang="ru-RU"/>
        </a:p>
      </dgm:t>
    </dgm:pt>
    <dgm:pt modelId="{92AAE99A-DF46-4BAE-ADEB-84B1BD927B08}" type="sibTrans" cxnId="{221D6C1C-E2D3-48DA-A3D7-CBC48A83B672}">
      <dgm:prSet/>
      <dgm:spPr/>
      <dgm:t>
        <a:bodyPr/>
        <a:lstStyle/>
        <a:p>
          <a:endParaRPr lang="ru-RU"/>
        </a:p>
      </dgm:t>
    </dgm:pt>
    <dgm:pt modelId="{68CBBB51-2835-4DA7-8284-FAB6B8A20CA6}" type="pres">
      <dgm:prSet presAssocID="{5609992D-3C6C-410B-A4E7-1465FCF3FFB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65A07BC7-447C-467B-9147-AF292FBC5A42}" type="pres">
      <dgm:prSet presAssocID="{5609992D-3C6C-410B-A4E7-1465FCF3FFB4}" presName="Name1" presStyleCnt="0"/>
      <dgm:spPr/>
    </dgm:pt>
    <dgm:pt modelId="{72DABAAD-DD4C-412E-A9F1-A13D7B855992}" type="pres">
      <dgm:prSet presAssocID="{5609992D-3C6C-410B-A4E7-1465FCF3FFB4}" presName="cycle" presStyleCnt="0"/>
      <dgm:spPr/>
    </dgm:pt>
    <dgm:pt modelId="{DB3694FC-3983-4536-A8DA-86EBE7902FD5}" type="pres">
      <dgm:prSet presAssocID="{5609992D-3C6C-410B-A4E7-1465FCF3FFB4}" presName="srcNode" presStyleLbl="node1" presStyleIdx="0" presStyleCnt="4"/>
      <dgm:spPr/>
    </dgm:pt>
    <dgm:pt modelId="{7C800BEA-02FD-4275-8EC6-4A7F12B36A2C}" type="pres">
      <dgm:prSet presAssocID="{5609992D-3C6C-410B-A4E7-1465FCF3FFB4}" presName="conn" presStyleLbl="parChTrans1D2" presStyleIdx="0" presStyleCnt="1"/>
      <dgm:spPr/>
      <dgm:t>
        <a:bodyPr/>
        <a:lstStyle/>
        <a:p>
          <a:endParaRPr lang="ru-RU"/>
        </a:p>
      </dgm:t>
    </dgm:pt>
    <dgm:pt modelId="{1E04663C-3049-4991-935B-A2DD4AE3FF48}" type="pres">
      <dgm:prSet presAssocID="{5609992D-3C6C-410B-A4E7-1465FCF3FFB4}" presName="extraNode" presStyleLbl="node1" presStyleIdx="0" presStyleCnt="4"/>
      <dgm:spPr/>
    </dgm:pt>
    <dgm:pt modelId="{D6E31457-9295-4E01-8297-098B3E1719E7}" type="pres">
      <dgm:prSet presAssocID="{5609992D-3C6C-410B-A4E7-1465FCF3FFB4}" presName="dstNode" presStyleLbl="node1" presStyleIdx="0" presStyleCnt="4"/>
      <dgm:spPr/>
    </dgm:pt>
    <dgm:pt modelId="{B52AA62C-5F5D-45CD-8347-6CD5B5F5EDA4}" type="pres">
      <dgm:prSet presAssocID="{D709189C-2450-45DA-B114-9FF27D90FFCD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95635B-08BD-4805-996E-828CEEFC024B}" type="pres">
      <dgm:prSet presAssocID="{D709189C-2450-45DA-B114-9FF27D90FFCD}" presName="accent_1" presStyleCnt="0"/>
      <dgm:spPr/>
    </dgm:pt>
    <dgm:pt modelId="{7315047D-330E-4D59-8009-9F7D0DCAB92D}" type="pres">
      <dgm:prSet presAssocID="{D709189C-2450-45DA-B114-9FF27D90FFCD}" presName="accentRepeatNode" presStyleLbl="solidFgAcc1" presStyleIdx="0" presStyleCnt="4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chemeClr val="tx1"/>
        </a:solidFill>
      </dgm:spPr>
    </dgm:pt>
    <dgm:pt modelId="{6173A762-2B43-46E2-8C21-600608334E90}" type="pres">
      <dgm:prSet presAssocID="{C611DCD3-44E2-48A2-B6BA-670C18497503}" presName="text_2" presStyleLbl="node1" presStyleIdx="1" presStyleCnt="4" custScaleY="1178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5625CD-9CA7-47F2-8155-1902455DCEB9}" type="pres">
      <dgm:prSet presAssocID="{C611DCD3-44E2-48A2-B6BA-670C18497503}" presName="accent_2" presStyleCnt="0"/>
      <dgm:spPr/>
    </dgm:pt>
    <dgm:pt modelId="{E4F22F06-ECDB-4C5B-9200-7D66312DA4C7}" type="pres">
      <dgm:prSet presAssocID="{C611DCD3-44E2-48A2-B6BA-670C18497503}" presName="accentRepeatNode" presStyleLbl="solidFgAcc1" presStyleIdx="1" presStyleCnt="4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</dgm:pt>
    <dgm:pt modelId="{797C859D-DFED-4ECC-B2E8-E0A5F64848A8}" type="pres">
      <dgm:prSet presAssocID="{BEF33734-C04F-4CB0-A61F-A29AC42AC4BA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6FA734-E5C0-4DFF-9CF6-A5C0B211B382}" type="pres">
      <dgm:prSet presAssocID="{BEF33734-C04F-4CB0-A61F-A29AC42AC4BA}" presName="accent_3" presStyleCnt="0"/>
      <dgm:spPr/>
    </dgm:pt>
    <dgm:pt modelId="{6D03DAEA-CEA8-40A1-8B0C-6957EFF96412}" type="pres">
      <dgm:prSet presAssocID="{BEF33734-C04F-4CB0-A61F-A29AC42AC4BA}" presName="accentRepeatNode" presStyleLbl="solidFgAcc1" presStyleIdx="2" presStyleCnt="4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</dgm:pt>
    <dgm:pt modelId="{1A6568E3-913F-4572-A83B-076D2F5932A1}" type="pres">
      <dgm:prSet presAssocID="{3450B1B4-77E5-4716-8178-239351BCB1F0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746D43-392F-4CEE-9F3E-C5BA3EE661C5}" type="pres">
      <dgm:prSet presAssocID="{3450B1B4-77E5-4716-8178-239351BCB1F0}" presName="accent_4" presStyleCnt="0"/>
      <dgm:spPr/>
    </dgm:pt>
    <dgm:pt modelId="{F6449FBB-E14B-4846-9744-CCF52D15748B}" type="pres">
      <dgm:prSet presAssocID="{3450B1B4-77E5-4716-8178-239351BCB1F0}" presName="accentRepeatNode" presStyleLbl="solidFgAcc1" presStyleIdx="3" presStyleCnt="4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</dgm:pt>
  </dgm:ptLst>
  <dgm:cxnLst>
    <dgm:cxn modelId="{221D6C1C-E2D3-48DA-A3D7-CBC48A83B672}" srcId="{5609992D-3C6C-410B-A4E7-1465FCF3FFB4}" destId="{3450B1B4-77E5-4716-8178-239351BCB1F0}" srcOrd="3" destOrd="0" parTransId="{733476E6-14CB-45DC-964E-AF8A9FC897BA}" sibTransId="{92AAE99A-DF46-4BAE-ADEB-84B1BD927B08}"/>
    <dgm:cxn modelId="{0FEAADB3-6A67-4915-84E6-A37C95860ED3}" srcId="{5609992D-3C6C-410B-A4E7-1465FCF3FFB4}" destId="{BEF33734-C04F-4CB0-A61F-A29AC42AC4BA}" srcOrd="2" destOrd="0" parTransId="{3B3F9747-EA36-44AB-B01D-919628EB8988}" sibTransId="{4D3CAC38-A02E-4699-9CA4-17C841B04636}"/>
    <dgm:cxn modelId="{95D40DC4-6B14-4E8F-8F3A-A52035354E6D}" type="presOf" srcId="{C611DCD3-44E2-48A2-B6BA-670C18497503}" destId="{6173A762-2B43-46E2-8C21-600608334E90}" srcOrd="0" destOrd="0" presId="urn:microsoft.com/office/officeart/2008/layout/VerticalCurvedList"/>
    <dgm:cxn modelId="{FDF76AAE-A885-4F79-8D07-9B71AD7F45D1}" type="presOf" srcId="{3450B1B4-77E5-4716-8178-239351BCB1F0}" destId="{1A6568E3-913F-4572-A83B-076D2F5932A1}" srcOrd="0" destOrd="0" presId="urn:microsoft.com/office/officeart/2008/layout/VerticalCurvedList"/>
    <dgm:cxn modelId="{29119DE2-3257-42E8-B677-77C12321C60E}" type="presOf" srcId="{5609992D-3C6C-410B-A4E7-1465FCF3FFB4}" destId="{68CBBB51-2835-4DA7-8284-FAB6B8A20CA6}" srcOrd="0" destOrd="0" presId="urn:microsoft.com/office/officeart/2008/layout/VerticalCurvedList"/>
    <dgm:cxn modelId="{95E4D80F-D32C-47AF-864E-C306F5D6C032}" type="presOf" srcId="{BEF33734-C04F-4CB0-A61F-A29AC42AC4BA}" destId="{797C859D-DFED-4ECC-B2E8-E0A5F64848A8}" srcOrd="0" destOrd="0" presId="urn:microsoft.com/office/officeart/2008/layout/VerticalCurvedList"/>
    <dgm:cxn modelId="{478493A9-93F1-4194-B008-C4DFE1D6D0F9}" type="presOf" srcId="{2815ADA8-540D-4752-884D-A8716A558FE8}" destId="{7C800BEA-02FD-4275-8EC6-4A7F12B36A2C}" srcOrd="0" destOrd="0" presId="urn:microsoft.com/office/officeart/2008/layout/VerticalCurvedList"/>
    <dgm:cxn modelId="{51203B6B-EC39-4908-AF78-7BFAB56EA220}" srcId="{5609992D-3C6C-410B-A4E7-1465FCF3FFB4}" destId="{C611DCD3-44E2-48A2-B6BA-670C18497503}" srcOrd="1" destOrd="0" parTransId="{B9E1C2BF-1164-4F9B-97D9-EB8F05471850}" sibTransId="{41355E1F-F153-4A5E-9117-84DCA276F4AE}"/>
    <dgm:cxn modelId="{D3788774-117E-4ED1-9A7E-26F29923FAE7}" type="presOf" srcId="{D709189C-2450-45DA-B114-9FF27D90FFCD}" destId="{B52AA62C-5F5D-45CD-8347-6CD5B5F5EDA4}" srcOrd="0" destOrd="0" presId="urn:microsoft.com/office/officeart/2008/layout/VerticalCurvedList"/>
    <dgm:cxn modelId="{CC3355FE-C721-4E5D-9FE3-509BF47D31C6}" srcId="{5609992D-3C6C-410B-A4E7-1465FCF3FFB4}" destId="{D709189C-2450-45DA-B114-9FF27D90FFCD}" srcOrd="0" destOrd="0" parTransId="{346925A6-F571-4632-9802-999BB307A29B}" sibTransId="{2815ADA8-540D-4752-884D-A8716A558FE8}"/>
    <dgm:cxn modelId="{CBE351B9-8047-4539-8A13-DC7586ED27E7}" type="presParOf" srcId="{68CBBB51-2835-4DA7-8284-FAB6B8A20CA6}" destId="{65A07BC7-447C-467B-9147-AF292FBC5A42}" srcOrd="0" destOrd="0" presId="urn:microsoft.com/office/officeart/2008/layout/VerticalCurvedList"/>
    <dgm:cxn modelId="{7961556D-5220-4181-93AF-C2107EEEC6AD}" type="presParOf" srcId="{65A07BC7-447C-467B-9147-AF292FBC5A42}" destId="{72DABAAD-DD4C-412E-A9F1-A13D7B855992}" srcOrd="0" destOrd="0" presId="urn:microsoft.com/office/officeart/2008/layout/VerticalCurvedList"/>
    <dgm:cxn modelId="{A3508787-5C59-4395-B4BC-1D953CD019E7}" type="presParOf" srcId="{72DABAAD-DD4C-412E-A9F1-A13D7B855992}" destId="{DB3694FC-3983-4536-A8DA-86EBE7902FD5}" srcOrd="0" destOrd="0" presId="urn:microsoft.com/office/officeart/2008/layout/VerticalCurvedList"/>
    <dgm:cxn modelId="{739F7A7B-2303-4BAB-A405-3526665968E1}" type="presParOf" srcId="{72DABAAD-DD4C-412E-A9F1-A13D7B855992}" destId="{7C800BEA-02FD-4275-8EC6-4A7F12B36A2C}" srcOrd="1" destOrd="0" presId="urn:microsoft.com/office/officeart/2008/layout/VerticalCurvedList"/>
    <dgm:cxn modelId="{609F469D-743B-4611-A6BF-5828E2D0CDB3}" type="presParOf" srcId="{72DABAAD-DD4C-412E-A9F1-A13D7B855992}" destId="{1E04663C-3049-4991-935B-A2DD4AE3FF48}" srcOrd="2" destOrd="0" presId="urn:microsoft.com/office/officeart/2008/layout/VerticalCurvedList"/>
    <dgm:cxn modelId="{343B8025-1B26-4771-866B-A0420C64C6E9}" type="presParOf" srcId="{72DABAAD-DD4C-412E-A9F1-A13D7B855992}" destId="{D6E31457-9295-4E01-8297-098B3E1719E7}" srcOrd="3" destOrd="0" presId="urn:microsoft.com/office/officeart/2008/layout/VerticalCurvedList"/>
    <dgm:cxn modelId="{2868475C-5ADF-464C-9591-3C1545B45593}" type="presParOf" srcId="{65A07BC7-447C-467B-9147-AF292FBC5A42}" destId="{B52AA62C-5F5D-45CD-8347-6CD5B5F5EDA4}" srcOrd="1" destOrd="0" presId="urn:microsoft.com/office/officeart/2008/layout/VerticalCurvedList"/>
    <dgm:cxn modelId="{A864EEF6-2961-4776-A38C-0DD2F1F0E601}" type="presParOf" srcId="{65A07BC7-447C-467B-9147-AF292FBC5A42}" destId="{EA95635B-08BD-4805-996E-828CEEFC024B}" srcOrd="2" destOrd="0" presId="urn:microsoft.com/office/officeart/2008/layout/VerticalCurvedList"/>
    <dgm:cxn modelId="{DBAFC9BF-5AB5-4A20-8E3D-96033DF4D892}" type="presParOf" srcId="{EA95635B-08BD-4805-996E-828CEEFC024B}" destId="{7315047D-330E-4D59-8009-9F7D0DCAB92D}" srcOrd="0" destOrd="0" presId="urn:microsoft.com/office/officeart/2008/layout/VerticalCurvedList"/>
    <dgm:cxn modelId="{44AC328E-60DF-48D4-A6E8-CF33EDC72EB0}" type="presParOf" srcId="{65A07BC7-447C-467B-9147-AF292FBC5A42}" destId="{6173A762-2B43-46E2-8C21-600608334E90}" srcOrd="3" destOrd="0" presId="urn:microsoft.com/office/officeart/2008/layout/VerticalCurvedList"/>
    <dgm:cxn modelId="{CE88226F-A041-4E02-87DE-FF71FB3A5D68}" type="presParOf" srcId="{65A07BC7-447C-467B-9147-AF292FBC5A42}" destId="{525625CD-9CA7-47F2-8155-1902455DCEB9}" srcOrd="4" destOrd="0" presId="urn:microsoft.com/office/officeart/2008/layout/VerticalCurvedList"/>
    <dgm:cxn modelId="{E70B7D8F-D89B-4451-B668-AA89EACEC58A}" type="presParOf" srcId="{525625CD-9CA7-47F2-8155-1902455DCEB9}" destId="{E4F22F06-ECDB-4C5B-9200-7D66312DA4C7}" srcOrd="0" destOrd="0" presId="urn:microsoft.com/office/officeart/2008/layout/VerticalCurvedList"/>
    <dgm:cxn modelId="{72709768-9745-48BB-A3E9-8A9F056C737E}" type="presParOf" srcId="{65A07BC7-447C-467B-9147-AF292FBC5A42}" destId="{797C859D-DFED-4ECC-B2E8-E0A5F64848A8}" srcOrd="5" destOrd="0" presId="urn:microsoft.com/office/officeart/2008/layout/VerticalCurvedList"/>
    <dgm:cxn modelId="{06BBCE36-BE93-4AAD-AC52-6CA331791007}" type="presParOf" srcId="{65A07BC7-447C-467B-9147-AF292FBC5A42}" destId="{256FA734-E5C0-4DFF-9CF6-A5C0B211B382}" srcOrd="6" destOrd="0" presId="urn:microsoft.com/office/officeart/2008/layout/VerticalCurvedList"/>
    <dgm:cxn modelId="{A72F90A4-FB6E-418A-8639-159731FB8023}" type="presParOf" srcId="{256FA734-E5C0-4DFF-9CF6-A5C0B211B382}" destId="{6D03DAEA-CEA8-40A1-8B0C-6957EFF96412}" srcOrd="0" destOrd="0" presId="urn:microsoft.com/office/officeart/2008/layout/VerticalCurvedList"/>
    <dgm:cxn modelId="{F0655E18-AB7E-499A-A724-23E9A682D086}" type="presParOf" srcId="{65A07BC7-447C-467B-9147-AF292FBC5A42}" destId="{1A6568E3-913F-4572-A83B-076D2F5932A1}" srcOrd="7" destOrd="0" presId="urn:microsoft.com/office/officeart/2008/layout/VerticalCurvedList"/>
    <dgm:cxn modelId="{8E643423-0E92-4D1A-9C45-215E4648CAFD}" type="presParOf" srcId="{65A07BC7-447C-467B-9147-AF292FBC5A42}" destId="{02746D43-392F-4CEE-9F3E-C5BA3EE661C5}" srcOrd="8" destOrd="0" presId="urn:microsoft.com/office/officeart/2008/layout/VerticalCurvedList"/>
    <dgm:cxn modelId="{561C9F11-6D5A-4E1A-8555-254AA2816C2B}" type="presParOf" srcId="{02746D43-392F-4CEE-9F3E-C5BA3EE661C5}" destId="{F6449FBB-E14B-4846-9744-CCF52D15748B}" srcOrd="0" destOrd="0" presId="urn:microsoft.com/office/officeart/2008/layout/VerticalCurvedList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21321E8-3404-4039-B2DC-6F355C85C2DB}" type="doc">
      <dgm:prSet loTypeId="urn:microsoft.com/office/officeart/2005/8/layout/chevronAccent+Icon" loCatId="officeonline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156D593E-645A-441D-9061-5121C8DFADE9}">
      <dgm:prSet/>
      <dgm:spPr/>
      <dgm:t>
        <a:bodyPr/>
        <a:lstStyle/>
        <a:p>
          <a:pPr rtl="0"/>
          <a:r>
            <a:rPr lang="ru-RU" spc="-300" dirty="0" smtClean="0">
              <a:latin typeface="A3 Times AzLat" panose="02020603050405020304" pitchFamily="18" charset="-52"/>
            </a:rPr>
            <a:t>у н и м о д а л</a:t>
          </a:r>
          <a:endParaRPr lang="ru-RU" spc="-300" dirty="0">
            <a:latin typeface="A3 Times AzLat" panose="02020603050405020304" pitchFamily="18" charset="-52"/>
          </a:endParaRPr>
        </a:p>
      </dgm:t>
    </dgm:pt>
    <dgm:pt modelId="{D7901D5B-43C3-409A-AA39-FC87D494CDDD}" type="parTrans" cxnId="{F92EE928-DC40-4858-A159-545B288F1C2E}">
      <dgm:prSet/>
      <dgm:spPr/>
      <dgm:t>
        <a:bodyPr/>
        <a:lstStyle/>
        <a:p>
          <a:endParaRPr lang="ru-RU"/>
        </a:p>
      </dgm:t>
    </dgm:pt>
    <dgm:pt modelId="{824347D3-2125-4688-AF7E-7F0BC64A815C}" type="sibTrans" cxnId="{F92EE928-DC40-4858-A159-545B288F1C2E}">
      <dgm:prSet/>
      <dgm:spPr/>
      <dgm:t>
        <a:bodyPr/>
        <a:lstStyle/>
        <a:p>
          <a:endParaRPr lang="ru-RU"/>
        </a:p>
      </dgm:t>
    </dgm:pt>
    <dgm:pt modelId="{26DDF349-4B6D-4330-8001-5EC4AFE269B5}">
      <dgm:prSet/>
      <dgm:spPr/>
      <dgm:t>
        <a:bodyPr/>
        <a:lstStyle/>
        <a:p>
          <a:pPr rtl="0"/>
          <a:r>
            <a:rPr lang="ru-RU" spc="-300" dirty="0" smtClean="0">
              <a:latin typeface="A3 Times AzLat" panose="02020603050405020304" pitchFamily="18" charset="-52"/>
            </a:rPr>
            <a:t>г а р ы ш ы г</a:t>
          </a:r>
          <a:endParaRPr lang="ru-RU" spc="-300" dirty="0">
            <a:latin typeface="A3 Times AzLat" panose="02020603050405020304" pitchFamily="18" charset="-52"/>
          </a:endParaRPr>
        </a:p>
      </dgm:t>
    </dgm:pt>
    <dgm:pt modelId="{EBF5E6CE-A753-4E2B-945F-81F0DA013F9C}" type="parTrans" cxnId="{1504FBE9-1DCC-4EDD-B2D1-7CB54921DC69}">
      <dgm:prSet/>
      <dgm:spPr/>
      <dgm:t>
        <a:bodyPr/>
        <a:lstStyle/>
        <a:p>
          <a:endParaRPr lang="ru-RU"/>
        </a:p>
      </dgm:t>
    </dgm:pt>
    <dgm:pt modelId="{FCE4594D-7DF0-40E5-8EA7-EA154FEC8E44}" type="sibTrans" cxnId="{1504FBE9-1DCC-4EDD-B2D1-7CB54921DC69}">
      <dgm:prSet/>
      <dgm:spPr/>
      <dgm:t>
        <a:bodyPr/>
        <a:lstStyle/>
        <a:p>
          <a:endParaRPr lang="ru-RU"/>
        </a:p>
      </dgm:t>
    </dgm:pt>
    <dgm:pt modelId="{7E5CCF50-3602-41CD-A877-4ED693045294}">
      <dgm:prSet/>
      <dgm:spPr/>
      <dgm:t>
        <a:bodyPr/>
        <a:lstStyle/>
        <a:p>
          <a:pPr rtl="0"/>
          <a:r>
            <a:rPr lang="ru-RU" spc="-300" dirty="0" smtClean="0">
              <a:latin typeface="A3 Times AzLat" panose="02020603050405020304" pitchFamily="18" charset="-52"/>
            </a:rPr>
            <a:t>к о м б и н я л я ш д и р и л м и ш</a:t>
          </a:r>
          <a:endParaRPr lang="ru-RU" spc="-300" dirty="0">
            <a:latin typeface="A3 Times AzLat" panose="02020603050405020304" pitchFamily="18" charset="-52"/>
          </a:endParaRPr>
        </a:p>
      </dgm:t>
    </dgm:pt>
    <dgm:pt modelId="{B1DD17B8-25A3-4C0B-9D64-149BB853E40E}" type="parTrans" cxnId="{22D4A151-41C3-40BF-9C71-E41F63D95873}">
      <dgm:prSet/>
      <dgm:spPr/>
      <dgm:t>
        <a:bodyPr/>
        <a:lstStyle/>
        <a:p>
          <a:endParaRPr lang="ru-RU"/>
        </a:p>
      </dgm:t>
    </dgm:pt>
    <dgm:pt modelId="{AF044023-A8B1-497D-998B-2AAEA4386804}" type="sibTrans" cxnId="{22D4A151-41C3-40BF-9C71-E41F63D95873}">
      <dgm:prSet/>
      <dgm:spPr/>
      <dgm:t>
        <a:bodyPr/>
        <a:lstStyle/>
        <a:p>
          <a:endParaRPr lang="ru-RU"/>
        </a:p>
      </dgm:t>
    </dgm:pt>
    <dgm:pt modelId="{7F93F08A-4264-4D23-9AA5-D5352E329142}" type="pres">
      <dgm:prSet presAssocID="{321321E8-3404-4039-B2DC-6F355C85C2D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EF4C50-C4FB-4E97-B0B4-C1986F60069F}" type="pres">
      <dgm:prSet presAssocID="{156D593E-645A-441D-9061-5121C8DFADE9}" presName="composite" presStyleCnt="0"/>
      <dgm:spPr/>
    </dgm:pt>
    <dgm:pt modelId="{E3CCD4B3-55DA-41AC-B579-A2CC93D811BF}" type="pres">
      <dgm:prSet presAssocID="{156D593E-645A-441D-9061-5121C8DFADE9}" presName="bgChev" presStyleLbl="node1" presStyleIdx="0" presStyleCnt="3"/>
      <dgm:spPr/>
    </dgm:pt>
    <dgm:pt modelId="{7159151B-242A-41B2-B128-3D997BD1DFE5}" type="pres">
      <dgm:prSet presAssocID="{156D593E-645A-441D-9061-5121C8DFADE9}" presName="tx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688292-9E82-4DFC-B014-673EC99D200F}" type="pres">
      <dgm:prSet presAssocID="{824347D3-2125-4688-AF7E-7F0BC64A815C}" presName="compositeSpace" presStyleCnt="0"/>
      <dgm:spPr/>
    </dgm:pt>
    <dgm:pt modelId="{3809EB0D-7C37-4A96-9E10-DF236B4010AB}" type="pres">
      <dgm:prSet presAssocID="{26DDF349-4B6D-4330-8001-5EC4AFE269B5}" presName="composite" presStyleCnt="0"/>
      <dgm:spPr/>
    </dgm:pt>
    <dgm:pt modelId="{2F25D41F-0B3D-4C6F-AAEA-E6F65EA59E1E}" type="pres">
      <dgm:prSet presAssocID="{26DDF349-4B6D-4330-8001-5EC4AFE269B5}" presName="bgChev" presStyleLbl="node1" presStyleIdx="1" presStyleCnt="3"/>
      <dgm:spPr/>
    </dgm:pt>
    <dgm:pt modelId="{BE34DDA6-0159-43C0-9F29-B639181C2F7C}" type="pres">
      <dgm:prSet presAssocID="{26DDF349-4B6D-4330-8001-5EC4AFE269B5}" presName="tx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BCDDF7-8D3E-4D08-B6F4-CF5F1A06C79D}" type="pres">
      <dgm:prSet presAssocID="{FCE4594D-7DF0-40E5-8EA7-EA154FEC8E44}" presName="compositeSpace" presStyleCnt="0"/>
      <dgm:spPr/>
    </dgm:pt>
    <dgm:pt modelId="{CCE322F7-530D-4025-A31B-BCF9F9CE23A5}" type="pres">
      <dgm:prSet presAssocID="{7E5CCF50-3602-41CD-A877-4ED693045294}" presName="composite" presStyleCnt="0"/>
      <dgm:spPr/>
    </dgm:pt>
    <dgm:pt modelId="{F0A841D1-CE89-401C-A7B8-70D75DEE055E}" type="pres">
      <dgm:prSet presAssocID="{7E5CCF50-3602-41CD-A877-4ED693045294}" presName="bgChev" presStyleLbl="node1" presStyleIdx="2" presStyleCnt="3"/>
      <dgm:spPr/>
    </dgm:pt>
    <dgm:pt modelId="{2E5D5BB8-C126-448A-9F9D-D61D8CD57A3A}" type="pres">
      <dgm:prSet presAssocID="{7E5CCF50-3602-41CD-A877-4ED693045294}" presName="txNode" presStyleLbl="fgAcc1" presStyleIdx="2" presStyleCnt="3" custScaleX="1132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4410E82-ACB5-420D-92AB-15D20ED35AAD}" type="presOf" srcId="{321321E8-3404-4039-B2DC-6F355C85C2DB}" destId="{7F93F08A-4264-4D23-9AA5-D5352E329142}" srcOrd="0" destOrd="0" presId="urn:microsoft.com/office/officeart/2005/8/layout/chevronAccent+Icon"/>
    <dgm:cxn modelId="{1504FBE9-1DCC-4EDD-B2D1-7CB54921DC69}" srcId="{321321E8-3404-4039-B2DC-6F355C85C2DB}" destId="{26DDF349-4B6D-4330-8001-5EC4AFE269B5}" srcOrd="1" destOrd="0" parTransId="{EBF5E6CE-A753-4E2B-945F-81F0DA013F9C}" sibTransId="{FCE4594D-7DF0-40E5-8EA7-EA154FEC8E44}"/>
    <dgm:cxn modelId="{5CEBB95F-C4E2-487D-9B1D-772EB5F5FB58}" type="presOf" srcId="{7E5CCF50-3602-41CD-A877-4ED693045294}" destId="{2E5D5BB8-C126-448A-9F9D-D61D8CD57A3A}" srcOrd="0" destOrd="0" presId="urn:microsoft.com/office/officeart/2005/8/layout/chevronAccent+Icon"/>
    <dgm:cxn modelId="{09174905-79A4-4AD0-B801-7F17BB031285}" type="presOf" srcId="{156D593E-645A-441D-9061-5121C8DFADE9}" destId="{7159151B-242A-41B2-B128-3D997BD1DFE5}" srcOrd="0" destOrd="0" presId="urn:microsoft.com/office/officeart/2005/8/layout/chevronAccent+Icon"/>
    <dgm:cxn modelId="{22D4A151-41C3-40BF-9C71-E41F63D95873}" srcId="{321321E8-3404-4039-B2DC-6F355C85C2DB}" destId="{7E5CCF50-3602-41CD-A877-4ED693045294}" srcOrd="2" destOrd="0" parTransId="{B1DD17B8-25A3-4C0B-9D64-149BB853E40E}" sibTransId="{AF044023-A8B1-497D-998B-2AAEA4386804}"/>
    <dgm:cxn modelId="{F92EE928-DC40-4858-A159-545B288F1C2E}" srcId="{321321E8-3404-4039-B2DC-6F355C85C2DB}" destId="{156D593E-645A-441D-9061-5121C8DFADE9}" srcOrd="0" destOrd="0" parTransId="{D7901D5B-43C3-409A-AA39-FC87D494CDDD}" sibTransId="{824347D3-2125-4688-AF7E-7F0BC64A815C}"/>
    <dgm:cxn modelId="{3D2B5FA3-993A-4272-9A69-BCF01A9970D6}" type="presOf" srcId="{26DDF349-4B6D-4330-8001-5EC4AFE269B5}" destId="{BE34DDA6-0159-43C0-9F29-B639181C2F7C}" srcOrd="0" destOrd="0" presId="urn:microsoft.com/office/officeart/2005/8/layout/chevronAccent+Icon"/>
    <dgm:cxn modelId="{7C46AA87-722E-478F-9D71-7657519E53EF}" type="presParOf" srcId="{7F93F08A-4264-4D23-9AA5-D5352E329142}" destId="{42EF4C50-C4FB-4E97-B0B4-C1986F60069F}" srcOrd="0" destOrd="0" presId="urn:microsoft.com/office/officeart/2005/8/layout/chevronAccent+Icon"/>
    <dgm:cxn modelId="{7CE55786-6F88-4B6E-B6C3-E9D5E8A50D39}" type="presParOf" srcId="{42EF4C50-C4FB-4E97-B0B4-C1986F60069F}" destId="{E3CCD4B3-55DA-41AC-B579-A2CC93D811BF}" srcOrd="0" destOrd="0" presId="urn:microsoft.com/office/officeart/2005/8/layout/chevronAccent+Icon"/>
    <dgm:cxn modelId="{7055E621-5953-44A4-B569-ACFFA90F5C28}" type="presParOf" srcId="{42EF4C50-C4FB-4E97-B0B4-C1986F60069F}" destId="{7159151B-242A-41B2-B128-3D997BD1DFE5}" srcOrd="1" destOrd="0" presId="urn:microsoft.com/office/officeart/2005/8/layout/chevronAccent+Icon"/>
    <dgm:cxn modelId="{E01DA66E-38CA-4B3C-9161-57F19C817171}" type="presParOf" srcId="{7F93F08A-4264-4D23-9AA5-D5352E329142}" destId="{34688292-9E82-4DFC-B014-673EC99D200F}" srcOrd="1" destOrd="0" presId="urn:microsoft.com/office/officeart/2005/8/layout/chevronAccent+Icon"/>
    <dgm:cxn modelId="{314F1860-8D32-4066-AC44-071165A7FEEF}" type="presParOf" srcId="{7F93F08A-4264-4D23-9AA5-D5352E329142}" destId="{3809EB0D-7C37-4A96-9E10-DF236B4010AB}" srcOrd="2" destOrd="0" presId="urn:microsoft.com/office/officeart/2005/8/layout/chevronAccent+Icon"/>
    <dgm:cxn modelId="{702A9FD0-3E0E-448F-A20A-7B8B8FDF57BF}" type="presParOf" srcId="{3809EB0D-7C37-4A96-9E10-DF236B4010AB}" destId="{2F25D41F-0B3D-4C6F-AAEA-E6F65EA59E1E}" srcOrd="0" destOrd="0" presId="urn:microsoft.com/office/officeart/2005/8/layout/chevronAccent+Icon"/>
    <dgm:cxn modelId="{495ED1CF-6420-46F5-9C5E-C8753B536673}" type="presParOf" srcId="{3809EB0D-7C37-4A96-9E10-DF236B4010AB}" destId="{BE34DDA6-0159-43C0-9F29-B639181C2F7C}" srcOrd="1" destOrd="0" presId="urn:microsoft.com/office/officeart/2005/8/layout/chevronAccent+Icon"/>
    <dgm:cxn modelId="{A851239E-9A2D-46BE-91B6-39B54CC657F0}" type="presParOf" srcId="{7F93F08A-4264-4D23-9AA5-D5352E329142}" destId="{92BCDDF7-8D3E-4D08-B6F4-CF5F1A06C79D}" srcOrd="3" destOrd="0" presId="urn:microsoft.com/office/officeart/2005/8/layout/chevronAccent+Icon"/>
    <dgm:cxn modelId="{883D6F0D-1BB1-4F8A-A749-C8388C458835}" type="presParOf" srcId="{7F93F08A-4264-4D23-9AA5-D5352E329142}" destId="{CCE322F7-530D-4025-A31B-BCF9F9CE23A5}" srcOrd="4" destOrd="0" presId="urn:microsoft.com/office/officeart/2005/8/layout/chevronAccent+Icon"/>
    <dgm:cxn modelId="{9206CCC5-24C7-457C-A961-17CDAC0EF69F}" type="presParOf" srcId="{CCE322F7-530D-4025-A31B-BCF9F9CE23A5}" destId="{F0A841D1-CE89-401C-A7B8-70D75DEE055E}" srcOrd="0" destOrd="0" presId="urn:microsoft.com/office/officeart/2005/8/layout/chevronAccent+Icon"/>
    <dgm:cxn modelId="{6E21CDB3-2B25-4864-BEBC-B7DB1B63898A}" type="presParOf" srcId="{CCE322F7-530D-4025-A31B-BCF9F9CE23A5}" destId="{2E5D5BB8-C126-448A-9F9D-D61D8CD57A3A}" srcOrd="1" destOrd="0" presId="urn:microsoft.com/office/officeart/2005/8/layout/chevronAccent+Icon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0BD5728-B0EC-4724-931F-69280EA441A0}" type="doc">
      <dgm:prSet loTypeId="urn:microsoft.com/office/officeart/2005/8/layout/chevronAccent+Icon" loCatId="officeonline" qsTypeId="urn:microsoft.com/office/officeart/2005/8/quickstyle/simple3" qsCatId="simple" csTypeId="urn:microsoft.com/office/officeart/2005/8/colors/colorful1#3" csCatId="colorful" phldr="1"/>
      <dgm:spPr/>
    </dgm:pt>
    <dgm:pt modelId="{C2C1D634-547F-4C18-91B3-370CABCD34B6}">
      <dgm:prSet/>
      <dgm:spPr/>
      <dgm:t>
        <a:bodyPr/>
        <a:lstStyle/>
        <a:p>
          <a:pPr rtl="0"/>
          <a:r>
            <a:rPr lang="ru-RU" spc="-300" dirty="0" smtClean="0">
              <a:latin typeface="A3 Times AzLat" panose="02020603050405020304" pitchFamily="18" charset="-52"/>
            </a:rPr>
            <a:t>и н т е р м о д а л</a:t>
          </a:r>
          <a:endParaRPr lang="ru-RU" spc="-300" dirty="0">
            <a:latin typeface="A3 Times AzLat" panose="02020603050405020304" pitchFamily="18" charset="-52"/>
          </a:endParaRPr>
        </a:p>
      </dgm:t>
    </dgm:pt>
    <dgm:pt modelId="{B927A0BE-5FD3-400E-BCF0-607BBCDC5135}" type="parTrans" cxnId="{A244D7C9-ACB9-4298-B2C1-86EFA9F6DB6B}">
      <dgm:prSet/>
      <dgm:spPr/>
      <dgm:t>
        <a:bodyPr/>
        <a:lstStyle/>
        <a:p>
          <a:endParaRPr lang="ru-RU"/>
        </a:p>
      </dgm:t>
    </dgm:pt>
    <dgm:pt modelId="{10B81DBD-FE54-4381-90AC-CB6BD1867679}" type="sibTrans" cxnId="{A244D7C9-ACB9-4298-B2C1-86EFA9F6DB6B}">
      <dgm:prSet/>
      <dgm:spPr/>
      <dgm:t>
        <a:bodyPr/>
        <a:lstStyle/>
        <a:p>
          <a:endParaRPr lang="ru-RU"/>
        </a:p>
      </dgm:t>
    </dgm:pt>
    <dgm:pt modelId="{55AF32F0-C876-4231-A2FB-1E3D6F4C7CBB}">
      <dgm:prSet/>
      <dgm:spPr/>
      <dgm:t>
        <a:bodyPr/>
        <a:lstStyle/>
        <a:p>
          <a:pPr rtl="0"/>
          <a:r>
            <a:rPr lang="ru-RU" spc="-300" dirty="0" smtClean="0">
              <a:latin typeface="A3 Times AzLat" panose="02020603050405020304" pitchFamily="18" charset="-52"/>
            </a:rPr>
            <a:t>т е р м и н а л</a:t>
          </a:r>
          <a:endParaRPr lang="ru-RU" spc="-300" dirty="0">
            <a:latin typeface="A3 Times AzLat" panose="02020603050405020304" pitchFamily="18" charset="-52"/>
          </a:endParaRPr>
        </a:p>
      </dgm:t>
    </dgm:pt>
    <dgm:pt modelId="{2163EAE2-5119-4B70-ACED-1514B716FB92}" type="parTrans" cxnId="{983349E0-B35F-4385-8E5D-7D16659D276B}">
      <dgm:prSet/>
      <dgm:spPr/>
      <dgm:t>
        <a:bodyPr/>
        <a:lstStyle/>
        <a:p>
          <a:endParaRPr lang="ru-RU"/>
        </a:p>
      </dgm:t>
    </dgm:pt>
    <dgm:pt modelId="{0C6CE8EC-7BBE-4AE5-838C-2DE220A1D10B}" type="sibTrans" cxnId="{983349E0-B35F-4385-8E5D-7D16659D276B}">
      <dgm:prSet/>
      <dgm:spPr/>
      <dgm:t>
        <a:bodyPr/>
        <a:lstStyle/>
        <a:p>
          <a:endParaRPr lang="ru-RU"/>
        </a:p>
      </dgm:t>
    </dgm:pt>
    <dgm:pt modelId="{C1EB0FB0-40E9-4033-98E5-1E0B7F620C62}">
      <dgm:prSet/>
      <dgm:spPr/>
      <dgm:t>
        <a:bodyPr/>
        <a:lstStyle/>
        <a:p>
          <a:pPr rtl="0"/>
          <a:r>
            <a:rPr lang="ru-RU" spc="-300" dirty="0" smtClean="0">
              <a:latin typeface="A3 Times AzLat" panose="02020603050405020304" pitchFamily="18" charset="-52"/>
            </a:rPr>
            <a:t>м у л т и м о д а л </a:t>
          </a:r>
          <a:endParaRPr lang="ru-RU" spc="-300" dirty="0">
            <a:latin typeface="A3 Times AzLat" panose="02020603050405020304" pitchFamily="18" charset="-52"/>
          </a:endParaRPr>
        </a:p>
      </dgm:t>
    </dgm:pt>
    <dgm:pt modelId="{4108373A-96F1-4029-93AB-73C6387F2FA5}" type="parTrans" cxnId="{C1E05841-97B0-4D9A-92CE-8496B92DC499}">
      <dgm:prSet/>
      <dgm:spPr/>
      <dgm:t>
        <a:bodyPr/>
        <a:lstStyle/>
        <a:p>
          <a:endParaRPr lang="ru-RU"/>
        </a:p>
      </dgm:t>
    </dgm:pt>
    <dgm:pt modelId="{25D78829-6320-4559-84E4-3AF145F1777E}" type="sibTrans" cxnId="{C1E05841-97B0-4D9A-92CE-8496B92DC499}">
      <dgm:prSet/>
      <dgm:spPr/>
      <dgm:t>
        <a:bodyPr/>
        <a:lstStyle/>
        <a:p>
          <a:endParaRPr lang="ru-RU"/>
        </a:p>
      </dgm:t>
    </dgm:pt>
    <dgm:pt modelId="{FF4AA421-4BDE-43AF-9D7A-962B8B473DDE}" type="pres">
      <dgm:prSet presAssocID="{A0BD5728-B0EC-4724-931F-69280EA441A0}" presName="Name0" presStyleCnt="0">
        <dgm:presLayoutVars>
          <dgm:dir/>
          <dgm:resizeHandles val="exact"/>
        </dgm:presLayoutVars>
      </dgm:prSet>
      <dgm:spPr/>
    </dgm:pt>
    <dgm:pt modelId="{8FD16706-34B2-4839-9C32-329A0E41D29A}" type="pres">
      <dgm:prSet presAssocID="{C2C1D634-547F-4C18-91B3-370CABCD34B6}" presName="composite" presStyleCnt="0"/>
      <dgm:spPr/>
    </dgm:pt>
    <dgm:pt modelId="{58667A29-C613-441E-9303-6DC16497C737}" type="pres">
      <dgm:prSet presAssocID="{C2C1D634-547F-4C18-91B3-370CABCD34B6}" presName="bgChev" presStyleLbl="node1" presStyleIdx="0" presStyleCnt="3"/>
      <dgm:spPr/>
    </dgm:pt>
    <dgm:pt modelId="{8AD6D01A-0D77-442F-BC56-62418AF8F73F}" type="pres">
      <dgm:prSet presAssocID="{C2C1D634-547F-4C18-91B3-370CABCD34B6}" presName="tx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8D6021-4FE4-4337-BC00-B8109A6C077E}" type="pres">
      <dgm:prSet presAssocID="{10B81DBD-FE54-4381-90AC-CB6BD1867679}" presName="compositeSpace" presStyleCnt="0"/>
      <dgm:spPr/>
    </dgm:pt>
    <dgm:pt modelId="{835F6069-5340-4032-8064-3D6149C4F572}" type="pres">
      <dgm:prSet presAssocID="{55AF32F0-C876-4231-A2FB-1E3D6F4C7CBB}" presName="composite" presStyleCnt="0"/>
      <dgm:spPr/>
    </dgm:pt>
    <dgm:pt modelId="{4C31BFDB-496D-49A3-B68A-BED619573968}" type="pres">
      <dgm:prSet presAssocID="{55AF32F0-C876-4231-A2FB-1E3D6F4C7CBB}" presName="bgChev" presStyleLbl="node1" presStyleIdx="1" presStyleCnt="3"/>
      <dgm:spPr/>
    </dgm:pt>
    <dgm:pt modelId="{A1D02A88-544C-4B3E-80E1-41CCD8F2D4BE}" type="pres">
      <dgm:prSet presAssocID="{55AF32F0-C876-4231-A2FB-1E3D6F4C7CBB}" presName="tx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BDCFBF-6BE3-40F7-8874-3A22786D16B4}" type="pres">
      <dgm:prSet presAssocID="{0C6CE8EC-7BBE-4AE5-838C-2DE220A1D10B}" presName="compositeSpace" presStyleCnt="0"/>
      <dgm:spPr/>
    </dgm:pt>
    <dgm:pt modelId="{197E9A9F-9EE4-4D8E-95BF-EF6DFB278223}" type="pres">
      <dgm:prSet presAssocID="{C1EB0FB0-40E9-4033-98E5-1E0B7F620C62}" presName="composite" presStyleCnt="0"/>
      <dgm:spPr/>
    </dgm:pt>
    <dgm:pt modelId="{76A42AB0-346D-41F7-BD68-343FAACAE425}" type="pres">
      <dgm:prSet presAssocID="{C1EB0FB0-40E9-4033-98E5-1E0B7F620C62}" presName="bgChev" presStyleLbl="node1" presStyleIdx="2" presStyleCnt="3"/>
      <dgm:spPr/>
    </dgm:pt>
    <dgm:pt modelId="{6F6B6D8E-B817-43C3-AF48-5715AABC9B3B}" type="pres">
      <dgm:prSet presAssocID="{C1EB0FB0-40E9-4033-98E5-1E0B7F620C62}" presName="tx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FBC891A-B768-4357-A87D-C5DEFE13B389}" type="presOf" srcId="{C2C1D634-547F-4C18-91B3-370CABCD34B6}" destId="{8AD6D01A-0D77-442F-BC56-62418AF8F73F}" srcOrd="0" destOrd="0" presId="urn:microsoft.com/office/officeart/2005/8/layout/chevronAccent+Icon"/>
    <dgm:cxn modelId="{63482462-6BB4-47C3-BFF6-E008E1C2641A}" type="presOf" srcId="{55AF32F0-C876-4231-A2FB-1E3D6F4C7CBB}" destId="{A1D02A88-544C-4B3E-80E1-41CCD8F2D4BE}" srcOrd="0" destOrd="0" presId="urn:microsoft.com/office/officeart/2005/8/layout/chevronAccent+Icon"/>
    <dgm:cxn modelId="{D5C23D0D-0E10-483E-AB04-A932D92EDE94}" type="presOf" srcId="{A0BD5728-B0EC-4724-931F-69280EA441A0}" destId="{FF4AA421-4BDE-43AF-9D7A-962B8B473DDE}" srcOrd="0" destOrd="0" presId="urn:microsoft.com/office/officeart/2005/8/layout/chevronAccent+Icon"/>
    <dgm:cxn modelId="{C1E05841-97B0-4D9A-92CE-8496B92DC499}" srcId="{A0BD5728-B0EC-4724-931F-69280EA441A0}" destId="{C1EB0FB0-40E9-4033-98E5-1E0B7F620C62}" srcOrd="2" destOrd="0" parTransId="{4108373A-96F1-4029-93AB-73C6387F2FA5}" sibTransId="{25D78829-6320-4559-84E4-3AF145F1777E}"/>
    <dgm:cxn modelId="{A244D7C9-ACB9-4298-B2C1-86EFA9F6DB6B}" srcId="{A0BD5728-B0EC-4724-931F-69280EA441A0}" destId="{C2C1D634-547F-4C18-91B3-370CABCD34B6}" srcOrd="0" destOrd="0" parTransId="{B927A0BE-5FD3-400E-BCF0-607BBCDC5135}" sibTransId="{10B81DBD-FE54-4381-90AC-CB6BD1867679}"/>
    <dgm:cxn modelId="{2151F955-5DAE-4DAF-99B2-A920047F862E}" type="presOf" srcId="{C1EB0FB0-40E9-4033-98E5-1E0B7F620C62}" destId="{6F6B6D8E-B817-43C3-AF48-5715AABC9B3B}" srcOrd="0" destOrd="0" presId="urn:microsoft.com/office/officeart/2005/8/layout/chevronAccent+Icon"/>
    <dgm:cxn modelId="{983349E0-B35F-4385-8E5D-7D16659D276B}" srcId="{A0BD5728-B0EC-4724-931F-69280EA441A0}" destId="{55AF32F0-C876-4231-A2FB-1E3D6F4C7CBB}" srcOrd="1" destOrd="0" parTransId="{2163EAE2-5119-4B70-ACED-1514B716FB92}" sibTransId="{0C6CE8EC-7BBE-4AE5-838C-2DE220A1D10B}"/>
    <dgm:cxn modelId="{44E46CD0-B710-4F36-BE82-5CFE49EAF9FC}" type="presParOf" srcId="{FF4AA421-4BDE-43AF-9D7A-962B8B473DDE}" destId="{8FD16706-34B2-4839-9C32-329A0E41D29A}" srcOrd="0" destOrd="0" presId="urn:microsoft.com/office/officeart/2005/8/layout/chevronAccent+Icon"/>
    <dgm:cxn modelId="{37A667EE-8707-4E40-9CAC-BE3B603C29F3}" type="presParOf" srcId="{8FD16706-34B2-4839-9C32-329A0E41D29A}" destId="{58667A29-C613-441E-9303-6DC16497C737}" srcOrd="0" destOrd="0" presId="urn:microsoft.com/office/officeart/2005/8/layout/chevronAccent+Icon"/>
    <dgm:cxn modelId="{227346C8-E56A-4079-AA0E-AB6B6B269F74}" type="presParOf" srcId="{8FD16706-34B2-4839-9C32-329A0E41D29A}" destId="{8AD6D01A-0D77-442F-BC56-62418AF8F73F}" srcOrd="1" destOrd="0" presId="urn:microsoft.com/office/officeart/2005/8/layout/chevronAccent+Icon"/>
    <dgm:cxn modelId="{392BA234-B4CC-418E-AC5E-73A016DE6C7A}" type="presParOf" srcId="{FF4AA421-4BDE-43AF-9D7A-962B8B473DDE}" destId="{518D6021-4FE4-4337-BC00-B8109A6C077E}" srcOrd="1" destOrd="0" presId="urn:microsoft.com/office/officeart/2005/8/layout/chevronAccent+Icon"/>
    <dgm:cxn modelId="{8F062845-0353-4E50-8C0E-29990E6CBC5F}" type="presParOf" srcId="{FF4AA421-4BDE-43AF-9D7A-962B8B473DDE}" destId="{835F6069-5340-4032-8064-3D6149C4F572}" srcOrd="2" destOrd="0" presId="urn:microsoft.com/office/officeart/2005/8/layout/chevronAccent+Icon"/>
    <dgm:cxn modelId="{6135F0BA-F965-4426-8D83-50B1BBE1F9F4}" type="presParOf" srcId="{835F6069-5340-4032-8064-3D6149C4F572}" destId="{4C31BFDB-496D-49A3-B68A-BED619573968}" srcOrd="0" destOrd="0" presId="urn:microsoft.com/office/officeart/2005/8/layout/chevronAccent+Icon"/>
    <dgm:cxn modelId="{822AFC7E-4555-4470-9632-0079A89A56BD}" type="presParOf" srcId="{835F6069-5340-4032-8064-3D6149C4F572}" destId="{A1D02A88-544C-4B3E-80E1-41CCD8F2D4BE}" srcOrd="1" destOrd="0" presId="urn:microsoft.com/office/officeart/2005/8/layout/chevronAccent+Icon"/>
    <dgm:cxn modelId="{598C7ACB-9493-4FB5-98F0-786AFC8FEB33}" type="presParOf" srcId="{FF4AA421-4BDE-43AF-9D7A-962B8B473DDE}" destId="{56BDCFBF-6BE3-40F7-8874-3A22786D16B4}" srcOrd="3" destOrd="0" presId="urn:microsoft.com/office/officeart/2005/8/layout/chevronAccent+Icon"/>
    <dgm:cxn modelId="{46D84693-703C-4398-8876-0DFD5DDA22BD}" type="presParOf" srcId="{FF4AA421-4BDE-43AF-9D7A-962B8B473DDE}" destId="{197E9A9F-9EE4-4D8E-95BF-EF6DFB278223}" srcOrd="4" destOrd="0" presId="urn:microsoft.com/office/officeart/2005/8/layout/chevronAccent+Icon"/>
    <dgm:cxn modelId="{FFE1BEB2-094E-4DD5-A934-668F6B1A75D2}" type="presParOf" srcId="{197E9A9F-9EE4-4D8E-95BF-EF6DFB278223}" destId="{76A42AB0-346D-41F7-BD68-343FAACAE425}" srcOrd="0" destOrd="0" presId="urn:microsoft.com/office/officeart/2005/8/layout/chevronAccent+Icon"/>
    <dgm:cxn modelId="{7085755E-4C74-4853-8A31-FB26AEAB6020}" type="presParOf" srcId="{197E9A9F-9EE4-4D8E-95BF-EF6DFB278223}" destId="{6F6B6D8E-B817-43C3-AF48-5715AABC9B3B}" srcOrd="1" destOrd="0" presId="urn:microsoft.com/office/officeart/2005/8/layout/chevronAccent+Icon"/>
  </dgm:cxnLst>
  <dgm:bg/>
  <dgm:whole/>
  <dgm:extLst>
    <a:ext uri="http://schemas.microsoft.com/office/drawing/2008/diagram">
      <dsp:dataModelExt xmlns=""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BC3424-5C2B-4E95-96B3-45A6A0373DC0}">
      <dsp:nvSpPr>
        <dsp:cNvPr id="0" name=""/>
        <dsp:cNvSpPr/>
      </dsp:nvSpPr>
      <dsp:spPr>
        <a:xfrm rot="16200000">
          <a:off x="-919932" y="922641"/>
          <a:ext cx="4503761" cy="2658477"/>
        </a:xfrm>
        <a:prstGeom prst="flowChartManualOperation">
          <a:avLst/>
        </a:prstGeom>
        <a:gradFill rotWithShape="1">
          <a:gsLst>
            <a:gs pos="0">
              <a:schemeClr val="accent6">
                <a:tint val="70000"/>
                <a:lumMod val="110000"/>
              </a:schemeClr>
            </a:gs>
            <a:gs pos="100000">
              <a:schemeClr val="accent6"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6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>
              <a:latin typeface="Times Roman AzLat" panose="02020603050405020304" pitchFamily="18" charset="-52"/>
            </a:rPr>
            <a:t>бир</a:t>
          </a:r>
          <a:r>
            <a:rPr lang="ru-RU" sz="2000" kern="1200" dirty="0" smtClean="0">
              <a:latin typeface="Times Roman AzLat" panose="02020603050405020304" pitchFamily="18" charset="-52"/>
            </a:rPr>
            <a:t> чох </a:t>
          </a:r>
          <a:r>
            <a:rPr lang="ru-RU" sz="2000" kern="1200" dirty="0" err="1" smtClean="0">
              <a:latin typeface="Times Roman AzLat" panose="02020603050405020304" pitchFamily="18" charset="-52"/>
            </a:rPr>
            <a:t>тясяррцфат</a:t>
          </a:r>
          <a:r>
            <a:rPr lang="ru-RU" sz="2000" kern="1200" dirty="0" smtClean="0">
              <a:latin typeface="Times Roman AzLat" panose="02020603050405020304" pitchFamily="18" charset="-52"/>
            </a:rPr>
            <a:t> </a:t>
          </a:r>
          <a:r>
            <a:rPr lang="ru-RU" sz="2000" kern="1200" dirty="0" err="1" smtClean="0">
              <a:latin typeface="Times Roman AzLat" panose="02020603050405020304" pitchFamily="18" charset="-52"/>
            </a:rPr>
            <a:t>субйектляринин</a:t>
          </a:r>
          <a:r>
            <a:rPr lang="ru-RU" sz="2000" kern="1200" dirty="0" smtClean="0">
              <a:latin typeface="Times Roman AzLat" panose="02020603050405020304" pitchFamily="18" charset="-52"/>
            </a:rPr>
            <a:t> </a:t>
          </a:r>
          <a:r>
            <a:rPr lang="ru-RU" sz="2000" kern="1200" dirty="0" err="1" smtClean="0">
              <a:latin typeface="Times Roman AzLat" panose="02020603050405020304" pitchFamily="18" charset="-52"/>
            </a:rPr>
            <a:t>ири</a:t>
          </a:r>
          <a:r>
            <a:rPr lang="ru-RU" sz="2000" kern="1200" dirty="0" smtClean="0">
              <a:latin typeface="Times Roman AzLat" panose="02020603050405020304" pitchFamily="18" charset="-52"/>
            </a:rPr>
            <a:t> </a:t>
          </a:r>
          <a:r>
            <a:rPr lang="ru-RU" sz="2000" kern="1200" dirty="0" err="1" smtClean="0">
              <a:latin typeface="Times Roman AzLat" panose="02020603050405020304" pitchFamily="18" charset="-52"/>
            </a:rPr>
            <a:t>щяъмли</a:t>
          </a:r>
          <a:r>
            <a:rPr lang="ru-RU" sz="2000" kern="1200" dirty="0" smtClean="0">
              <a:latin typeface="Times Roman AzLat" panose="02020603050405020304" pitchFamily="18" charset="-52"/>
            </a:rPr>
            <a:t> </a:t>
          </a:r>
          <a:r>
            <a:rPr lang="ru-RU" sz="2000" kern="1200" dirty="0" err="1" smtClean="0">
              <a:latin typeface="Times Roman AzLat" panose="02020603050405020304" pitchFamily="18" charset="-52"/>
            </a:rPr>
            <a:t>йцклярин</a:t>
          </a:r>
          <a:r>
            <a:rPr lang="ru-RU" sz="2000" kern="1200" dirty="0" smtClean="0">
              <a:latin typeface="Times Roman AzLat" panose="02020603050405020304" pitchFamily="18" charset="-52"/>
            </a:rPr>
            <a:t> </a:t>
          </a:r>
          <a:r>
            <a:rPr lang="ru-RU" sz="2000" kern="1200" dirty="0" err="1" smtClean="0">
              <a:latin typeface="Times Roman AzLat" panose="02020603050405020304" pitchFamily="18" charset="-52"/>
            </a:rPr>
            <a:t>гябул</a:t>
          </a:r>
          <a:r>
            <a:rPr lang="ru-RU" sz="2000" kern="1200" dirty="0" smtClean="0">
              <a:latin typeface="Times Roman AzLat" panose="02020603050405020304" pitchFamily="18" charset="-52"/>
            </a:rPr>
            <a:t> </a:t>
          </a:r>
          <a:r>
            <a:rPr lang="ru-RU" sz="2000" kern="1200" dirty="0" err="1" smtClean="0">
              <a:latin typeface="Times Roman AzLat" panose="02020603050405020304" pitchFamily="18" charset="-52"/>
            </a:rPr>
            <a:t>едилмяси</a:t>
          </a:r>
          <a:r>
            <a:rPr lang="ru-RU" sz="2000" kern="1200" dirty="0" smtClean="0">
              <a:latin typeface="Times Roman AzLat" panose="02020603050405020304" pitchFamily="18" charset="-52"/>
            </a:rPr>
            <a:t> </a:t>
          </a:r>
          <a:r>
            <a:rPr lang="ru-RU" sz="2000" kern="1200" dirty="0" err="1" smtClean="0">
              <a:latin typeface="Times Roman AzLat" panose="02020603050405020304" pitchFamily="18" charset="-52"/>
            </a:rPr>
            <a:t>вя</a:t>
          </a:r>
          <a:r>
            <a:rPr lang="ru-RU" sz="2000" kern="1200" dirty="0" smtClean="0">
              <a:latin typeface="Times Roman AzLat" panose="02020603050405020304" pitchFamily="18" charset="-52"/>
            </a:rPr>
            <a:t> </a:t>
          </a:r>
          <a:r>
            <a:rPr lang="ru-RU" sz="2000" kern="1200" dirty="0" err="1" smtClean="0">
              <a:latin typeface="Times Roman AzLat" panose="02020603050405020304" pitchFamily="18" charset="-52"/>
            </a:rPr>
            <a:t>йа</a:t>
          </a:r>
          <a:r>
            <a:rPr lang="ru-RU" sz="2000" kern="1200" dirty="0" smtClean="0">
              <a:latin typeface="Times Roman AzLat" panose="02020603050405020304" pitchFamily="18" charset="-52"/>
            </a:rPr>
            <a:t> </a:t>
          </a:r>
          <a:r>
            <a:rPr lang="ru-RU" sz="2000" kern="1200" dirty="0" err="1" smtClean="0">
              <a:latin typeface="Times Roman AzLat" panose="02020603050405020304" pitchFamily="18" charset="-52"/>
            </a:rPr>
            <a:t>эюндярилмяси</a:t>
          </a:r>
          <a:r>
            <a:rPr lang="ru-RU" sz="2000" kern="1200" dirty="0" smtClean="0">
              <a:latin typeface="Times Roman AzLat" panose="02020603050405020304" pitchFamily="18" charset="-52"/>
            </a:rPr>
            <a:t> </a:t>
          </a:r>
          <a:r>
            <a:rPr lang="ru-RU" sz="2000" kern="1200" dirty="0" err="1" smtClean="0">
              <a:latin typeface="Times Roman AzLat" panose="02020603050405020304" pitchFamily="18" charset="-52"/>
            </a:rPr>
            <a:t>цчцн</a:t>
          </a:r>
          <a:r>
            <a:rPr lang="ru-RU" sz="2000" kern="1200" dirty="0" smtClean="0">
              <a:latin typeface="Times Roman AzLat" panose="02020603050405020304" pitchFamily="18" charset="-52"/>
            </a:rPr>
            <a:t> </a:t>
          </a:r>
          <a:r>
            <a:rPr lang="ru-RU" sz="2000" kern="1200" dirty="0" err="1" smtClean="0">
              <a:latin typeface="Times Roman AzLat" panose="02020603050405020304" pitchFamily="18" charset="-52"/>
            </a:rPr>
            <a:t>юзляринин</a:t>
          </a:r>
          <a:r>
            <a:rPr lang="ru-RU" sz="2000" kern="1200" dirty="0" smtClean="0">
              <a:latin typeface="Times Roman AzLat" panose="02020603050405020304" pitchFamily="18" charset="-52"/>
            </a:rPr>
            <a:t> </a:t>
          </a:r>
          <a:r>
            <a:rPr lang="ru-RU" sz="2000" kern="1200" dirty="0" err="1" smtClean="0">
              <a:latin typeface="Times Roman AzLat" panose="02020603050405020304" pitchFamily="18" charset="-52"/>
            </a:rPr>
            <a:t>эириш</a:t>
          </a:r>
          <a:r>
            <a:rPr lang="ru-RU" sz="2000" kern="1200" dirty="0" smtClean="0">
              <a:latin typeface="Times Roman AzLat" panose="02020603050405020304" pitchFamily="18" charset="-52"/>
            </a:rPr>
            <a:t> - </a:t>
          </a:r>
          <a:r>
            <a:rPr lang="ru-RU" sz="2000" kern="1200" dirty="0" err="1" smtClean="0">
              <a:latin typeface="Times Roman AzLat" panose="02020603050405020304" pitchFamily="18" charset="-52"/>
            </a:rPr>
            <a:t>чыхыш</a:t>
          </a:r>
          <a:r>
            <a:rPr lang="ru-RU" sz="2000" kern="1200" dirty="0" smtClean="0">
              <a:latin typeface="Times Roman AzLat" panose="02020603050405020304" pitchFamily="18" charset="-52"/>
            </a:rPr>
            <a:t> </a:t>
          </a:r>
          <a:r>
            <a:rPr lang="ru-RU" sz="2000" kern="1200" dirty="0" err="1" smtClean="0">
              <a:latin typeface="Times Roman AzLat" panose="02020603050405020304" pitchFamily="18" charset="-52"/>
            </a:rPr>
            <a:t>дямир</a:t>
          </a:r>
          <a:r>
            <a:rPr lang="ru-RU" sz="2000" kern="1200" dirty="0" smtClean="0">
              <a:latin typeface="Times Roman AzLat" panose="02020603050405020304" pitchFamily="18" charset="-52"/>
            </a:rPr>
            <a:t> </a:t>
          </a:r>
          <a:r>
            <a:rPr lang="ru-RU" sz="2000" kern="1200" dirty="0" err="1" smtClean="0">
              <a:latin typeface="Times Roman AzLat" panose="02020603050405020304" pitchFamily="18" charset="-52"/>
            </a:rPr>
            <a:t>йоллары</a:t>
          </a:r>
          <a:r>
            <a:rPr lang="ru-RU" sz="2000" kern="1200" dirty="0" smtClean="0">
              <a:latin typeface="Times Roman AzLat" panose="02020603050405020304" pitchFamily="18" charset="-52"/>
            </a:rPr>
            <a:t> </a:t>
          </a:r>
          <a:r>
            <a:rPr lang="ru-RU" sz="2000" kern="1200" dirty="0" err="1" smtClean="0">
              <a:latin typeface="Times Roman AzLat" panose="02020603050405020304" pitchFamily="18" charset="-52"/>
            </a:rPr>
            <a:t>васитясиля</a:t>
          </a:r>
          <a:r>
            <a:rPr lang="ru-RU" sz="2000" kern="1200" dirty="0" smtClean="0">
              <a:latin typeface="Times Roman AzLat" panose="02020603050405020304" pitchFamily="18" charset="-52"/>
            </a:rPr>
            <a:t> </a:t>
          </a:r>
          <a:r>
            <a:rPr lang="ru-RU" sz="2000" kern="1200" dirty="0" err="1" smtClean="0">
              <a:latin typeface="Times Roman AzLat" panose="02020603050405020304" pitchFamily="18" charset="-52"/>
            </a:rPr>
            <a:t>маэистрал</a:t>
          </a:r>
          <a:r>
            <a:rPr lang="ru-RU" sz="2000" kern="1200" dirty="0" smtClean="0">
              <a:latin typeface="Times Roman AzLat" panose="02020603050405020304" pitchFamily="18" charset="-52"/>
            </a:rPr>
            <a:t> </a:t>
          </a:r>
          <a:r>
            <a:rPr lang="ru-RU" sz="2000" kern="1200" dirty="0" err="1" smtClean="0">
              <a:latin typeface="Times Roman AzLat" panose="02020603050405020304" pitchFamily="18" charset="-52"/>
            </a:rPr>
            <a:t>дямир</a:t>
          </a:r>
          <a:r>
            <a:rPr lang="ru-RU" sz="2000" kern="1200" dirty="0" smtClean="0">
              <a:latin typeface="Times Roman AzLat" panose="02020603050405020304" pitchFamily="18" charset="-52"/>
            </a:rPr>
            <a:t> </a:t>
          </a:r>
          <a:r>
            <a:rPr lang="ru-RU" sz="2000" kern="1200" dirty="0" err="1" smtClean="0">
              <a:latin typeface="Times Roman AzLat" panose="02020603050405020304" pitchFamily="18" charset="-52"/>
            </a:rPr>
            <a:t>йолу</a:t>
          </a:r>
          <a:r>
            <a:rPr lang="ru-RU" sz="2000" kern="1200" dirty="0" smtClean="0">
              <a:latin typeface="Times Roman AzLat" panose="02020603050405020304" pitchFamily="18" charset="-52"/>
            </a:rPr>
            <a:t> </a:t>
          </a:r>
          <a:r>
            <a:rPr lang="ru-RU" sz="2000" kern="1200" dirty="0" err="1" smtClean="0">
              <a:latin typeface="Times Roman AzLat" panose="02020603050405020304" pitchFamily="18" charset="-52"/>
            </a:rPr>
            <a:t>шябякяляриня</a:t>
          </a:r>
          <a:r>
            <a:rPr lang="ru-RU" sz="2000" kern="1200" dirty="0" smtClean="0">
              <a:latin typeface="Times Roman AzLat" panose="02020603050405020304" pitchFamily="18" charset="-52"/>
            </a:rPr>
            <a:t> </a:t>
          </a:r>
          <a:r>
            <a:rPr lang="ru-RU" sz="2000" kern="1200" dirty="0" err="1" smtClean="0">
              <a:latin typeface="Times Roman AzLat" panose="02020603050405020304" pitchFamily="18" charset="-52"/>
            </a:rPr>
            <a:t>бирляшмяк</a:t>
          </a:r>
          <a:r>
            <a:rPr lang="ru-RU" sz="2000" kern="1200" dirty="0" smtClean="0">
              <a:latin typeface="Times Roman AzLat" panose="02020603050405020304" pitchFamily="18" charset="-52"/>
            </a:rPr>
            <a:t> </a:t>
          </a:r>
          <a:r>
            <a:rPr lang="ru-RU" sz="2000" kern="1200" dirty="0" err="1" smtClean="0">
              <a:latin typeface="Times Roman AzLat" panose="02020603050405020304" pitchFamily="18" charset="-52"/>
            </a:rPr>
            <a:t>имканынын</a:t>
          </a:r>
          <a:r>
            <a:rPr lang="ru-RU" sz="2000" kern="1200" dirty="0" smtClean="0">
              <a:latin typeface="Times Roman AzLat" panose="02020603050405020304" pitchFamily="18" charset="-52"/>
            </a:rPr>
            <a:t> </a:t>
          </a:r>
          <a:r>
            <a:rPr lang="ru-RU" sz="2000" kern="1200" dirty="0" err="1" smtClean="0">
              <a:latin typeface="Times Roman AzLat" panose="02020603050405020304" pitchFamily="18" charset="-52"/>
            </a:rPr>
            <a:t>мюв</a:t>
          </a:r>
          <a:r>
            <a:rPr lang="az-Latn-AZ" sz="2000" kern="1200" dirty="0" smtClean="0">
              <a:latin typeface="Times Roman AzLat" panose="02020603050405020304" pitchFamily="18" charset="-52"/>
            </a:rPr>
            <a:t>c</a:t>
          </a:r>
          <a:r>
            <a:rPr lang="ru-RU" sz="2000" kern="1200" dirty="0" err="1" smtClean="0">
              <a:latin typeface="Times Roman AzLat" panose="02020603050405020304" pitchFamily="18" charset="-52"/>
            </a:rPr>
            <a:t>удлуьу</a:t>
          </a:r>
          <a:r>
            <a:rPr lang="ru-RU" sz="2000" kern="1200" dirty="0" smtClean="0">
              <a:latin typeface="Times Roman AzLat" panose="02020603050405020304" pitchFamily="18" charset="-52"/>
            </a:rPr>
            <a:t>;</a:t>
          </a:r>
          <a:endParaRPr lang="ru-RU" sz="2000" kern="1200" dirty="0">
            <a:latin typeface="Times Roman AzLat" panose="02020603050405020304" pitchFamily="18" charset="-52"/>
          </a:endParaRPr>
        </a:p>
      </dsp:txBody>
      <dsp:txXfrm rot="5400000">
        <a:off x="2710" y="900751"/>
        <a:ext cx="2658477" cy="2702257"/>
      </dsp:txXfrm>
    </dsp:sp>
    <dsp:sp modelId="{8FD999A8-060B-4BD4-9609-2DBB79094F0E}">
      <dsp:nvSpPr>
        <dsp:cNvPr id="0" name=""/>
        <dsp:cNvSpPr/>
      </dsp:nvSpPr>
      <dsp:spPr>
        <a:xfrm rot="16200000">
          <a:off x="1937930" y="922641"/>
          <a:ext cx="4503761" cy="2658477"/>
        </a:xfrm>
        <a:prstGeom prst="flowChartManualOperation">
          <a:avLst/>
        </a:prstGeom>
        <a:gradFill rotWithShape="1">
          <a:gsLst>
            <a:gs pos="0">
              <a:schemeClr val="accent4">
                <a:tint val="70000"/>
                <a:lumMod val="110000"/>
              </a:schemeClr>
            </a:gs>
            <a:gs pos="100000">
              <a:schemeClr val="accent4"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4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>
              <a:latin typeface="Times Roman AzLat" panose="02020603050405020304" pitchFamily="18" charset="-52"/>
            </a:rPr>
            <a:t>йцклярин</a:t>
          </a:r>
          <a:r>
            <a:rPr lang="ru-RU" sz="2000" kern="1200" dirty="0" smtClean="0">
              <a:latin typeface="Times Roman AzLat" panose="02020603050405020304" pitchFamily="18" charset="-52"/>
            </a:rPr>
            <a:t> </a:t>
          </a:r>
          <a:r>
            <a:rPr lang="ru-RU" sz="2000" kern="1200" dirty="0" err="1" smtClean="0">
              <a:latin typeface="Times Roman AzLat" panose="02020603050405020304" pitchFamily="18" charset="-52"/>
            </a:rPr>
            <a:t>кцтляви</a:t>
          </a:r>
          <a:r>
            <a:rPr lang="ru-RU" sz="2000" kern="1200" dirty="0" smtClean="0">
              <a:latin typeface="Times Roman AzLat" panose="02020603050405020304" pitchFamily="18" charset="-52"/>
            </a:rPr>
            <a:t> </a:t>
          </a:r>
          <a:r>
            <a:rPr lang="ru-RU" sz="2000" kern="1200" dirty="0" err="1" smtClean="0">
              <a:latin typeface="Times Roman AzLat" panose="02020603050405020304" pitchFamily="18" charset="-52"/>
            </a:rPr>
            <a:t>шякилдя</a:t>
          </a:r>
          <a:r>
            <a:rPr lang="ru-RU" sz="2000" kern="1200" dirty="0" smtClean="0">
              <a:latin typeface="Times Roman AzLat" panose="02020603050405020304" pitchFamily="18" charset="-52"/>
            </a:rPr>
            <a:t> </a:t>
          </a:r>
          <a:r>
            <a:rPr lang="ru-RU" sz="2000" kern="1200" dirty="0" err="1" smtClean="0">
              <a:latin typeface="Times Roman AzLat" panose="02020603050405020304" pitchFamily="18" charset="-52"/>
            </a:rPr>
            <a:t>дашынмасы</a:t>
          </a:r>
          <a:r>
            <a:rPr lang="ru-RU" sz="2000" kern="1200" dirty="0" smtClean="0">
              <a:latin typeface="Times Roman AzLat" panose="02020603050405020304" pitchFamily="18" charset="-52"/>
            </a:rPr>
            <a:t>;</a:t>
          </a:r>
          <a:endParaRPr lang="ru-RU" sz="2000" kern="1200" dirty="0">
            <a:latin typeface="Times Roman AzLat" panose="02020603050405020304" pitchFamily="18" charset="-52"/>
          </a:endParaRPr>
        </a:p>
      </dsp:txBody>
      <dsp:txXfrm rot="5400000">
        <a:off x="2860572" y="900751"/>
        <a:ext cx="2658477" cy="2702257"/>
      </dsp:txXfrm>
    </dsp:sp>
    <dsp:sp modelId="{7DCF64DA-5633-40B9-98CE-CADCD4C4804D}">
      <dsp:nvSpPr>
        <dsp:cNvPr id="0" name=""/>
        <dsp:cNvSpPr/>
      </dsp:nvSpPr>
      <dsp:spPr>
        <a:xfrm rot="16200000">
          <a:off x="4795793" y="922641"/>
          <a:ext cx="4503761" cy="2658477"/>
        </a:xfrm>
        <a:prstGeom prst="flowChartManualOperation">
          <a:avLst/>
        </a:prstGeom>
        <a:gradFill rotWithShape="1">
          <a:gsLst>
            <a:gs pos="0">
              <a:schemeClr val="accent3">
                <a:tint val="70000"/>
                <a:lumMod val="110000"/>
              </a:schemeClr>
            </a:gs>
            <a:gs pos="100000">
              <a:schemeClr val="accent3"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3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000" kern="1200" dirty="0" smtClean="0">
              <a:latin typeface="Times Roman AzLat" panose="02020603050405020304" pitchFamily="18" charset="-52"/>
            </a:rPr>
            <a:t>c</a:t>
          </a:r>
          <a:r>
            <a:rPr lang="ru-RU" sz="2000" kern="1200" dirty="0" err="1" smtClean="0">
              <a:latin typeface="Times Roman AzLat" panose="02020603050405020304" pitchFamily="18" charset="-52"/>
            </a:rPr>
            <a:t>оьрафи</a:t>
          </a:r>
          <a:r>
            <a:rPr lang="ru-RU" sz="2000" kern="1200" dirty="0" smtClean="0">
              <a:latin typeface="Times Roman AzLat" panose="02020603050405020304" pitchFamily="18" charset="-52"/>
            </a:rPr>
            <a:t> </a:t>
          </a:r>
          <a:r>
            <a:rPr lang="ru-RU" sz="2000" kern="1200" dirty="0" err="1" smtClean="0">
              <a:latin typeface="Times Roman AzLat" panose="02020603050405020304" pitchFamily="18" charset="-52"/>
            </a:rPr>
            <a:t>релйефин</a:t>
          </a:r>
          <a:r>
            <a:rPr lang="ru-RU" sz="2000" kern="1200" dirty="0" smtClean="0">
              <a:latin typeface="Times Roman AzLat" panose="02020603050405020304" pitchFamily="18" charset="-52"/>
            </a:rPr>
            <a:t> (</a:t>
          </a:r>
          <a:r>
            <a:rPr lang="ru-RU" sz="2000" kern="1200" dirty="0" err="1" smtClean="0">
              <a:latin typeface="Times Roman AzLat" panose="02020603050405020304" pitchFamily="18" charset="-52"/>
            </a:rPr>
            <a:t>шяраитин</a:t>
          </a:r>
          <a:r>
            <a:rPr lang="ru-RU" sz="2000" kern="1200" dirty="0" smtClean="0">
              <a:latin typeface="Times Roman AzLat" panose="02020603050405020304" pitchFamily="18" charset="-52"/>
            </a:rPr>
            <a:t>) </a:t>
          </a:r>
          <a:r>
            <a:rPr lang="ru-RU" sz="2000" kern="1200" dirty="0" err="1" smtClean="0">
              <a:latin typeface="Times Roman AzLat" panose="02020603050405020304" pitchFamily="18" charset="-52"/>
            </a:rPr>
            <a:t>имкан</a:t>
          </a:r>
          <a:r>
            <a:rPr lang="ru-RU" sz="2000" kern="1200" dirty="0" smtClean="0">
              <a:latin typeface="Times Roman AzLat" panose="02020603050405020304" pitchFamily="18" charset="-52"/>
            </a:rPr>
            <a:t> </a:t>
          </a:r>
          <a:r>
            <a:rPr lang="ru-RU" sz="2000" kern="1200" dirty="0" err="1" smtClean="0">
              <a:latin typeface="Times Roman AzLat" panose="02020603050405020304" pitchFamily="18" charset="-52"/>
            </a:rPr>
            <a:t>вердийи</a:t>
          </a:r>
          <a:r>
            <a:rPr lang="ru-RU" sz="2000" kern="1200" dirty="0" smtClean="0">
              <a:latin typeface="Times Roman AzLat" panose="02020603050405020304" pitchFamily="18" charset="-52"/>
            </a:rPr>
            <a:t> </a:t>
          </a:r>
          <a:r>
            <a:rPr lang="ru-RU" sz="2000" kern="1200" dirty="0" err="1" smtClean="0">
              <a:latin typeface="Times Roman AzLat" panose="02020603050405020304" pitchFamily="18" charset="-52"/>
            </a:rPr>
            <a:t>яразилярдя</a:t>
          </a:r>
          <a:r>
            <a:rPr lang="ru-RU" sz="2000" kern="1200" dirty="0" smtClean="0">
              <a:latin typeface="Times Roman AzLat" panose="02020603050405020304" pitchFamily="18" charset="-52"/>
            </a:rPr>
            <a:t> </a:t>
          </a:r>
          <a:r>
            <a:rPr lang="ru-RU" sz="2000" kern="1200" dirty="0" err="1" smtClean="0">
              <a:latin typeface="Times Roman AzLat" panose="02020603050405020304" pitchFamily="18" charset="-52"/>
            </a:rPr>
            <a:t>дямир</a:t>
          </a:r>
          <a:r>
            <a:rPr lang="ru-RU" sz="2000" kern="1200" dirty="0" smtClean="0">
              <a:latin typeface="Times Roman AzLat" panose="02020603050405020304" pitchFamily="18" charset="-52"/>
            </a:rPr>
            <a:t> </a:t>
          </a:r>
          <a:r>
            <a:rPr lang="ru-RU" sz="2000" kern="1200" dirty="0" err="1" smtClean="0">
              <a:latin typeface="Times Roman AzLat" panose="02020603050405020304" pitchFamily="18" charset="-52"/>
            </a:rPr>
            <a:t>йолунун</a:t>
          </a:r>
          <a:r>
            <a:rPr lang="ru-RU" sz="2000" kern="1200" dirty="0" smtClean="0">
              <a:latin typeface="Times Roman AzLat" panose="02020603050405020304" pitchFamily="18" charset="-52"/>
            </a:rPr>
            <a:t> </a:t>
          </a:r>
          <a:r>
            <a:rPr lang="ru-RU" sz="2000" kern="1200" dirty="0" err="1" smtClean="0">
              <a:latin typeface="Times Roman AzLat" panose="02020603050405020304" pitchFamily="18" charset="-52"/>
            </a:rPr>
            <a:t>салынмасы</a:t>
          </a:r>
          <a:r>
            <a:rPr lang="ru-RU" sz="2000" kern="1200" dirty="0" smtClean="0">
              <a:latin typeface="Times Roman AzLat" panose="02020603050405020304" pitchFamily="18" charset="-52"/>
            </a:rPr>
            <a:t> </a:t>
          </a:r>
          <a:r>
            <a:rPr lang="ru-RU" sz="2000" kern="1200" dirty="0" err="1" smtClean="0">
              <a:latin typeface="Times Roman AzLat" panose="02020603050405020304" pitchFamily="18" charset="-52"/>
            </a:rPr>
            <a:t>мцмкцнлцйц</a:t>
          </a:r>
          <a:r>
            <a:rPr lang="ru-RU" sz="2000" kern="1200" dirty="0" smtClean="0">
              <a:latin typeface="Times Roman AzLat" panose="02020603050405020304" pitchFamily="18" charset="-52"/>
            </a:rPr>
            <a:t>;</a:t>
          </a:r>
          <a:endParaRPr lang="ru-RU" sz="2000" kern="1200" dirty="0">
            <a:latin typeface="Times Roman AzLat" panose="02020603050405020304" pitchFamily="18" charset="-52"/>
          </a:endParaRPr>
        </a:p>
      </dsp:txBody>
      <dsp:txXfrm rot="5400000">
        <a:off x="5718435" y="900751"/>
        <a:ext cx="2658477" cy="2702257"/>
      </dsp:txXfrm>
    </dsp:sp>
    <dsp:sp modelId="{B101F636-D8D7-470A-BC90-C6E39CE4F062}">
      <dsp:nvSpPr>
        <dsp:cNvPr id="0" name=""/>
        <dsp:cNvSpPr/>
      </dsp:nvSpPr>
      <dsp:spPr>
        <a:xfrm rot="16200000">
          <a:off x="7653656" y="922641"/>
          <a:ext cx="4503761" cy="2658477"/>
        </a:xfrm>
        <a:prstGeom prst="flowChartManualOperation">
          <a:avLst/>
        </a:prstGeom>
        <a:gradFill rotWithShape="1">
          <a:gsLst>
            <a:gs pos="0">
              <a:schemeClr val="accent5">
                <a:tint val="70000"/>
                <a:lumMod val="110000"/>
              </a:schemeClr>
            </a:gs>
            <a:gs pos="100000">
              <a:schemeClr val="accent5"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>
              <a:latin typeface="Times Roman AzLat" panose="02020603050405020304" pitchFamily="18" charset="-52"/>
            </a:rPr>
            <a:t>бюйцк</a:t>
          </a:r>
          <a:r>
            <a:rPr lang="ru-RU" sz="2000" kern="1200" dirty="0" smtClean="0">
              <a:latin typeface="Times Roman AzLat" panose="02020603050405020304" pitchFamily="18" charset="-52"/>
            </a:rPr>
            <a:t> </a:t>
          </a:r>
          <a:r>
            <a:rPr lang="ru-RU" sz="2000" kern="1200" dirty="0" err="1" smtClean="0">
              <a:latin typeface="Times Roman AzLat" panose="02020603050405020304" pitchFamily="18" charset="-52"/>
            </a:rPr>
            <a:t>бурахылы</a:t>
          </a:r>
          <a:r>
            <a:rPr lang="az-Latn-AZ" sz="2000" kern="1200" dirty="0" smtClean="0">
              <a:latin typeface="Times Roman AzLat" panose="02020603050405020304" pitchFamily="18" charset="-52"/>
            </a:rPr>
            <a:t>c</a:t>
          </a:r>
          <a:r>
            <a:rPr lang="ru-RU" sz="2000" kern="1200" dirty="0" err="1" smtClean="0">
              <a:latin typeface="Times Roman AzLat" panose="02020603050405020304" pitchFamily="18" charset="-52"/>
            </a:rPr>
            <a:t>ылыг</a:t>
          </a:r>
          <a:r>
            <a:rPr lang="ru-RU" sz="2000" kern="1200" dirty="0" smtClean="0">
              <a:latin typeface="Times Roman AzLat" panose="02020603050405020304" pitchFamily="18" charset="-52"/>
            </a:rPr>
            <a:t> </a:t>
          </a:r>
          <a:r>
            <a:rPr lang="ru-RU" sz="2000" kern="1200" dirty="0" err="1" smtClean="0">
              <a:latin typeface="Times Roman AzLat" panose="02020603050405020304" pitchFamily="18" charset="-52"/>
            </a:rPr>
            <a:t>габилиййятиня</a:t>
          </a:r>
          <a:r>
            <a:rPr lang="ru-RU" sz="2000" kern="1200" dirty="0" smtClean="0">
              <a:latin typeface="Times Roman AzLat" panose="02020603050405020304" pitchFamily="18" charset="-52"/>
            </a:rPr>
            <a:t> малик </a:t>
          </a:r>
          <a:r>
            <a:rPr lang="ru-RU" sz="2000" kern="1200" dirty="0" err="1" smtClean="0">
              <a:latin typeface="Times Roman AzLat" panose="02020603050405020304" pitchFamily="18" charset="-52"/>
            </a:rPr>
            <a:t>олмасы</a:t>
          </a:r>
          <a:r>
            <a:rPr lang="ru-RU" sz="2000" kern="1200" dirty="0" smtClean="0">
              <a:latin typeface="Times Roman AzLat" panose="02020603050405020304" pitchFamily="18" charset="-52"/>
            </a:rPr>
            <a:t> </a:t>
          </a:r>
          <a:r>
            <a:rPr lang="ru-RU" sz="2000" kern="1200" dirty="0" err="1" smtClean="0">
              <a:latin typeface="Times Roman AzLat" panose="02020603050405020304" pitchFamily="18" charset="-52"/>
            </a:rPr>
            <a:t>вя</a:t>
          </a:r>
          <a:r>
            <a:rPr lang="ru-RU" sz="2000" kern="1200" dirty="0" smtClean="0">
              <a:latin typeface="Times Roman AzLat" panose="02020603050405020304" pitchFamily="18" charset="-52"/>
            </a:rPr>
            <a:t> с. </a:t>
          </a:r>
          <a:endParaRPr lang="ru-RU" sz="2000" kern="1200" dirty="0">
            <a:latin typeface="Times Roman AzLat" panose="02020603050405020304" pitchFamily="18" charset="-52"/>
          </a:endParaRPr>
        </a:p>
      </dsp:txBody>
      <dsp:txXfrm rot="5400000">
        <a:off x="8576298" y="900751"/>
        <a:ext cx="2658477" cy="270225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E94B24-07D2-494A-9FAF-E2C687B4C554}">
      <dsp:nvSpPr>
        <dsp:cNvPr id="0" name=""/>
        <dsp:cNvSpPr/>
      </dsp:nvSpPr>
      <dsp:spPr>
        <a:xfrm>
          <a:off x="596121" y="285"/>
          <a:ext cx="2568653" cy="2568653"/>
        </a:xfrm>
        <a:prstGeom prst="ellipse">
          <a:avLst/>
        </a:prstGeom>
        <a:gradFill rotWithShape="1">
          <a:gsLst>
            <a:gs pos="0">
              <a:schemeClr val="accent1">
                <a:tint val="70000"/>
                <a:lumMod val="110000"/>
              </a:schemeClr>
            </a:gs>
            <a:gs pos="100000">
              <a:schemeClr val="accent1"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41362" tIns="40640" rIns="141362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3200" kern="1200" dirty="0" smtClean="0">
              <a:solidFill>
                <a:schemeClr val="tx1"/>
              </a:solidFill>
              <a:latin typeface="A3 Times AzLat" pitchFamily="18" charset="-52"/>
            </a:rPr>
            <a:t> </a:t>
          </a:r>
          <a:r>
            <a:rPr lang="ru-RU" altLang="ru-RU" sz="3200" b="1" i="1" kern="1200" dirty="0" smtClean="0">
              <a:solidFill>
                <a:schemeClr val="tx1"/>
              </a:solidFill>
              <a:latin typeface="A3 Times AzLat" pitchFamily="18" charset="-52"/>
            </a:rPr>
            <a:t>чартер </a:t>
          </a:r>
          <a:endParaRPr lang="en-US" sz="3200" kern="1200" dirty="0">
            <a:solidFill>
              <a:schemeClr val="tx1"/>
            </a:solidFill>
          </a:endParaRPr>
        </a:p>
      </dsp:txBody>
      <dsp:txXfrm>
        <a:off x="972292" y="376456"/>
        <a:ext cx="1816311" cy="1816311"/>
      </dsp:txXfrm>
    </dsp:sp>
    <dsp:sp modelId="{90C4AFC6-B4C5-4B74-B665-77CD94E4D0A1}">
      <dsp:nvSpPr>
        <dsp:cNvPr id="0" name=""/>
        <dsp:cNvSpPr/>
      </dsp:nvSpPr>
      <dsp:spPr>
        <a:xfrm>
          <a:off x="2651044" y="285"/>
          <a:ext cx="2568653" cy="2568653"/>
        </a:xfrm>
        <a:prstGeom prst="ellipse">
          <a:avLst/>
        </a:prstGeom>
        <a:gradFill rotWithShape="1">
          <a:gsLst>
            <a:gs pos="0">
              <a:schemeClr val="accent1">
                <a:tint val="70000"/>
                <a:lumMod val="110000"/>
              </a:schemeClr>
            </a:gs>
            <a:gs pos="100000">
              <a:schemeClr val="accent1"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41362" tIns="40640" rIns="141362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3200" b="1" i="1" kern="1200" dirty="0" err="1" smtClean="0">
              <a:solidFill>
                <a:schemeClr val="tx1"/>
              </a:solidFill>
              <a:latin typeface="A3 Times AzLat" pitchFamily="18" charset="-52"/>
            </a:rPr>
            <a:t>букинг</a:t>
          </a:r>
          <a:r>
            <a:rPr lang="ru-RU" altLang="ru-RU" sz="3200" b="1" i="1" kern="1200" dirty="0" smtClean="0">
              <a:solidFill>
                <a:schemeClr val="tx1"/>
              </a:solidFill>
              <a:latin typeface="A3 Times AzLat" pitchFamily="18" charset="-52"/>
            </a:rPr>
            <a:t> – нот</a:t>
          </a:r>
          <a:endParaRPr lang="en-US" sz="3200" kern="1200" dirty="0">
            <a:solidFill>
              <a:schemeClr val="tx1"/>
            </a:solidFill>
          </a:endParaRPr>
        </a:p>
      </dsp:txBody>
      <dsp:txXfrm>
        <a:off x="3027215" y="376456"/>
        <a:ext cx="1816311" cy="1816311"/>
      </dsp:txXfrm>
    </dsp:sp>
    <dsp:sp modelId="{B48A4280-2A47-4C94-9BDF-84F5B2C1496A}">
      <dsp:nvSpPr>
        <dsp:cNvPr id="0" name=""/>
        <dsp:cNvSpPr/>
      </dsp:nvSpPr>
      <dsp:spPr>
        <a:xfrm>
          <a:off x="4705966" y="285"/>
          <a:ext cx="2568653" cy="2568653"/>
        </a:xfrm>
        <a:prstGeom prst="ellipse">
          <a:avLst/>
        </a:prstGeom>
        <a:gradFill rotWithShape="1">
          <a:gsLst>
            <a:gs pos="0">
              <a:schemeClr val="accent1">
                <a:tint val="70000"/>
                <a:lumMod val="110000"/>
              </a:schemeClr>
            </a:gs>
            <a:gs pos="100000">
              <a:schemeClr val="accent1"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41362" tIns="40640" rIns="141362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3200" b="1" i="1" kern="1200" dirty="0" smtClean="0">
              <a:solidFill>
                <a:schemeClr val="tx1"/>
              </a:solidFill>
              <a:latin typeface="A3 Times AzLat" pitchFamily="18" charset="-52"/>
            </a:rPr>
            <a:t>берс -нот </a:t>
          </a:r>
          <a:endParaRPr lang="en-US" sz="3200" kern="1200" dirty="0">
            <a:solidFill>
              <a:schemeClr val="tx1"/>
            </a:solidFill>
          </a:endParaRPr>
        </a:p>
      </dsp:txBody>
      <dsp:txXfrm>
        <a:off x="5082137" y="376456"/>
        <a:ext cx="1816311" cy="1816311"/>
      </dsp:txXfrm>
    </dsp:sp>
    <dsp:sp modelId="{05DD546C-0AA8-4DC9-822F-1000C1329E15}">
      <dsp:nvSpPr>
        <dsp:cNvPr id="0" name=""/>
        <dsp:cNvSpPr/>
      </dsp:nvSpPr>
      <dsp:spPr>
        <a:xfrm>
          <a:off x="6760889" y="285"/>
          <a:ext cx="2568653" cy="2568653"/>
        </a:xfrm>
        <a:prstGeom prst="ellipse">
          <a:avLst/>
        </a:prstGeom>
        <a:gradFill rotWithShape="1">
          <a:gsLst>
            <a:gs pos="0">
              <a:schemeClr val="accent1">
                <a:tint val="70000"/>
                <a:lumMod val="110000"/>
              </a:schemeClr>
            </a:gs>
            <a:gs pos="100000">
              <a:schemeClr val="accent1"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41362" tIns="40640" rIns="141362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3200" b="1" i="1" kern="1200" dirty="0" err="1" smtClean="0">
              <a:solidFill>
                <a:schemeClr val="tx1"/>
              </a:solidFill>
              <a:latin typeface="A3 Times AzLat" pitchFamily="18" charset="-52"/>
            </a:rPr>
            <a:t>фиксчйур</a:t>
          </a:r>
          <a:r>
            <a:rPr lang="ru-RU" altLang="ru-RU" sz="3200" b="1" i="1" kern="1200" dirty="0" smtClean="0">
              <a:solidFill>
                <a:schemeClr val="tx1"/>
              </a:solidFill>
              <a:latin typeface="A3 Times AzLat" pitchFamily="18" charset="-52"/>
            </a:rPr>
            <a:t> – нот </a:t>
          </a:r>
          <a:endParaRPr lang="en-US" sz="3200" kern="1200" dirty="0">
            <a:solidFill>
              <a:schemeClr val="tx1"/>
            </a:solidFill>
          </a:endParaRPr>
        </a:p>
      </dsp:txBody>
      <dsp:txXfrm>
        <a:off x="7137060" y="376456"/>
        <a:ext cx="1816311" cy="181631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024ED9-5958-49B8-986D-851446E084D5}">
      <dsp:nvSpPr>
        <dsp:cNvPr id="0" name=""/>
        <dsp:cNvSpPr/>
      </dsp:nvSpPr>
      <dsp:spPr>
        <a:xfrm>
          <a:off x="2985064" y="126741"/>
          <a:ext cx="2622239" cy="2622239"/>
        </a:xfrm>
        <a:prstGeom prst="ellipse">
          <a:avLst/>
        </a:prstGeom>
        <a:gradFill rotWithShape="1">
          <a:gsLst>
            <a:gs pos="0">
              <a:schemeClr val="accent2">
                <a:tint val="70000"/>
                <a:lumMod val="110000"/>
              </a:schemeClr>
            </a:gs>
            <a:gs pos="100000">
              <a:schemeClr val="accent2"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2"/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imes Roman AzLat" panose="02020603050405020304" pitchFamily="18" charset="-52"/>
            </a:rPr>
            <a:t>Чартер </a:t>
          </a:r>
          <a:r>
            <a:rPr lang="ru-RU" sz="1800" b="1" kern="1200" dirty="0" err="1" smtClean="0">
              <a:solidFill>
                <a:schemeClr val="bg1"/>
              </a:solidFill>
              <a:latin typeface="Times Roman AzLat" panose="02020603050405020304" pitchFamily="18" charset="-52"/>
            </a:rPr>
            <a:t>рейсляри</a:t>
          </a:r>
          <a:endParaRPr lang="ru-RU" sz="1800" b="1" kern="1200" dirty="0">
            <a:solidFill>
              <a:schemeClr val="bg1"/>
            </a:solidFill>
            <a:latin typeface="Times Roman AzLat" panose="02020603050405020304" pitchFamily="18" charset="-52"/>
          </a:endParaRPr>
        </a:p>
      </dsp:txBody>
      <dsp:txXfrm>
        <a:off x="3334696" y="585633"/>
        <a:ext cx="1922975" cy="1180007"/>
      </dsp:txXfrm>
    </dsp:sp>
    <dsp:sp modelId="{44843821-D7E2-47F7-9621-4DA21EE1CD93}">
      <dsp:nvSpPr>
        <dsp:cNvPr id="0" name=""/>
        <dsp:cNvSpPr/>
      </dsp:nvSpPr>
      <dsp:spPr>
        <a:xfrm>
          <a:off x="3931255" y="1765641"/>
          <a:ext cx="2622239" cy="2622239"/>
        </a:xfrm>
        <a:prstGeom prst="ellipse">
          <a:avLst/>
        </a:prstGeom>
        <a:gradFill rotWithShape="1">
          <a:gsLst>
            <a:gs pos="0">
              <a:schemeClr val="accent2">
                <a:tint val="70000"/>
                <a:lumMod val="110000"/>
              </a:schemeClr>
            </a:gs>
            <a:gs pos="100000">
              <a:schemeClr val="accent2"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2"/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1800" b="1" kern="1200" dirty="0" smtClean="0">
              <a:solidFill>
                <a:schemeClr val="bg1"/>
              </a:solidFill>
              <a:latin typeface="Times Roman AzLat" panose="02020603050405020304" pitchFamily="18" charset="-52"/>
            </a:rPr>
            <a:t>C</a:t>
          </a:r>
          <a:r>
            <a:rPr lang="ru-RU" sz="1800" b="1" kern="1200" dirty="0" err="1" smtClean="0">
              <a:solidFill>
                <a:schemeClr val="bg1"/>
              </a:solidFill>
              <a:latin typeface="Times Roman AzLat" panose="02020603050405020304" pitchFamily="18" charset="-52"/>
            </a:rPr>
            <a:t>ядвялляр</a:t>
          </a:r>
          <a:r>
            <a:rPr lang="ru-RU" sz="1800" b="1" kern="1200" dirty="0" smtClean="0">
              <a:solidFill>
                <a:schemeClr val="bg1"/>
              </a:solidFill>
              <a:latin typeface="Times Roman AzLat" panose="02020603050405020304" pitchFamily="18" charset="-52"/>
            </a:rPr>
            <a:t> </a:t>
          </a:r>
          <a:r>
            <a:rPr lang="ru-RU" sz="1800" b="1" kern="1200" dirty="0" err="1" smtClean="0">
              <a:solidFill>
                <a:schemeClr val="bg1"/>
              </a:solidFill>
              <a:latin typeface="Times Roman AzLat" panose="02020603050405020304" pitchFamily="18" charset="-52"/>
            </a:rPr>
            <a:t>цзря</a:t>
          </a:r>
          <a:r>
            <a:rPr lang="ru-RU" sz="1800" b="1" kern="1200" dirty="0" smtClean="0">
              <a:solidFill>
                <a:schemeClr val="bg1"/>
              </a:solidFill>
              <a:latin typeface="Times Roman AzLat" panose="02020603050405020304" pitchFamily="18" charset="-52"/>
            </a:rPr>
            <a:t> </a:t>
          </a:r>
          <a:r>
            <a:rPr lang="ru-RU" sz="1800" b="1" kern="1200" dirty="0" err="1" smtClean="0">
              <a:solidFill>
                <a:schemeClr val="bg1"/>
              </a:solidFill>
              <a:latin typeface="Times Roman AzLat" panose="02020603050405020304" pitchFamily="18" charset="-52"/>
            </a:rPr>
            <a:t>рейсляр</a:t>
          </a:r>
          <a:endParaRPr lang="ru-RU" sz="1800" b="1" kern="1200" dirty="0">
            <a:solidFill>
              <a:schemeClr val="bg1"/>
            </a:solidFill>
            <a:latin typeface="Times Roman AzLat" panose="02020603050405020304" pitchFamily="18" charset="-52"/>
          </a:endParaRPr>
        </a:p>
      </dsp:txBody>
      <dsp:txXfrm>
        <a:off x="4733224" y="2443052"/>
        <a:ext cx="1573343" cy="1442231"/>
      </dsp:txXfrm>
    </dsp:sp>
    <dsp:sp modelId="{E2534133-0532-4DEF-9D86-13838BBC73E8}">
      <dsp:nvSpPr>
        <dsp:cNvPr id="0" name=""/>
        <dsp:cNvSpPr/>
      </dsp:nvSpPr>
      <dsp:spPr>
        <a:xfrm>
          <a:off x="1847554" y="1765641"/>
          <a:ext cx="3004876" cy="2622239"/>
        </a:xfrm>
        <a:prstGeom prst="ellipse">
          <a:avLst/>
        </a:prstGeom>
        <a:gradFill rotWithShape="1">
          <a:gsLst>
            <a:gs pos="0">
              <a:schemeClr val="accent2">
                <a:tint val="70000"/>
                <a:lumMod val="110000"/>
              </a:schemeClr>
            </a:gs>
            <a:gs pos="100000">
              <a:schemeClr val="accent2">
                <a:tint val="82000"/>
                <a:alpha val="74000"/>
              </a:schemeClr>
            </a:gs>
          </a:gsLst>
          <a:lin ang="5400000" scaled="0"/>
        </a:gradFill>
        <a:ln w="9525" cap="rnd" cmpd="sng" algn="ctr">
          <a:solidFill>
            <a:schemeClr val="accent2"/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1800" b="1" kern="1200" dirty="0" smtClean="0">
              <a:solidFill>
                <a:schemeClr val="bg1"/>
              </a:solidFill>
              <a:latin typeface="Times Roman AzLat" panose="02020603050405020304" pitchFamily="18" charset="-52"/>
            </a:rPr>
            <a:t>   </a:t>
          </a:r>
          <a:r>
            <a:rPr lang="ru-RU" sz="1800" b="1" kern="1200" dirty="0" err="1" smtClean="0">
              <a:solidFill>
                <a:schemeClr val="bg1"/>
              </a:solidFill>
              <a:latin typeface="Times Roman AzLat" panose="02020603050405020304" pitchFamily="18" charset="-52"/>
            </a:rPr>
            <a:t>Мцвафиг</a:t>
          </a:r>
          <a:r>
            <a:rPr lang="ru-RU" sz="1800" b="1" kern="1200" dirty="0" smtClean="0">
              <a:solidFill>
                <a:schemeClr val="bg1"/>
              </a:solidFill>
              <a:latin typeface="Times Roman AzLat" panose="02020603050405020304" pitchFamily="18" charset="-52"/>
            </a:rPr>
            <a:t> </a:t>
          </a:r>
          <a:r>
            <a:rPr lang="ru-RU" sz="1800" b="1" kern="1200" dirty="0" err="1" smtClean="0">
              <a:solidFill>
                <a:schemeClr val="bg1"/>
              </a:solidFill>
              <a:latin typeface="Times Roman AzLat" panose="02020603050405020304" pitchFamily="18" charset="-52"/>
            </a:rPr>
            <a:t>мящсул</a:t>
          </a:r>
          <a:r>
            <a:rPr lang="ru-RU" sz="1800" b="1" kern="1200" dirty="0" smtClean="0">
              <a:solidFill>
                <a:schemeClr val="bg1"/>
              </a:solidFill>
              <a:latin typeface="Times Roman AzLat" panose="02020603050405020304" pitchFamily="18" charset="-52"/>
            </a:rPr>
            <a:t> </a:t>
          </a:r>
          <a:r>
            <a:rPr lang="ru-RU" sz="1800" b="1" kern="1200" dirty="0" err="1" smtClean="0">
              <a:solidFill>
                <a:schemeClr val="bg1"/>
              </a:solidFill>
              <a:latin typeface="Times Roman AzLat" panose="02020603050405020304" pitchFamily="18" charset="-52"/>
            </a:rPr>
            <a:t>партийаларынын</a:t>
          </a:r>
          <a:r>
            <a:rPr lang="ru-RU" sz="1800" b="1" kern="1200" dirty="0" smtClean="0">
              <a:solidFill>
                <a:schemeClr val="bg1"/>
              </a:solidFill>
              <a:latin typeface="Times Roman AzLat" panose="02020603050405020304" pitchFamily="18" charset="-52"/>
            </a:rPr>
            <a:t> </a:t>
          </a:r>
          <a:r>
            <a:rPr lang="ru-RU" sz="1800" b="1" kern="1200" dirty="0" err="1" smtClean="0">
              <a:solidFill>
                <a:schemeClr val="bg1"/>
              </a:solidFill>
              <a:latin typeface="Times Roman AzLat" panose="02020603050405020304" pitchFamily="18" charset="-52"/>
            </a:rPr>
            <a:t>дашынмасы</a:t>
          </a:r>
          <a:r>
            <a:rPr lang="ru-RU" sz="1800" b="1" kern="1200" dirty="0" smtClean="0">
              <a:solidFill>
                <a:schemeClr val="bg1"/>
              </a:solidFill>
              <a:latin typeface="Times Roman AzLat" panose="02020603050405020304" pitchFamily="18" charset="-52"/>
            </a:rPr>
            <a:t> </a:t>
          </a:r>
          <a:r>
            <a:rPr lang="ru-RU" sz="1800" b="1" kern="1200" dirty="0" err="1" smtClean="0">
              <a:solidFill>
                <a:schemeClr val="bg1"/>
              </a:solidFill>
              <a:latin typeface="Times Roman AzLat" panose="02020603050405020304" pitchFamily="18" charset="-52"/>
            </a:rPr>
            <a:t>цзря</a:t>
          </a:r>
          <a:r>
            <a:rPr lang="ru-RU" sz="1800" b="1" kern="1200" dirty="0" smtClean="0">
              <a:solidFill>
                <a:schemeClr val="bg1"/>
              </a:solidFill>
              <a:latin typeface="Times Roman AzLat" panose="02020603050405020304" pitchFamily="18" charset="-52"/>
            </a:rPr>
            <a:t> </a:t>
          </a:r>
          <a:r>
            <a:rPr lang="ru-RU" sz="1800" b="1" kern="1200" dirty="0" err="1" smtClean="0">
              <a:solidFill>
                <a:schemeClr val="bg1"/>
              </a:solidFill>
              <a:latin typeface="Times Roman AzLat" panose="02020603050405020304" pitchFamily="18" charset="-52"/>
            </a:rPr>
            <a:t>ихтисаслашмыш</a:t>
          </a:r>
          <a:r>
            <a:rPr lang="ru-RU" sz="1800" b="1" kern="1200" dirty="0" smtClean="0">
              <a:solidFill>
                <a:schemeClr val="bg1"/>
              </a:solidFill>
              <a:latin typeface="Times Roman AzLat" panose="02020603050405020304" pitchFamily="18" charset="-52"/>
            </a:rPr>
            <a:t> комплекс </a:t>
          </a:r>
          <a:r>
            <a:rPr lang="az-Latn-AZ" sz="1800" b="1" kern="1200" dirty="0" smtClean="0">
              <a:solidFill>
                <a:schemeClr val="bg1"/>
              </a:solidFill>
              <a:latin typeface="Times Roman AzLat" panose="02020603050405020304" pitchFamily="18" charset="-52"/>
            </a:rPr>
            <a:t>         </a:t>
          </a:r>
          <a:r>
            <a:rPr lang="ru-RU" sz="1800" b="1" kern="1200" dirty="0" err="1" smtClean="0">
              <a:solidFill>
                <a:schemeClr val="bg1"/>
              </a:solidFill>
              <a:latin typeface="Times Roman AzLat" panose="02020603050405020304" pitchFamily="18" charset="-52"/>
            </a:rPr>
            <a:t>рейслярля</a:t>
          </a:r>
          <a:r>
            <a:rPr lang="ru-RU" sz="1800" b="1" kern="1200" dirty="0" smtClean="0">
              <a:solidFill>
                <a:schemeClr val="bg1"/>
              </a:solidFill>
              <a:latin typeface="Times Roman AzLat" panose="02020603050405020304" pitchFamily="18" charset="-52"/>
            </a:rPr>
            <a:t> </a:t>
          </a:r>
          <a:r>
            <a:rPr lang="ru-RU" sz="1800" b="1" kern="1200" dirty="0" err="1" smtClean="0">
              <a:solidFill>
                <a:schemeClr val="bg1"/>
              </a:solidFill>
              <a:latin typeface="Times Roman AzLat" panose="02020603050405020304" pitchFamily="18" charset="-52"/>
            </a:rPr>
            <a:t>дашым</a:t>
          </a:r>
          <a:r>
            <a:rPr lang="az-Latn-AZ" sz="1800" b="1" kern="1200" dirty="0" smtClean="0">
              <a:solidFill>
                <a:schemeClr val="bg1"/>
              </a:solidFill>
              <a:latin typeface="Times Roman AzLat" panose="02020603050405020304" pitchFamily="18" charset="-52"/>
            </a:rPr>
            <a:t>a</a:t>
          </a:r>
          <a:endParaRPr lang="ru-RU" sz="1800" b="1" kern="1200" dirty="0">
            <a:solidFill>
              <a:schemeClr val="bg1"/>
            </a:solidFill>
            <a:latin typeface="Times Roman AzLat" panose="02020603050405020304" pitchFamily="18" charset="-52"/>
          </a:endParaRPr>
        </a:p>
      </dsp:txBody>
      <dsp:txXfrm>
        <a:off x="2130513" y="2443052"/>
        <a:ext cx="1802925" cy="14422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Уголковый процесс со смещением"/>
  <dgm:desc val="Служит для отображения последовательных этапов задачи, процесса или рабочего процесса, а также для акцентирования внимания на движении или направлении. Лучше всего подходит для размещения минимального количества текста уровня 1 или 2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Уголковый процесс со смещением"/>
  <dgm:desc val="Служит для отображения последовательных этапов задачи, процесса или рабочего процесса, а также для акцентирования внимания на движении или направлении. Лучше всего подходит для размещения минимального количества текста уровня 1 или 2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685D73-2A52-47E1-9704-9B9B6F80A0F6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C60290-E1B3-425E-A285-F3EEB3DC42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68426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60290-E1B3-425E-A285-F3EEB3DC4222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5774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468569AC-EDD4-4354-BD98-DA434B16F1B8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952B8AD5-58E9-4FDD-9F26-5A21460324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863065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69AC-EDD4-4354-BD98-DA434B16F1B8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B8AD5-58E9-4FDD-9F26-5A21460324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13482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69AC-EDD4-4354-BD98-DA434B16F1B8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B8AD5-58E9-4FDD-9F26-5A21460324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200619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69AC-EDD4-4354-BD98-DA434B16F1B8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B8AD5-58E9-4FDD-9F26-5A21460324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15821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69AC-EDD4-4354-BD98-DA434B16F1B8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B8AD5-58E9-4FDD-9F26-5A21460324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498112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69AC-EDD4-4354-BD98-DA434B16F1B8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B8AD5-58E9-4FDD-9F26-5A21460324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10541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69AC-EDD4-4354-BD98-DA434B16F1B8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B8AD5-58E9-4FDD-9F26-5A21460324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26623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69AC-EDD4-4354-BD98-DA434B16F1B8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B8AD5-58E9-4FDD-9F26-5A21460324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21178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69AC-EDD4-4354-BD98-DA434B16F1B8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B8AD5-58E9-4FDD-9F26-5A21460324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61552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69AC-EDD4-4354-BD98-DA434B16F1B8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B8AD5-58E9-4FDD-9F26-5A21460324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35590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69AC-EDD4-4354-BD98-DA434B16F1B8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B8AD5-58E9-4FDD-9F26-5A21460324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1444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69AC-EDD4-4354-BD98-DA434B16F1B8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B8AD5-58E9-4FDD-9F26-5A21460324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35755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69AC-EDD4-4354-BD98-DA434B16F1B8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B8AD5-58E9-4FDD-9F26-5A21460324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3226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69AC-EDD4-4354-BD98-DA434B16F1B8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B8AD5-58E9-4FDD-9F26-5A21460324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86537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69AC-EDD4-4354-BD98-DA434B16F1B8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B8AD5-58E9-4FDD-9F26-5A21460324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35438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69AC-EDD4-4354-BD98-DA434B16F1B8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B8AD5-58E9-4FDD-9F26-5A21460324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35323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69AC-EDD4-4354-BD98-DA434B16F1B8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B8AD5-58E9-4FDD-9F26-5A21460324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90951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68569AC-EDD4-4354-BD98-DA434B16F1B8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52B8AD5-58E9-4FDD-9F26-5A21460324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703111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23.jpe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24.jpeg"/><Relationship Id="rId9" Type="http://schemas.microsoft.com/office/2007/relationships/diagramDrawing" Target="../diagrams/drawing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10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Data" Target="../diagrams/data8.xml"/><Relationship Id="rId7" Type="http://schemas.openxmlformats.org/officeDocument/2006/relationships/diagramData" Target="../diagrams/data9.xml"/><Relationship Id="rId12" Type="http://schemas.microsoft.com/office/2007/relationships/diagramDrawing" Target="../diagrams/drawing12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11" Type="http://schemas.microsoft.com/office/2007/relationships/diagramDrawing" Target="../diagrams/drawing11.xml"/><Relationship Id="rId5" Type="http://schemas.openxmlformats.org/officeDocument/2006/relationships/diagramQuickStyle" Target="../diagrams/quickStyle8.xml"/><Relationship Id="rId10" Type="http://schemas.openxmlformats.org/officeDocument/2006/relationships/diagramColors" Target="../diagrams/colors9.xml"/><Relationship Id="rId4" Type="http://schemas.openxmlformats.org/officeDocument/2006/relationships/diagramLayout" Target="../diagrams/layout8.xml"/><Relationship Id="rId9" Type="http://schemas.openxmlformats.org/officeDocument/2006/relationships/diagramQuickStyle" Target="../diagrams/quickStyle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3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_________Microsoft_Office_Word_97_-_20031.doc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microsoft.com/office/2007/relationships/diagramDrawing" Target="../diagrams/drawing14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5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diagramLayout" Target="../diagrams/layout13.xml"/><Relationship Id="rId7" Type="http://schemas.openxmlformats.org/officeDocument/2006/relationships/image" Target="../media/image40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5.xml"/><Relationship Id="rId3" Type="http://schemas.openxmlformats.org/officeDocument/2006/relationships/diagramLayout" Target="../diagrams/layout14.xml"/><Relationship Id="rId7" Type="http://schemas.openxmlformats.org/officeDocument/2006/relationships/diagramLayout" Target="../diagrams/layout15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5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Relationship Id="rId9" Type="http://schemas.openxmlformats.org/officeDocument/2006/relationships/diagramColors" Target="../diagrams/colors15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diagramLayout" Target="../diagrams/layout16.xml"/><Relationship Id="rId7" Type="http://schemas.openxmlformats.org/officeDocument/2006/relationships/image" Target="../media/image42.jpe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8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7" Type="http://schemas.openxmlformats.org/officeDocument/2006/relationships/image" Target="../media/image45.jpe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DELL\Documents\Borusan%20Lojistik%20Kurumsal%20Tan&#305;t&#305;m%20Filmi%20(3).mp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06619" y="817194"/>
            <a:ext cx="7772400" cy="291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az-Latn-AZ" altLang="ru-RU" sz="8800" b="1" kern="0" dirty="0">
                <a:solidFill>
                  <a:srgbClr val="999900"/>
                </a:solidFill>
                <a:effectLst>
                  <a:reflection blurRad="6350" stA="55000" endA="300" endPos="45500" dir="5400000" sy="-100000" algn="bl" rotWithShape="0"/>
                </a:effectLst>
                <a:latin typeface="Garamond"/>
              </a:rPr>
              <a:t>Logistikanin</a:t>
            </a:r>
            <a:endParaRPr lang="ru-RU" sz="1600" b="1" dirty="0">
              <a:effectLst>
                <a:reflection blurRad="6350" stA="55000" endA="300" endPos="45500" dir="5400000" sy="-100000" algn="bl" rotWithShape="0"/>
              </a:effectLst>
            </a:endParaRPr>
          </a:p>
          <a:p>
            <a:pPr lvl="0" eaLnBrk="1" hangingPunct="1"/>
            <a:r>
              <a:rPr lang="az-Latn-AZ" altLang="ru-RU" sz="8800" b="1" kern="0" dirty="0" smtClean="0">
                <a:solidFill>
                  <a:srgbClr val="999900"/>
                </a:solidFill>
                <a:effectLst>
                  <a:reflection blurRad="6350" stA="55000" endA="300" endPos="45500" dir="5400000" sy="-100000" algn="bl" rotWithShape="0"/>
                </a:effectLst>
                <a:latin typeface="Garamond"/>
              </a:rPr>
              <a:t>əsasları</a:t>
            </a:r>
            <a:endParaRPr kumimoji="0" lang="ru-RU" altLang="ru-RU" sz="8800" b="1" i="0" u="none" strike="noStrike" kern="0" cap="none" spc="0" normalizeH="0" baseline="0" noProof="0" dirty="0" smtClean="0">
              <a:ln>
                <a:noFill/>
              </a:ln>
              <a:solidFill>
                <a:srgbClr val="9999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Garamond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02920" y="5931658"/>
            <a:ext cx="6949440" cy="71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None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66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az-Latn-AZ" altLang="ru-RU" sz="3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lgerian" panose="04020705040A02060702" pitchFamily="82" charset="0"/>
                <a:cs typeface="ScriptS" panose="00000400000000000000" pitchFamily="2" charset="0"/>
              </a:rPr>
              <a:t>Tertib etdi: Muradova H.R.</a:t>
            </a:r>
            <a:endParaRPr kumimoji="0" lang="ru-RU" altLang="ru-RU" sz="36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ScriptS" panose="00000400000000000000" pitchFamily="2" charset="0"/>
              <a:cs typeface="ScriptS" panose="000004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211996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5325129" y="685198"/>
            <a:ext cx="6866871" cy="113982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altLang="ru-RU" b="1" dirty="0" err="1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Roman (Azeri Lat)" panose="02020603050405020304" pitchFamily="18" charset="-52"/>
              </a:rPr>
              <a:t>Дямир</a:t>
            </a:r>
            <a:r>
              <a:rPr lang="ru-RU" altLang="ru-RU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Roman (Azeri Lat)" panose="02020603050405020304" pitchFamily="18" charset="-52"/>
              </a:rPr>
              <a:t> </a:t>
            </a:r>
            <a:r>
              <a:rPr lang="ru-RU" altLang="ru-RU" b="1" dirty="0" err="1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Roman (Azeri Lat)" panose="02020603050405020304" pitchFamily="18" charset="-52"/>
              </a:rPr>
              <a:t>йолу</a:t>
            </a:r>
            <a:r>
              <a:rPr lang="ru-RU" altLang="ru-RU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Roman (Azeri Lat)" panose="02020603050405020304" pitchFamily="18" charset="-52"/>
              </a:rPr>
              <a:t> </a:t>
            </a:r>
            <a:r>
              <a:rPr lang="ru-RU" altLang="ru-RU" b="1" dirty="0" err="1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Roman (Azeri Lat)" panose="02020603050405020304" pitchFamily="18" charset="-52"/>
              </a:rPr>
              <a:t>няглиййаты</a:t>
            </a:r>
            <a:endParaRPr lang="ru-RU" altLang="ru-RU" dirty="0" smtClean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132771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772690" y="121920"/>
            <a:ext cx="10447362" cy="2193878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ru-RU" altLang="ru-RU" sz="2800" dirty="0" err="1" smtClean="0">
                <a:latin typeface="A3 Times AzLat" panose="02020603050405020304" pitchFamily="18" charset="-52"/>
              </a:rPr>
              <a:t>Дямир</a:t>
            </a:r>
            <a:r>
              <a:rPr lang="ru-RU" altLang="ru-RU" sz="28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latin typeface="A3 Times AzLat" panose="02020603050405020304" pitchFamily="18" charset="-52"/>
              </a:rPr>
              <a:t>йолу</a:t>
            </a:r>
            <a:r>
              <a:rPr lang="ru-RU" altLang="ru-RU" sz="28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latin typeface="A3 Times AzLat" panose="02020603050405020304" pitchFamily="18" charset="-52"/>
              </a:rPr>
              <a:t>няглиййаты</a:t>
            </a:r>
            <a:r>
              <a:rPr lang="ru-RU" altLang="ru-RU" sz="28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latin typeface="A3 Times AzLat" panose="02020603050405020304" pitchFamily="18" charset="-52"/>
              </a:rPr>
              <a:t>цмуми</a:t>
            </a:r>
            <a:r>
              <a:rPr lang="ru-RU" altLang="ru-RU" sz="28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latin typeface="A3 Times AzLat" panose="02020603050405020304" pitchFamily="18" charset="-52"/>
              </a:rPr>
              <a:t>йцк</a:t>
            </a:r>
            <a:r>
              <a:rPr lang="ru-RU" altLang="ru-RU" sz="28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latin typeface="A3 Times AzLat" panose="02020603050405020304" pitchFamily="18" charset="-52"/>
              </a:rPr>
              <a:t>дювриййясинин</a:t>
            </a:r>
            <a:r>
              <a:rPr lang="ru-RU" altLang="ru-RU" sz="28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latin typeface="A3 Times AzLat" panose="02020603050405020304" pitchFamily="18" charset="-52"/>
              </a:rPr>
              <a:t>йериня</a:t>
            </a:r>
            <a:r>
              <a:rPr lang="ru-RU" altLang="ru-RU" sz="28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latin typeface="A3 Times AzLat" panose="02020603050405020304" pitchFamily="18" charset="-52"/>
              </a:rPr>
              <a:t>йетирилмясиндя</a:t>
            </a:r>
            <a:r>
              <a:rPr lang="ru-RU" altLang="ru-RU" sz="28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latin typeface="A3 Times AzLat" panose="02020603050405020304" pitchFamily="18" charset="-52"/>
              </a:rPr>
              <a:t>щялледиъи</a:t>
            </a:r>
            <a:r>
              <a:rPr lang="ru-RU" altLang="ru-RU" sz="2800" dirty="0" smtClean="0">
                <a:latin typeface="A3 Times AzLat" panose="02020603050405020304" pitchFamily="18" charset="-52"/>
              </a:rPr>
              <a:t> рол </a:t>
            </a:r>
            <a:r>
              <a:rPr lang="ru-RU" altLang="ru-RU" sz="2800" dirty="0" err="1" smtClean="0">
                <a:latin typeface="A3 Times AzLat" panose="02020603050405020304" pitchFamily="18" charset="-52"/>
              </a:rPr>
              <a:t>ойнайыр</a:t>
            </a:r>
            <a:r>
              <a:rPr lang="ru-RU" altLang="ru-RU" sz="2800" dirty="0" smtClean="0">
                <a:latin typeface="A3 Times AzLat" panose="02020603050405020304" pitchFamily="18" charset="-52"/>
              </a:rPr>
              <a:t>. </a:t>
            </a:r>
            <a:r>
              <a:rPr lang="ru-RU" altLang="ru-RU" sz="2800" dirty="0" err="1" smtClean="0">
                <a:latin typeface="A3 Times AzLat" panose="02020603050405020304" pitchFamily="18" charset="-52"/>
              </a:rPr>
              <a:t>Тяк</a:t>
            </a:r>
            <a:r>
              <a:rPr lang="az-Latn-AZ" altLang="ru-RU" sz="2800" dirty="0" smtClean="0">
                <a:latin typeface="Times Roman (Azeri Lat)" panose="02020603050405020304" pitchFamily="18" charset="-52"/>
              </a:rPr>
              <a:t>c</a:t>
            </a:r>
            <a:r>
              <a:rPr lang="ru-RU" altLang="ru-RU" sz="2800" dirty="0" smtClean="0">
                <a:latin typeface="A3 Times AzLat" panose="02020603050405020304" pitchFamily="18" charset="-52"/>
              </a:rPr>
              <a:t>я 2003 – </a:t>
            </a:r>
            <a:r>
              <a:rPr lang="az-Latn-AZ" altLang="ru-RU" sz="2800" dirty="0" err="1">
                <a:latin typeface="Times Roman (Azeri Lat)" panose="02020603050405020304" pitchFamily="18" charset="-52"/>
              </a:rPr>
              <a:t>c</a:t>
            </a:r>
            <a:r>
              <a:rPr lang="ru-RU" altLang="ru-RU" sz="2800" dirty="0" smtClean="0">
                <a:latin typeface="A3 Times AzLat" panose="02020603050405020304" pitchFamily="18" charset="-52"/>
              </a:rPr>
              <a:t>ц </a:t>
            </a:r>
            <a:r>
              <a:rPr lang="ru-RU" altLang="ru-RU" sz="2800" dirty="0" err="1" smtClean="0">
                <a:latin typeface="A3 Times AzLat" panose="02020603050405020304" pitchFamily="18" charset="-52"/>
              </a:rPr>
              <a:t>илдя</a:t>
            </a:r>
            <a:r>
              <a:rPr lang="ru-RU" altLang="ru-RU" sz="28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latin typeface="A3 Times AzLat" panose="02020603050405020304" pitchFamily="18" charset="-52"/>
              </a:rPr>
              <a:t>цмуми</a:t>
            </a:r>
            <a:r>
              <a:rPr lang="ru-RU" altLang="ru-RU" sz="28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latin typeface="A3 Times AzLat" panose="02020603050405020304" pitchFamily="18" charset="-52"/>
              </a:rPr>
              <a:t>йцк</a:t>
            </a:r>
            <a:r>
              <a:rPr lang="ru-RU" altLang="ru-RU" sz="28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latin typeface="A3 Times AzLat" panose="02020603050405020304" pitchFamily="18" charset="-52"/>
              </a:rPr>
              <a:t>дювриййясинин</a:t>
            </a:r>
            <a:r>
              <a:rPr lang="ru-RU" altLang="ru-RU" sz="2800" dirty="0" smtClean="0">
                <a:latin typeface="A3 Times AzLat" panose="02020603050405020304" pitchFamily="18" charset="-52"/>
              </a:rPr>
              <a:t> 28,5% - и </a:t>
            </a:r>
            <a:r>
              <a:rPr lang="ru-RU" altLang="ru-RU" sz="2800" dirty="0" err="1" smtClean="0">
                <a:latin typeface="A3 Times AzLat" panose="02020603050405020304" pitchFamily="18" charset="-52"/>
              </a:rPr>
              <a:t>мящз</a:t>
            </a:r>
            <a:r>
              <a:rPr lang="ru-RU" altLang="ru-RU" sz="28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latin typeface="A3 Times AzLat" panose="02020603050405020304" pitchFamily="18" charset="-52"/>
              </a:rPr>
              <a:t>бу</a:t>
            </a:r>
            <a:r>
              <a:rPr lang="ru-RU" altLang="ru-RU" sz="28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latin typeface="A3 Times AzLat" panose="02020603050405020304" pitchFamily="18" charset="-52"/>
              </a:rPr>
              <a:t>няглиййат</a:t>
            </a:r>
            <a:r>
              <a:rPr lang="ru-RU" altLang="ru-RU" sz="28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latin typeface="A3 Times AzLat" panose="02020603050405020304" pitchFamily="18" charset="-52"/>
              </a:rPr>
              <a:t>нювцнцн</a:t>
            </a:r>
            <a:r>
              <a:rPr lang="ru-RU" altLang="ru-RU" sz="28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latin typeface="A3 Times AzLat" panose="02020603050405020304" pitchFamily="18" charset="-52"/>
              </a:rPr>
              <a:t>пайына</a:t>
            </a:r>
            <a:r>
              <a:rPr lang="ru-RU" altLang="ru-RU" sz="28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latin typeface="A3 Times AzLat" panose="02020603050405020304" pitchFamily="18" charset="-52"/>
              </a:rPr>
              <a:t>дцшмцшдцр</a:t>
            </a:r>
            <a:r>
              <a:rPr lang="az-Latn-AZ" altLang="ru-RU" sz="2800" dirty="0" smtClean="0">
                <a:latin typeface="A3 Times AzLat" panose="02020603050405020304" pitchFamily="18" charset="-52"/>
              </a:rPr>
              <a:t>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az-Latn-AZ" altLang="ru-RU" sz="3200" dirty="0" smtClean="0">
                <a:latin typeface="A3 Times AzLat" panose="02020603050405020304" pitchFamily="18" charset="-52"/>
              </a:rPr>
              <a:t>         </a:t>
            </a:r>
            <a:r>
              <a:rPr lang="ru-RU" altLang="ru-RU" sz="3200" dirty="0" err="1" smtClean="0">
                <a:latin typeface="A3 Times AzLat" panose="02020603050405020304" pitchFamily="18" charset="-52"/>
              </a:rPr>
              <a:t>Ашаьыдакы</a:t>
            </a:r>
            <a:r>
              <a:rPr lang="az-Latn-AZ" altLang="ru-RU" sz="32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3200" dirty="0" smtClean="0">
                <a:latin typeface="A3 Times AzLat" panose="02020603050405020304" pitchFamily="18" charset="-52"/>
              </a:rPr>
              <a:t>техники – </a:t>
            </a:r>
            <a:r>
              <a:rPr lang="ru-RU" altLang="ru-RU" sz="3200" dirty="0" err="1" smtClean="0">
                <a:latin typeface="A3 Times AzLat" panose="02020603050405020304" pitchFamily="18" charset="-52"/>
              </a:rPr>
              <a:t>игтисади</a:t>
            </a:r>
            <a:r>
              <a:rPr lang="ru-RU" altLang="ru-RU" sz="32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3200" dirty="0" err="1" smtClean="0">
                <a:latin typeface="A3 Times AzLat" panose="02020603050405020304" pitchFamily="18" charset="-52"/>
              </a:rPr>
              <a:t>цстцнлцкляря</a:t>
            </a:r>
            <a:r>
              <a:rPr lang="ru-RU" altLang="ru-RU" sz="32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3200" dirty="0" err="1" smtClean="0">
                <a:latin typeface="A3 Times AzLat" panose="02020603050405020304" pitchFamily="18" charset="-52"/>
              </a:rPr>
              <a:t>маликдир</a:t>
            </a:r>
            <a:r>
              <a:rPr lang="ru-RU" altLang="ru-RU" sz="3200" dirty="0" smtClean="0">
                <a:latin typeface="A3 Times AzLat" panose="02020603050405020304" pitchFamily="18" charset="-52"/>
              </a:rPr>
              <a:t>:</a:t>
            </a:r>
            <a:endParaRPr lang="ru-RU" altLang="ru-RU" sz="2800" dirty="0" smtClean="0">
              <a:latin typeface="A3 Times AzLat" panose="02020603050405020304" pitchFamily="18" charset="-52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3188762045"/>
              </p:ext>
            </p:extLst>
          </p:nvPr>
        </p:nvGraphicFramePr>
        <p:xfrm>
          <a:off x="554181" y="2354239"/>
          <a:ext cx="11237485" cy="4503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324091605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5360350" cy="34938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20872"/>
            <a:ext cx="5797393" cy="36371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351" y="-18337"/>
            <a:ext cx="6831649" cy="68763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5097694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68313" y="260350"/>
            <a:ext cx="8229600" cy="120868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altLang="ru-RU" sz="2800" b="1" dirty="0" err="1" smtClean="0">
                <a:solidFill>
                  <a:schemeClr val="bg1"/>
                </a:solidFill>
                <a:latin typeface="A3 Times AzLat" pitchFamily="18" charset="-52"/>
              </a:rPr>
              <a:t>Дямир</a:t>
            </a:r>
            <a:r>
              <a:rPr lang="ru-RU" altLang="ru-RU" sz="2800" b="1" dirty="0" smtClean="0">
                <a:solidFill>
                  <a:schemeClr val="bg1"/>
                </a:solidFill>
                <a:latin typeface="A3 Times AzLat" pitchFamily="18" charset="-52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3 Times AzLat" pitchFamily="18" charset="-52"/>
              </a:rPr>
              <a:t>йолу</a:t>
            </a:r>
            <a:r>
              <a:rPr lang="ru-RU" altLang="ru-RU" sz="2800" b="1" dirty="0" smtClean="0">
                <a:solidFill>
                  <a:schemeClr val="bg1"/>
                </a:solidFill>
                <a:latin typeface="A3 Times AzLat" pitchFamily="18" charset="-52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3 Times AzLat" pitchFamily="18" charset="-52"/>
              </a:rPr>
              <a:t>няглиййаты</a:t>
            </a:r>
            <a:r>
              <a:rPr lang="ru-RU" altLang="ru-RU" sz="2800" b="1" dirty="0" smtClean="0">
                <a:solidFill>
                  <a:schemeClr val="bg1"/>
                </a:solidFill>
                <a:latin typeface="A3 Times AzLat" pitchFamily="18" charset="-52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3 Times AzLat" pitchFamily="18" charset="-52"/>
              </a:rPr>
              <a:t>иля</a:t>
            </a:r>
            <a:r>
              <a:rPr lang="ru-RU" altLang="ru-RU" sz="2800" b="1" dirty="0" smtClean="0">
                <a:solidFill>
                  <a:schemeClr val="bg1"/>
                </a:solidFill>
                <a:latin typeface="A3 Times AzLat" pitchFamily="18" charset="-52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3 Times AzLat" pitchFamily="18" charset="-52"/>
              </a:rPr>
              <a:t>йцк</a:t>
            </a:r>
            <a:r>
              <a:rPr lang="ru-RU" altLang="ru-RU" sz="2800" b="1" dirty="0" smtClean="0">
                <a:solidFill>
                  <a:schemeClr val="bg1"/>
                </a:solidFill>
                <a:latin typeface="A3 Times AzLat" pitchFamily="18" charset="-52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3 Times AzLat" pitchFamily="18" charset="-52"/>
              </a:rPr>
              <a:t>цч</a:t>
            </a:r>
            <a:r>
              <a:rPr lang="ru-RU" altLang="ru-RU" sz="2800" b="1" dirty="0" smtClean="0">
                <a:solidFill>
                  <a:schemeClr val="bg1"/>
                </a:solidFill>
                <a:latin typeface="A3 Times AzLat" pitchFamily="18" charset="-52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3 Times AzLat" pitchFamily="18" charset="-52"/>
              </a:rPr>
              <a:t>сцрятля</a:t>
            </a:r>
            <a:r>
              <a:rPr lang="ru-RU" altLang="ru-RU" sz="2800" b="1" dirty="0" smtClean="0">
                <a:solidFill>
                  <a:schemeClr val="bg1"/>
                </a:solidFill>
                <a:latin typeface="A3 Times AzLat" pitchFamily="18" charset="-52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3 Times AzLat" pitchFamily="18" charset="-52"/>
              </a:rPr>
              <a:t>дашыныр</a:t>
            </a:r>
            <a:r>
              <a:rPr lang="ru-RU" altLang="ru-RU" sz="2800" b="1" dirty="0" smtClean="0">
                <a:solidFill>
                  <a:schemeClr val="bg1"/>
                </a:solidFill>
                <a:latin typeface="A3 Times AzLat" pitchFamily="18" charset="-52"/>
              </a:rPr>
              <a:t>:</a:t>
            </a:r>
            <a:r>
              <a:rPr lang="ru-RU" altLang="ru-RU" sz="4000" b="1" dirty="0" smtClean="0">
                <a:solidFill>
                  <a:schemeClr val="bg1"/>
                </a:solidFill>
                <a:latin typeface="A3 Times AzLat" pitchFamily="18" charset="-52"/>
              </a:rPr>
              <a:t> </a:t>
            </a:r>
          </a:p>
        </p:txBody>
      </p:sp>
      <p:sp>
        <p:nvSpPr>
          <p:cNvPr id="5" name="Загнутый угол 4"/>
          <p:cNvSpPr/>
          <p:nvPr/>
        </p:nvSpPr>
        <p:spPr>
          <a:xfrm>
            <a:off x="131034" y="1615190"/>
            <a:ext cx="3676468" cy="2716967"/>
          </a:xfrm>
          <a:prstGeom prst="foldedCorne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az-Latn-AZ" altLang="ru-RU" sz="2000" dirty="0" smtClean="0">
              <a:latin typeface="A3 Times AzLat" pitchFamily="18" charset="-52"/>
            </a:endParaRPr>
          </a:p>
          <a:p>
            <a:pPr algn="ctr"/>
            <a:r>
              <a:rPr lang="az-Latn-AZ" altLang="ru-RU" sz="2000" dirty="0">
                <a:latin typeface="A3 Times AzLat" pitchFamily="18" charset="-52"/>
              </a:rPr>
              <a:t>M</a:t>
            </a:r>
            <a:r>
              <a:rPr lang="ru-RU" altLang="ru-RU" sz="2000" dirty="0" err="1" smtClean="0">
                <a:latin typeface="A3 Times AzLat" pitchFamily="18" charset="-52"/>
              </a:rPr>
              <a:t>аршрут</a:t>
            </a:r>
            <a:r>
              <a:rPr lang="ru-RU" altLang="ru-RU" sz="2000" dirty="0" smtClean="0">
                <a:latin typeface="A3 Times AzLat" pitchFamily="18" charset="-52"/>
              </a:rPr>
              <a:t> </a:t>
            </a:r>
            <a:r>
              <a:rPr lang="ru-RU" altLang="ru-RU" sz="2000" dirty="0" err="1">
                <a:latin typeface="A3 Times AzLat" pitchFamily="18" charset="-52"/>
              </a:rPr>
              <a:t>дашымаларда</a:t>
            </a:r>
            <a:r>
              <a:rPr lang="ru-RU" altLang="ru-RU" sz="2000" dirty="0">
                <a:latin typeface="A3 Times AzLat" pitchFamily="18" charset="-52"/>
              </a:rPr>
              <a:t> </a:t>
            </a:r>
            <a:r>
              <a:rPr lang="ru-RU" altLang="ru-RU" sz="2000" dirty="0" err="1">
                <a:latin typeface="A3 Times AzLat" pitchFamily="18" charset="-52"/>
              </a:rPr>
              <a:t>йцк</a:t>
            </a:r>
            <a:r>
              <a:rPr lang="ru-RU" altLang="ru-RU" sz="2000" dirty="0">
                <a:latin typeface="A3 Times AzLat" pitchFamily="18" charset="-52"/>
              </a:rPr>
              <a:t> </a:t>
            </a:r>
            <a:r>
              <a:rPr lang="ru-RU" altLang="ru-RU" sz="2000" dirty="0" err="1">
                <a:latin typeface="A3 Times AzLat" pitchFamily="18" charset="-52"/>
              </a:rPr>
              <a:t>гатары</a:t>
            </a:r>
            <a:r>
              <a:rPr lang="ru-RU" altLang="ru-RU" sz="2000" dirty="0">
                <a:latin typeface="A3 Times AzLat" pitchFamily="18" charset="-52"/>
              </a:rPr>
              <a:t> </a:t>
            </a:r>
            <a:r>
              <a:rPr lang="ru-RU" altLang="ru-RU" sz="2000" dirty="0" err="1">
                <a:latin typeface="A3 Times AzLat" pitchFamily="18" charset="-52"/>
              </a:rPr>
              <a:t>сцряти</a:t>
            </a:r>
            <a:r>
              <a:rPr lang="ru-RU" altLang="ru-RU" sz="2000" dirty="0">
                <a:latin typeface="A3 Times AzLat" pitchFamily="18" charset="-52"/>
              </a:rPr>
              <a:t> </a:t>
            </a:r>
            <a:r>
              <a:rPr lang="ru-RU" altLang="ru-RU" sz="2000" dirty="0" err="1">
                <a:latin typeface="A3 Times AzLat" pitchFamily="18" charset="-52"/>
              </a:rPr>
              <a:t>иля</a:t>
            </a:r>
            <a:r>
              <a:rPr lang="ru-RU" altLang="ru-RU" sz="2000" dirty="0">
                <a:latin typeface="A3 Times AzLat" pitchFamily="18" charset="-52"/>
              </a:rPr>
              <a:t> - </a:t>
            </a:r>
            <a:r>
              <a:rPr lang="ru-RU" altLang="ru-RU" sz="2000" dirty="0" err="1">
                <a:latin typeface="A3 Times AzLat" pitchFamily="18" charset="-52"/>
              </a:rPr>
              <a:t>ади</a:t>
            </a:r>
            <a:r>
              <a:rPr lang="ru-RU" altLang="ru-RU" sz="2000" dirty="0">
                <a:latin typeface="A3 Times AzLat" pitchFamily="18" charset="-52"/>
              </a:rPr>
              <a:t> </a:t>
            </a:r>
            <a:r>
              <a:rPr lang="ru-RU" altLang="ru-RU" sz="2000" dirty="0" err="1">
                <a:latin typeface="A3 Times AzLat" pitchFamily="18" charset="-52"/>
              </a:rPr>
              <a:t>йцк</a:t>
            </a:r>
            <a:r>
              <a:rPr lang="ru-RU" altLang="ru-RU" sz="2000" dirty="0">
                <a:latin typeface="A3 Times AzLat" pitchFamily="18" charset="-52"/>
              </a:rPr>
              <a:t> </a:t>
            </a:r>
            <a:r>
              <a:rPr lang="ru-RU" altLang="ru-RU" sz="2000" dirty="0" err="1">
                <a:latin typeface="A3 Times AzLat" pitchFamily="18" charset="-52"/>
              </a:rPr>
              <a:t>гатарларында</a:t>
            </a:r>
            <a:r>
              <a:rPr lang="ru-RU" altLang="ru-RU" sz="2000" dirty="0">
                <a:latin typeface="A3 Times AzLat" pitchFamily="18" charset="-52"/>
              </a:rPr>
              <a:t> (</a:t>
            </a:r>
            <a:r>
              <a:rPr lang="ru-RU" altLang="ru-RU" sz="2000" dirty="0" err="1">
                <a:latin typeface="A3 Times AzLat" pitchFamily="18" charset="-52"/>
              </a:rPr>
              <a:t>истянилян</a:t>
            </a:r>
            <a:r>
              <a:rPr lang="ru-RU" altLang="ru-RU" sz="2000" dirty="0">
                <a:latin typeface="A3 Times AzLat" pitchFamily="18" charset="-52"/>
              </a:rPr>
              <a:t> </a:t>
            </a:r>
            <a:r>
              <a:rPr lang="ru-RU" altLang="ru-RU" sz="2000" dirty="0" err="1">
                <a:latin typeface="A3 Times AzLat" pitchFamily="18" charset="-52"/>
              </a:rPr>
              <a:t>истигамятляр</a:t>
            </a:r>
            <a:r>
              <a:rPr lang="ru-RU" altLang="ru-RU" sz="2000" dirty="0">
                <a:latin typeface="A3 Times AzLat" pitchFamily="18" charset="-52"/>
              </a:rPr>
              <a:t>) </a:t>
            </a:r>
            <a:r>
              <a:rPr lang="ru-RU" altLang="ru-RU" sz="2000" dirty="0" err="1">
                <a:latin typeface="A3 Times AzLat" pitchFamily="18" charset="-52"/>
              </a:rPr>
              <a:t>сутка</a:t>
            </a:r>
            <a:r>
              <a:rPr lang="ru-RU" altLang="ru-RU" sz="2000" dirty="0">
                <a:latin typeface="A3 Times AzLat" pitchFamily="18" charset="-52"/>
              </a:rPr>
              <a:t> </a:t>
            </a:r>
            <a:r>
              <a:rPr lang="ru-RU" altLang="ru-RU" sz="2000" dirty="0" err="1">
                <a:latin typeface="A3 Times AzLat" pitchFamily="18" charset="-52"/>
              </a:rPr>
              <a:t>ярзиндя</a:t>
            </a:r>
            <a:r>
              <a:rPr lang="ru-RU" altLang="ru-RU" sz="2000" dirty="0">
                <a:latin typeface="A3 Times AzLat" pitchFamily="18" charset="-52"/>
              </a:rPr>
              <a:t> 550 км </a:t>
            </a:r>
            <a:r>
              <a:rPr lang="ru-RU" altLang="ru-RU" sz="2000" dirty="0" err="1">
                <a:latin typeface="A3 Times AzLat" pitchFamily="18" charset="-52"/>
              </a:rPr>
              <a:t>сцрятля</a:t>
            </a:r>
            <a:r>
              <a:rPr lang="ru-RU" altLang="ru-RU" sz="2000" dirty="0">
                <a:latin typeface="A3 Times AzLat" pitchFamily="18" charset="-52"/>
              </a:rPr>
              <a:t>; вагон </a:t>
            </a:r>
            <a:r>
              <a:rPr lang="ru-RU" altLang="ru-RU" sz="2000" dirty="0" err="1">
                <a:latin typeface="A3 Times AzLat" pitchFamily="18" charset="-52"/>
              </a:rPr>
              <a:t>контейнерлярля</a:t>
            </a:r>
            <a:r>
              <a:rPr lang="ru-RU" altLang="ru-RU" sz="2000" dirty="0">
                <a:latin typeface="A3 Times AzLat" pitchFamily="18" charset="-52"/>
              </a:rPr>
              <a:t> </a:t>
            </a:r>
            <a:r>
              <a:rPr lang="ru-RU" altLang="ru-RU" sz="2000" dirty="0" err="1">
                <a:latin typeface="A3 Times AzLat" pitchFamily="18" charset="-52"/>
              </a:rPr>
              <a:t>эюндярмялярдя</a:t>
            </a:r>
            <a:r>
              <a:rPr lang="ru-RU" altLang="ru-RU" sz="2000" dirty="0">
                <a:latin typeface="A3 Times AzLat" pitchFamily="18" charset="-52"/>
              </a:rPr>
              <a:t> 330 км, </a:t>
            </a:r>
            <a:r>
              <a:rPr lang="ru-RU" altLang="ru-RU" sz="2000" dirty="0" err="1">
                <a:latin typeface="A3 Times AzLat" pitchFamily="18" charset="-52"/>
              </a:rPr>
              <a:t>кичик</a:t>
            </a:r>
            <a:r>
              <a:rPr lang="ru-RU" altLang="ru-RU" sz="2000" dirty="0">
                <a:latin typeface="A3 Times AzLat" pitchFamily="18" charset="-52"/>
              </a:rPr>
              <a:t> </a:t>
            </a:r>
            <a:r>
              <a:rPr lang="ru-RU" altLang="ru-RU" sz="2000" dirty="0" err="1">
                <a:latin typeface="A3 Times AzLat" pitchFamily="18" charset="-52"/>
              </a:rPr>
              <a:t>эюндярмялярдя</a:t>
            </a:r>
            <a:r>
              <a:rPr lang="ru-RU" altLang="ru-RU" sz="2000" dirty="0">
                <a:latin typeface="A3 Times AzLat" pitchFamily="18" charset="-52"/>
              </a:rPr>
              <a:t> 180 км. </a:t>
            </a:r>
            <a:endParaRPr lang="ru-RU" sz="2000" dirty="0"/>
          </a:p>
        </p:txBody>
      </p:sp>
      <p:sp>
        <p:nvSpPr>
          <p:cNvPr id="6" name="Загнутый угол 5"/>
          <p:cNvSpPr/>
          <p:nvPr/>
        </p:nvSpPr>
        <p:spPr>
          <a:xfrm>
            <a:off x="4245834" y="2678450"/>
            <a:ext cx="3676468" cy="2716967"/>
          </a:xfrm>
          <a:prstGeom prst="foldedCorne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az-Latn-AZ" altLang="ru-RU" sz="2000" dirty="0" smtClean="0">
              <a:latin typeface="A3 Times AzLat" pitchFamily="18" charset="-52"/>
            </a:endParaRPr>
          </a:p>
          <a:p>
            <a:pPr algn="ctr"/>
            <a:r>
              <a:rPr lang="ru-RU" altLang="ru-RU" sz="2000" dirty="0" smtClean="0">
                <a:latin typeface="A3 Times AzLat" pitchFamily="18" charset="-52"/>
              </a:rPr>
              <a:t> </a:t>
            </a:r>
            <a:r>
              <a:rPr lang="az-Latn-AZ" altLang="ru-RU" sz="2000" dirty="0" err="1" smtClean="0">
                <a:latin typeface="A3 Times AzLat" pitchFamily="18" charset="-52"/>
              </a:rPr>
              <a:t>Y</a:t>
            </a:r>
            <a:r>
              <a:rPr lang="ru-RU" altLang="ru-RU" sz="2000" dirty="0" err="1" smtClean="0">
                <a:latin typeface="A3 Times AzLat" pitchFamily="18" charset="-52"/>
              </a:rPr>
              <a:t>цксяк</a:t>
            </a:r>
            <a:r>
              <a:rPr lang="ru-RU" altLang="ru-RU" sz="2000" dirty="0" smtClean="0">
                <a:latin typeface="A3 Times AzLat" pitchFamily="18" charset="-52"/>
              </a:rPr>
              <a:t> </a:t>
            </a:r>
            <a:r>
              <a:rPr lang="ru-RU" altLang="ru-RU" sz="2000" dirty="0" err="1">
                <a:latin typeface="A3 Times AzLat" pitchFamily="18" charset="-52"/>
              </a:rPr>
              <a:t>сцрят</a:t>
            </a:r>
            <a:r>
              <a:rPr lang="ru-RU" altLang="ru-RU" sz="2000" dirty="0">
                <a:latin typeface="A3 Times AzLat" pitchFamily="18" charset="-52"/>
              </a:rPr>
              <a:t> </a:t>
            </a:r>
            <a:r>
              <a:rPr lang="ru-RU" altLang="ru-RU" sz="2000" dirty="0" err="1">
                <a:latin typeface="A3 Times AzLat" pitchFamily="18" charset="-52"/>
              </a:rPr>
              <a:t>гатары</a:t>
            </a:r>
            <a:r>
              <a:rPr lang="ru-RU" altLang="ru-RU" sz="2000" dirty="0">
                <a:latin typeface="A3 Times AzLat" pitchFamily="18" charset="-52"/>
              </a:rPr>
              <a:t> </a:t>
            </a:r>
            <a:r>
              <a:rPr lang="ru-RU" altLang="ru-RU" sz="2000" dirty="0" err="1">
                <a:latin typeface="A3 Times AzLat" pitchFamily="18" charset="-52"/>
              </a:rPr>
              <a:t>иля</a:t>
            </a:r>
            <a:r>
              <a:rPr lang="ru-RU" altLang="ru-RU" sz="2000" dirty="0">
                <a:latin typeface="A3 Times AzLat" pitchFamily="18" charset="-52"/>
              </a:rPr>
              <a:t> </a:t>
            </a:r>
            <a:r>
              <a:rPr lang="ru-RU" altLang="ru-RU" sz="2000" dirty="0" err="1">
                <a:latin typeface="A3 Times AzLat" pitchFamily="18" charset="-52"/>
              </a:rPr>
              <a:t>Няглиййат</a:t>
            </a:r>
            <a:r>
              <a:rPr lang="ru-RU" altLang="ru-RU" sz="2000" dirty="0">
                <a:latin typeface="A3 Times AzLat" pitchFamily="18" charset="-52"/>
              </a:rPr>
              <a:t> </a:t>
            </a:r>
            <a:r>
              <a:rPr lang="ru-RU" altLang="ru-RU" sz="2000" dirty="0" err="1">
                <a:latin typeface="A3 Times AzLat" pitchFamily="18" charset="-52"/>
              </a:rPr>
              <a:t>Назирлийи</a:t>
            </a:r>
            <a:r>
              <a:rPr lang="ru-RU" altLang="ru-RU" sz="2000" dirty="0">
                <a:latin typeface="A3 Times AzLat" pitchFamily="18" charset="-52"/>
              </a:rPr>
              <a:t> </a:t>
            </a:r>
            <a:r>
              <a:rPr lang="ru-RU" altLang="ru-RU" sz="2000" dirty="0" err="1">
                <a:latin typeface="A3 Times AzLat" pitchFamily="18" charset="-52"/>
              </a:rPr>
              <a:t>тяряфиндян</a:t>
            </a:r>
            <a:r>
              <a:rPr lang="ru-RU" altLang="ru-RU" sz="2000" dirty="0">
                <a:latin typeface="A3 Times AzLat" pitchFamily="18" charset="-52"/>
              </a:rPr>
              <a:t> </a:t>
            </a:r>
            <a:r>
              <a:rPr lang="ru-RU" altLang="ru-RU" sz="2000" dirty="0" err="1">
                <a:latin typeface="A3 Times AzLat" pitchFamily="18" charset="-52"/>
              </a:rPr>
              <a:t>мцяййян</a:t>
            </a:r>
            <a:r>
              <a:rPr lang="ru-RU" altLang="ru-RU" sz="2000" dirty="0">
                <a:latin typeface="A3 Times AzLat" pitchFamily="18" charset="-52"/>
              </a:rPr>
              <a:t> </a:t>
            </a:r>
            <a:r>
              <a:rPr lang="ru-RU" altLang="ru-RU" sz="2000" dirty="0" err="1">
                <a:latin typeface="A3 Times AzLat" pitchFamily="18" charset="-52"/>
              </a:rPr>
              <a:t>едилмиш</a:t>
            </a:r>
            <a:r>
              <a:rPr lang="ru-RU" altLang="ru-RU" sz="2000" dirty="0">
                <a:latin typeface="A3 Times AzLat" pitchFamily="18" charset="-52"/>
              </a:rPr>
              <a:t> </a:t>
            </a:r>
            <a:r>
              <a:rPr lang="ru-RU" altLang="ru-RU" sz="2000" dirty="0" err="1">
                <a:latin typeface="A3 Times AzLat" pitchFamily="18" charset="-52"/>
              </a:rPr>
              <a:t>истигамятлярдя</a:t>
            </a:r>
            <a:r>
              <a:rPr lang="ru-RU" altLang="ru-RU" sz="2000" dirty="0">
                <a:latin typeface="A3 Times AzLat" pitchFamily="18" charset="-52"/>
              </a:rPr>
              <a:t> </a:t>
            </a:r>
            <a:r>
              <a:rPr lang="ru-RU" altLang="ru-RU" sz="2000" dirty="0" err="1">
                <a:latin typeface="A3 Times AzLat" pitchFamily="18" charset="-52"/>
              </a:rPr>
              <a:t>сцрятли</a:t>
            </a:r>
            <a:r>
              <a:rPr lang="ru-RU" altLang="ru-RU" sz="2000" dirty="0">
                <a:latin typeface="A3 Times AzLat" pitchFamily="18" charset="-52"/>
              </a:rPr>
              <a:t> </a:t>
            </a:r>
            <a:r>
              <a:rPr lang="ru-RU" altLang="ru-RU" sz="2000" dirty="0" err="1">
                <a:latin typeface="A3 Times AzLat" pitchFamily="18" charset="-52"/>
              </a:rPr>
              <a:t>гатарларда</a:t>
            </a:r>
            <a:r>
              <a:rPr lang="ru-RU" altLang="ru-RU" sz="2000" dirty="0">
                <a:latin typeface="A3 Times AzLat" pitchFamily="18" charset="-52"/>
              </a:rPr>
              <a:t>; </a:t>
            </a:r>
            <a:r>
              <a:rPr lang="ru-RU" altLang="ru-RU" sz="2000" dirty="0" err="1">
                <a:latin typeface="A3 Times AzLat" pitchFamily="18" charset="-52"/>
              </a:rPr>
              <a:t>йяни</a:t>
            </a:r>
            <a:r>
              <a:rPr lang="ru-RU" altLang="ru-RU" sz="2000" dirty="0">
                <a:latin typeface="A3 Times AzLat" pitchFamily="18" charset="-52"/>
              </a:rPr>
              <a:t> </a:t>
            </a:r>
            <a:r>
              <a:rPr lang="ru-RU" altLang="ru-RU" sz="2000" dirty="0" err="1">
                <a:latin typeface="A3 Times AzLat" pitchFamily="18" charset="-52"/>
              </a:rPr>
              <a:t>суткада</a:t>
            </a:r>
            <a:r>
              <a:rPr lang="ru-RU" altLang="ru-RU" sz="2000" dirty="0">
                <a:latin typeface="A3 Times AzLat" pitchFamily="18" charset="-52"/>
              </a:rPr>
              <a:t> 660 - 500 км </a:t>
            </a:r>
            <a:r>
              <a:rPr lang="ru-RU" altLang="ru-RU" sz="2000" dirty="0" err="1">
                <a:latin typeface="A3 Times AzLat" pitchFamily="18" charset="-52"/>
              </a:rPr>
              <a:t>сцрятля</a:t>
            </a:r>
            <a:r>
              <a:rPr lang="ru-RU" altLang="ru-RU" sz="2000" dirty="0">
                <a:latin typeface="A3 Times AzLat" pitchFamily="18" charset="-52"/>
              </a:rPr>
              <a:t>.</a:t>
            </a:r>
            <a:endParaRPr lang="ru-RU" sz="2000" dirty="0"/>
          </a:p>
        </p:txBody>
      </p:sp>
      <p:sp>
        <p:nvSpPr>
          <p:cNvPr id="7" name="Загнутый угол 6"/>
          <p:cNvSpPr/>
          <p:nvPr/>
        </p:nvSpPr>
        <p:spPr>
          <a:xfrm>
            <a:off x="8347582" y="4036933"/>
            <a:ext cx="3676468" cy="2716967"/>
          </a:xfrm>
          <a:prstGeom prst="foldedCorne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az-Latn-AZ" altLang="ru-RU" sz="2000" dirty="0" smtClean="0">
              <a:latin typeface="A3 Times AzLat" pitchFamily="18" charset="-52"/>
            </a:endParaRPr>
          </a:p>
          <a:p>
            <a:pPr algn="ctr"/>
            <a:r>
              <a:rPr lang="ru-RU" altLang="ru-RU" sz="2000" dirty="0" smtClean="0">
                <a:latin typeface="A3 Times AzLat" pitchFamily="18" charset="-52"/>
              </a:rPr>
              <a:t> </a:t>
            </a:r>
            <a:endParaRPr lang="az-Latn-AZ" altLang="ru-RU" sz="2000" dirty="0" smtClean="0">
              <a:latin typeface="A3 Times AzLat" pitchFamily="18" charset="-52"/>
            </a:endParaRPr>
          </a:p>
          <a:p>
            <a:pPr algn="ctr"/>
            <a:endParaRPr lang="az-Latn-AZ" altLang="ru-RU" sz="2000" dirty="0">
              <a:latin typeface="A3 Times AzLat" pitchFamily="18" charset="-52"/>
            </a:endParaRPr>
          </a:p>
          <a:p>
            <a:pPr algn="ctr"/>
            <a:r>
              <a:rPr lang="az-Latn-AZ" altLang="ru-RU" sz="2000" dirty="0" err="1">
                <a:latin typeface="A3 Times AzLat" pitchFamily="18" charset="-52"/>
              </a:rPr>
              <a:t>S</a:t>
            </a:r>
            <a:r>
              <a:rPr lang="ru-RU" altLang="ru-RU" sz="2000" dirty="0" err="1" smtClean="0">
                <a:latin typeface="A3 Times AzLat" pitchFamily="18" charset="-52"/>
              </a:rPr>
              <a:t>ярнишин</a:t>
            </a:r>
            <a:r>
              <a:rPr lang="ru-RU" altLang="ru-RU" sz="2000" dirty="0" smtClean="0">
                <a:latin typeface="A3 Times AzLat" pitchFamily="18" charset="-52"/>
              </a:rPr>
              <a:t> </a:t>
            </a:r>
            <a:r>
              <a:rPr lang="ru-RU" altLang="ru-RU" sz="2000" dirty="0" err="1">
                <a:latin typeface="A3 Times AzLat" pitchFamily="18" charset="-52"/>
              </a:rPr>
              <a:t>гатары</a:t>
            </a:r>
            <a:r>
              <a:rPr lang="ru-RU" altLang="ru-RU" sz="2000" dirty="0">
                <a:latin typeface="A3 Times AzLat" pitchFamily="18" charset="-52"/>
              </a:rPr>
              <a:t> </a:t>
            </a:r>
            <a:r>
              <a:rPr lang="ru-RU" altLang="ru-RU" sz="2000" dirty="0" err="1">
                <a:latin typeface="A3 Times AzLat" pitchFamily="18" charset="-52"/>
              </a:rPr>
              <a:t>сцряти</a:t>
            </a:r>
            <a:r>
              <a:rPr lang="ru-RU" altLang="ru-RU" sz="2000" dirty="0">
                <a:latin typeface="A3 Times AzLat" pitchFamily="18" charset="-52"/>
              </a:rPr>
              <a:t> </a:t>
            </a:r>
            <a:r>
              <a:rPr lang="ru-RU" altLang="ru-RU" sz="2000" dirty="0" err="1">
                <a:latin typeface="A3 Times AzLat" pitchFamily="18" charset="-52"/>
              </a:rPr>
              <a:t>иля</a:t>
            </a:r>
            <a:r>
              <a:rPr lang="ru-RU" altLang="ru-RU" sz="2000" dirty="0">
                <a:latin typeface="A3 Times AzLat" pitchFamily="18" charset="-52"/>
              </a:rPr>
              <a:t>, </a:t>
            </a:r>
            <a:r>
              <a:rPr lang="ru-RU" altLang="ru-RU" sz="2000" dirty="0" err="1">
                <a:latin typeface="A3 Times AzLat" pitchFamily="18" charset="-52"/>
              </a:rPr>
              <a:t>йяни</a:t>
            </a:r>
            <a:r>
              <a:rPr lang="ru-RU" altLang="ru-RU" sz="2000" dirty="0">
                <a:latin typeface="A3 Times AzLat" pitchFamily="18" charset="-52"/>
              </a:rPr>
              <a:t> </a:t>
            </a:r>
            <a:r>
              <a:rPr lang="ru-RU" altLang="ru-RU" sz="2000" dirty="0" err="1">
                <a:latin typeface="A3 Times AzLat" pitchFamily="18" charset="-52"/>
              </a:rPr>
              <a:t>суткада</a:t>
            </a:r>
            <a:r>
              <a:rPr lang="ru-RU" altLang="ru-RU" sz="2000" dirty="0">
                <a:latin typeface="A3 Times AzLat" pitchFamily="18" charset="-52"/>
              </a:rPr>
              <a:t> 330 – 540 км </a:t>
            </a:r>
            <a:r>
              <a:rPr lang="ru-RU" altLang="ru-RU" sz="2000" dirty="0" err="1">
                <a:latin typeface="A3 Times AzLat" pitchFamily="18" charset="-52"/>
              </a:rPr>
              <a:t>сцрятля</a:t>
            </a:r>
            <a:r>
              <a:rPr lang="ru-RU" altLang="ru-RU" sz="2000" dirty="0">
                <a:latin typeface="A3 Times AzLat" pitchFamily="18" charset="-52"/>
              </a:rPr>
              <a:t> </a:t>
            </a:r>
            <a:r>
              <a:rPr lang="ru-RU" altLang="ru-RU" sz="2000" dirty="0" err="1">
                <a:latin typeface="A3 Times AzLat" pitchFamily="18" charset="-52"/>
              </a:rPr>
              <a:t>сярнишин</a:t>
            </a:r>
            <a:r>
              <a:rPr lang="ru-RU" altLang="ru-RU" sz="2000" dirty="0">
                <a:latin typeface="A3 Times AzLat" pitchFamily="18" charset="-52"/>
              </a:rPr>
              <a:t> </a:t>
            </a:r>
            <a:r>
              <a:rPr lang="ru-RU" altLang="ru-RU" sz="2000" dirty="0" err="1">
                <a:latin typeface="A3 Times AzLat" pitchFamily="18" charset="-52"/>
              </a:rPr>
              <a:t>гатарларына</a:t>
            </a:r>
            <a:r>
              <a:rPr lang="ru-RU" altLang="ru-RU" sz="2000" dirty="0">
                <a:latin typeface="A3 Times AzLat" pitchFamily="18" charset="-52"/>
              </a:rPr>
              <a:t> </a:t>
            </a:r>
            <a:r>
              <a:rPr lang="ru-RU" altLang="ru-RU" sz="2000" dirty="0" err="1">
                <a:latin typeface="A3 Times AzLat" pitchFamily="18" charset="-52"/>
              </a:rPr>
              <a:t>гошулмуш</a:t>
            </a:r>
            <a:r>
              <a:rPr lang="ru-RU" altLang="ru-RU" sz="2000" dirty="0">
                <a:latin typeface="A3 Times AzLat" pitchFamily="18" charset="-52"/>
              </a:rPr>
              <a:t> багаж, </a:t>
            </a:r>
            <a:r>
              <a:rPr lang="ru-RU" altLang="ru-RU" sz="2000" dirty="0" err="1">
                <a:latin typeface="A3 Times AzLat" pitchFamily="18" charset="-52"/>
              </a:rPr>
              <a:t>йахуд</a:t>
            </a:r>
            <a:r>
              <a:rPr lang="ru-RU" altLang="ru-RU" sz="2000" dirty="0">
                <a:latin typeface="A3 Times AzLat" pitchFamily="18" charset="-52"/>
              </a:rPr>
              <a:t> </a:t>
            </a:r>
            <a:r>
              <a:rPr lang="ru-RU" altLang="ru-RU" sz="2000" dirty="0" err="1">
                <a:latin typeface="A3 Times AzLat" pitchFamily="18" charset="-52"/>
              </a:rPr>
              <a:t>йцк</a:t>
            </a:r>
            <a:r>
              <a:rPr lang="ru-RU" altLang="ru-RU" sz="2000" dirty="0">
                <a:latin typeface="A3 Times AzLat" pitchFamily="18" charset="-52"/>
              </a:rPr>
              <a:t> </a:t>
            </a:r>
            <a:r>
              <a:rPr lang="ru-RU" altLang="ru-RU" sz="2000" dirty="0" err="1">
                <a:latin typeface="A3 Times AzLat" pitchFamily="18" charset="-52"/>
              </a:rPr>
              <a:t>вагонларында</a:t>
            </a:r>
            <a:r>
              <a:rPr lang="ru-RU" altLang="ru-RU" sz="2000" dirty="0">
                <a:latin typeface="A3 Times AzLat" pitchFamily="18" charset="-52"/>
              </a:rPr>
              <a:t> </a:t>
            </a:r>
            <a:r>
              <a:rPr lang="ru-RU" altLang="ru-RU" sz="2000" dirty="0" err="1">
                <a:latin typeface="A3 Times AzLat" pitchFamily="18" charset="-52"/>
              </a:rPr>
              <a:t>дашыныр</a:t>
            </a:r>
            <a:r>
              <a:rPr lang="ru-RU" altLang="ru-RU" sz="2000" dirty="0">
                <a:latin typeface="A3 Times AzLat" pitchFamily="18" charset="-52"/>
              </a:rPr>
              <a:t>. </a:t>
            </a:r>
          </a:p>
          <a:p>
            <a:pPr algn="ctr"/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57898793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62600" y="4998720"/>
            <a:ext cx="6309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Dəniz nəqliyyatı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175141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9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47747" y="232110"/>
            <a:ext cx="94650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457200" algn="l"/>
                <a:tab pos="449580" algn="l"/>
              </a:tabLst>
            </a:pPr>
            <a:r>
              <a:rPr lang="en-US" sz="3200" b="1" dirty="0" smtClean="0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az-Latn-AZ" sz="3200" b="1" dirty="0" smtClean="0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əniz</a:t>
            </a:r>
            <a:r>
              <a:rPr lang="ru-RU" sz="3200" b="1" dirty="0" smtClean="0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няглиййат</a:t>
            </a:r>
            <a:r>
              <a:rPr lang="az-Latn-AZ" sz="3200" b="1" dirty="0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ı</a:t>
            </a:r>
            <a:r>
              <a:rPr lang="ru-RU" sz="3200" b="1" dirty="0" smtClean="0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иля</a:t>
            </a:r>
            <a:r>
              <a:rPr lang="ru-RU" sz="3200" b="1" dirty="0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дашымаларын</a:t>
            </a:r>
            <a:r>
              <a:rPr lang="ru-RU" sz="3200" b="1" dirty="0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ашаьыдакы</a:t>
            </a:r>
            <a:r>
              <a:rPr lang="ru-RU" sz="3200" b="1" dirty="0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нювляри</a:t>
            </a:r>
            <a:r>
              <a:rPr lang="ru-RU" sz="3200" b="1" dirty="0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sz="3200" b="1" dirty="0" smtClean="0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  <a:tabLst>
                <a:tab pos="457200" algn="l"/>
                <a:tab pos="449580" algn="l"/>
              </a:tabLst>
            </a:pPr>
            <a:r>
              <a:rPr lang="az-Latn-AZ" sz="3200" b="1" dirty="0" smtClean="0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ru-RU" sz="3200" b="1" dirty="0" err="1" smtClean="0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мювъуддур</a:t>
            </a:r>
            <a:r>
              <a:rPr lang="ru-RU" sz="3200" b="1" dirty="0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b="1" dirty="0">
              <a:latin typeface="Times Azeri" panose="02020603050405020304" pitchFamily="18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6-конечная звезда 4"/>
          <p:cNvSpPr/>
          <p:nvPr/>
        </p:nvSpPr>
        <p:spPr>
          <a:xfrm rot="20924875">
            <a:off x="223957" y="1303089"/>
            <a:ext cx="3026816" cy="2593669"/>
          </a:xfrm>
          <a:prstGeom prst="star6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портларарасы</a:t>
            </a:r>
            <a:r>
              <a:rPr lang="ru-RU" sz="2400" dirty="0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дашыма</a:t>
            </a:r>
            <a:r>
              <a:rPr lang="ru-RU" sz="2400" dirty="0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/>
          </a:p>
        </p:txBody>
      </p:sp>
      <p:sp>
        <p:nvSpPr>
          <p:cNvPr id="6" name="6-конечная звезда 5"/>
          <p:cNvSpPr/>
          <p:nvPr/>
        </p:nvSpPr>
        <p:spPr>
          <a:xfrm rot="241157">
            <a:off x="6033435" y="1568907"/>
            <a:ext cx="2888105" cy="2338651"/>
          </a:xfrm>
          <a:prstGeom prst="star6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dirty="0" err="1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гарышыг</a:t>
            </a:r>
            <a:r>
              <a:rPr lang="ru-RU" sz="2400" dirty="0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дашымалар</a:t>
            </a:r>
            <a:endParaRPr lang="en-US" sz="2400" dirty="0">
              <a:latin typeface="A3 Times AzLat" panose="02020603050405020304" pitchFamily="18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/>
          </a:p>
        </p:txBody>
      </p:sp>
      <p:sp>
        <p:nvSpPr>
          <p:cNvPr id="7" name="6-конечная звезда 6"/>
          <p:cNvSpPr/>
          <p:nvPr/>
        </p:nvSpPr>
        <p:spPr>
          <a:xfrm rot="189777">
            <a:off x="8778913" y="3811437"/>
            <a:ext cx="3011723" cy="2443582"/>
          </a:xfrm>
          <a:prstGeom prst="star6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хариъи</a:t>
            </a:r>
            <a:r>
              <a:rPr lang="ru-RU" sz="2400" dirty="0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дашымалар</a:t>
            </a:r>
            <a:endParaRPr lang="ru-RU" sz="2400" dirty="0"/>
          </a:p>
        </p:txBody>
      </p:sp>
      <p:sp>
        <p:nvSpPr>
          <p:cNvPr id="8" name="6-конечная звезда 7"/>
          <p:cNvSpPr/>
          <p:nvPr/>
        </p:nvSpPr>
        <p:spPr>
          <a:xfrm rot="601146">
            <a:off x="2934023" y="3827235"/>
            <a:ext cx="2809356" cy="2281003"/>
          </a:xfrm>
          <a:prstGeom prst="star6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dirty="0" err="1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бирбаша</a:t>
            </a:r>
            <a:r>
              <a:rPr lang="ru-RU" sz="2400" dirty="0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дашыма</a:t>
            </a:r>
            <a:r>
              <a:rPr lang="ru-RU" sz="2400" dirty="0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A3 Times AzLat" panose="02020603050405020304" pitchFamily="18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251114817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s://encrypted-tbn2.gstatic.com/images?q=tbn:ANd9GcQoJek5WyxPKBaGp0qbv8WodWxW2nhbE77UbLHipoCp44zRRP6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6127" y="1350818"/>
            <a:ext cx="9954492" cy="4904509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1274" y="609600"/>
            <a:ext cx="10131425" cy="907473"/>
          </a:xfrm>
        </p:spPr>
        <p:txBody>
          <a:bodyPr>
            <a:normAutofit fontScale="90000"/>
          </a:bodyPr>
          <a:lstStyle/>
          <a:p>
            <a:r>
              <a:rPr lang="az-Latn-AZ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Bak</a:t>
            </a:r>
            <a:r>
              <a:rPr lang="az-Latn-AZ" dirty="0" smtClean="0">
                <a:latin typeface="Times New Roman" pitchFamily="18" charset="0"/>
                <a:cs typeface="Times New Roman" pitchFamily="18" charset="0"/>
              </a:rPr>
              <a:t>I  BEYNƏLXALQ TİCARƏT LİMANI.  ƏLƏT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530941" y="218819"/>
            <a:ext cx="11253019" cy="118227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altLang="ru-RU" sz="2800" b="1" i="1" dirty="0" smtClean="0">
                <a:latin typeface="A3 Times AzLat" pitchFamily="18" charset="-52"/>
              </a:rPr>
              <a:t>Су </a:t>
            </a:r>
            <a:r>
              <a:rPr lang="ru-RU" altLang="ru-RU" sz="2800" b="1" i="1" dirty="0" err="1" smtClean="0">
                <a:latin typeface="A3 Times AzLat" pitchFamily="18" charset="-52"/>
              </a:rPr>
              <a:t>няглиййаты</a:t>
            </a:r>
            <a:r>
              <a:rPr lang="ru-RU" altLang="ru-RU" sz="2800" b="1" i="1" dirty="0" smtClean="0">
                <a:latin typeface="A3 Times AzLat" pitchFamily="18" charset="-52"/>
              </a:rPr>
              <a:t> </a:t>
            </a:r>
            <a:r>
              <a:rPr lang="ru-RU" altLang="ru-RU" sz="2800" b="1" i="1" dirty="0" err="1" smtClean="0">
                <a:latin typeface="A3 Times AzLat" pitchFamily="18" charset="-52"/>
              </a:rPr>
              <a:t>иля</a:t>
            </a:r>
            <a:r>
              <a:rPr lang="ru-RU" altLang="ru-RU" sz="2800" b="1" i="1" dirty="0" smtClean="0">
                <a:latin typeface="A3 Times AzLat" pitchFamily="18" charset="-52"/>
              </a:rPr>
              <a:t> </a:t>
            </a:r>
            <a:r>
              <a:rPr lang="ru-RU" altLang="ru-RU" sz="2800" b="1" i="1" dirty="0" err="1" smtClean="0">
                <a:latin typeface="A3 Times AzLat" pitchFamily="18" charset="-52"/>
              </a:rPr>
              <a:t>дашымаларын</a:t>
            </a:r>
            <a:r>
              <a:rPr lang="ru-RU" altLang="ru-RU" sz="2800" b="1" i="1" dirty="0" smtClean="0">
                <a:latin typeface="A3 Times AzLat" pitchFamily="18" charset="-52"/>
              </a:rPr>
              <a:t> </a:t>
            </a:r>
            <a:r>
              <a:rPr lang="ru-RU" altLang="ru-RU" sz="2800" b="1" i="1" dirty="0" err="1" smtClean="0">
                <a:latin typeface="A3 Times AzLat" pitchFamily="18" charset="-52"/>
              </a:rPr>
              <a:t>сянядляшдирилмяси</a:t>
            </a:r>
            <a:r>
              <a:rPr lang="ru-RU" altLang="ru-RU" sz="2800" b="1" i="1" dirty="0" smtClean="0">
                <a:latin typeface="A3 Times AzLat" pitchFamily="18" charset="-52"/>
              </a:rPr>
              <a:t>.</a:t>
            </a:r>
            <a:r>
              <a:rPr lang="ru-RU" altLang="ru-RU" sz="4000" dirty="0" smtClean="0">
                <a:latin typeface="A3 Times AzLat" pitchFamily="18" charset="-52"/>
              </a:rPr>
              <a:t> 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12955" y="1408471"/>
            <a:ext cx="10825316" cy="1260987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Wingdings" pitchFamily="2" charset="2"/>
              <a:buChar char="v"/>
            </a:pPr>
            <a:r>
              <a:rPr lang="ru-RU" altLang="ru-RU" sz="3200" b="1" dirty="0" smtClean="0">
                <a:latin typeface="A3 Times AzLat" pitchFamily="18" charset="-52"/>
              </a:rPr>
              <a:t>Су </a:t>
            </a:r>
            <a:r>
              <a:rPr lang="ru-RU" altLang="ru-RU" sz="3200" b="1" dirty="0" err="1" smtClean="0">
                <a:latin typeface="A3 Times AzLat" pitchFamily="18" charset="-52"/>
              </a:rPr>
              <a:t>няглиййаты</a:t>
            </a:r>
            <a:r>
              <a:rPr lang="ru-RU" altLang="ru-RU" sz="3200" b="1" dirty="0" smtClean="0">
                <a:latin typeface="A3 Times AzLat" pitchFamily="18" charset="-52"/>
              </a:rPr>
              <a:t> </a:t>
            </a:r>
            <a:r>
              <a:rPr lang="ru-RU" altLang="ru-RU" sz="3200" b="1" dirty="0" err="1" smtClean="0">
                <a:latin typeface="A3 Times AzLat" pitchFamily="18" charset="-52"/>
              </a:rPr>
              <a:t>иля</a:t>
            </a:r>
            <a:r>
              <a:rPr lang="ru-RU" altLang="ru-RU" sz="3200" b="1" dirty="0" smtClean="0">
                <a:latin typeface="A3 Times AzLat" pitchFamily="18" charset="-52"/>
              </a:rPr>
              <a:t> </a:t>
            </a:r>
            <a:r>
              <a:rPr lang="ru-RU" altLang="ru-RU" sz="3200" b="1" dirty="0" err="1" smtClean="0">
                <a:latin typeface="A3 Times AzLat" pitchFamily="18" charset="-52"/>
              </a:rPr>
              <a:t>йцкдашыма</a:t>
            </a:r>
            <a:r>
              <a:rPr lang="ru-RU" altLang="ru-RU" sz="3200" b="1" dirty="0" smtClean="0">
                <a:latin typeface="A3 Times AzLat" pitchFamily="18" charset="-52"/>
              </a:rPr>
              <a:t> </a:t>
            </a:r>
            <a:r>
              <a:rPr lang="ru-RU" altLang="ru-RU" sz="3200" b="1" dirty="0" err="1" smtClean="0">
                <a:latin typeface="A3 Times AzLat" pitchFamily="18" charset="-52"/>
              </a:rPr>
              <a:t>мцгавиляляри</a:t>
            </a:r>
            <a:r>
              <a:rPr lang="ru-RU" altLang="ru-RU" sz="3200" b="1" dirty="0" smtClean="0">
                <a:latin typeface="A3 Times AzLat" pitchFamily="18" charset="-52"/>
              </a:rPr>
              <a:t> </a:t>
            </a:r>
            <a:r>
              <a:rPr lang="ru-RU" altLang="ru-RU" sz="3200" b="1" dirty="0" err="1" smtClean="0">
                <a:latin typeface="A3 Times AzLat" pitchFamily="18" charset="-52"/>
              </a:rPr>
              <a:t>мцхтялиф</a:t>
            </a:r>
            <a:r>
              <a:rPr lang="ru-RU" altLang="ru-RU" sz="3200" b="1" dirty="0" smtClean="0">
                <a:latin typeface="A3 Times AzLat" pitchFamily="18" charset="-52"/>
              </a:rPr>
              <a:t> </a:t>
            </a:r>
            <a:r>
              <a:rPr lang="ru-RU" altLang="ru-RU" sz="3200" b="1" dirty="0" err="1" smtClean="0">
                <a:latin typeface="A3 Times AzLat" pitchFamily="18" charset="-52"/>
              </a:rPr>
              <a:t>формалы</a:t>
            </a:r>
            <a:r>
              <a:rPr lang="ru-RU" altLang="ru-RU" sz="3200" b="1" dirty="0" smtClean="0">
                <a:latin typeface="A3 Times AzLat" pitchFamily="18" charset="-52"/>
              </a:rPr>
              <a:t> </a:t>
            </a:r>
            <a:r>
              <a:rPr lang="ru-RU" altLang="ru-RU" sz="3200" b="1" dirty="0" err="1" smtClean="0">
                <a:latin typeface="A3 Times AzLat" pitchFamily="18" charset="-52"/>
              </a:rPr>
              <a:t>олур</a:t>
            </a:r>
            <a:r>
              <a:rPr lang="ru-RU" altLang="ru-RU" sz="3200" b="1" dirty="0" smtClean="0">
                <a:latin typeface="A3 Times AzLat" pitchFamily="18" charset="-52"/>
              </a:rPr>
              <a:t>. Су </a:t>
            </a:r>
            <a:r>
              <a:rPr lang="ru-RU" altLang="ru-RU" sz="3200" b="1" dirty="0" err="1" smtClean="0">
                <a:latin typeface="A3 Times AzLat" pitchFamily="18" charset="-52"/>
              </a:rPr>
              <a:t>няглиййаты</a:t>
            </a:r>
            <a:r>
              <a:rPr lang="ru-RU" altLang="ru-RU" sz="3200" b="1" dirty="0" smtClean="0">
                <a:latin typeface="A3 Times AzLat" pitchFamily="18" charset="-52"/>
              </a:rPr>
              <a:t> </a:t>
            </a:r>
            <a:r>
              <a:rPr lang="ru-RU" altLang="ru-RU" sz="3200" b="1" dirty="0" err="1" smtClean="0">
                <a:latin typeface="A3 Times AzLat" pitchFamily="18" charset="-52"/>
              </a:rPr>
              <a:t>мцгавиля</a:t>
            </a:r>
            <a:r>
              <a:rPr lang="ru-RU" altLang="ru-RU" sz="3200" b="1" dirty="0" smtClean="0">
                <a:latin typeface="A3 Times AzLat" pitchFamily="18" charset="-52"/>
              </a:rPr>
              <a:t> </a:t>
            </a:r>
            <a:r>
              <a:rPr lang="ru-RU" altLang="ru-RU" sz="3200" b="1" dirty="0" err="1" smtClean="0">
                <a:latin typeface="A3 Times AzLat" pitchFamily="18" charset="-52"/>
              </a:rPr>
              <a:t>формаларына</a:t>
            </a:r>
            <a:r>
              <a:rPr lang="ru-RU" altLang="ru-RU" sz="3200" b="1" dirty="0" smtClean="0">
                <a:latin typeface="A3 Times AzLat" pitchFamily="18" charset="-52"/>
              </a:rPr>
              <a:t> </a:t>
            </a:r>
            <a:r>
              <a:rPr lang="ru-RU" altLang="ru-RU" sz="3200" b="1" i="1" dirty="0" smtClean="0">
                <a:latin typeface="A3 Times AzLat" pitchFamily="18" charset="-52"/>
              </a:rPr>
              <a:t> </a:t>
            </a:r>
            <a:r>
              <a:rPr lang="ru-RU" altLang="ru-RU" sz="3200" b="1" i="1" dirty="0" err="1" smtClean="0">
                <a:latin typeface="A3 Times AzLat" pitchFamily="18" charset="-52"/>
              </a:rPr>
              <a:t>аид</a:t>
            </a:r>
            <a:r>
              <a:rPr lang="ru-RU" altLang="ru-RU" sz="3200" b="1" i="1" dirty="0" smtClean="0">
                <a:latin typeface="A3 Times AzLat" pitchFamily="18" charset="-52"/>
              </a:rPr>
              <a:t> </a:t>
            </a:r>
            <a:r>
              <a:rPr lang="ru-RU" altLang="ru-RU" sz="3200" b="1" i="1" dirty="0" err="1" smtClean="0">
                <a:latin typeface="A3 Times AzLat" pitchFamily="18" charset="-52"/>
              </a:rPr>
              <a:t>едилир</a:t>
            </a:r>
            <a:r>
              <a:rPr lang="en-US" altLang="ru-RU" sz="3200" b="1" i="1" dirty="0" smtClean="0">
                <a:latin typeface="A3 Times AzLat" pitchFamily="18" charset="-52"/>
              </a:rPr>
              <a:t>:</a:t>
            </a:r>
            <a:endParaRPr lang="ru-RU" altLang="ru-RU" sz="3200" b="1" dirty="0" smtClean="0">
              <a:latin typeface="A3 Times AzLat" pitchFamily="18" charset="-52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988142" y="2651705"/>
          <a:ext cx="9925664" cy="2569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74163" y="5585789"/>
            <a:ext cx="106641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v"/>
            </a:pPr>
            <a:r>
              <a:rPr lang="en-US" altLang="ru-RU" sz="3200" b="1" dirty="0" err="1" smtClean="0">
                <a:solidFill>
                  <a:prstClr val="white"/>
                </a:solidFill>
                <a:latin typeface="A3 Times AzLat" pitchFamily="18" charset="-52"/>
              </a:rPr>
              <a:t>Praktik</a:t>
            </a:r>
            <a:r>
              <a:rPr lang="en-US" altLang="ru-RU" sz="3200" b="1" dirty="0" smtClean="0">
                <a:solidFill>
                  <a:prstClr val="white"/>
                </a:solidFill>
                <a:latin typeface="A3 Times AzLat" pitchFamily="18" charset="-52"/>
              </a:rPr>
              <a:t> </a:t>
            </a:r>
            <a:r>
              <a:rPr lang="ru-RU" altLang="ru-RU" sz="3200" b="1" dirty="0" err="1" smtClean="0">
                <a:solidFill>
                  <a:prstClr val="white"/>
                </a:solidFill>
                <a:latin typeface="A3 Times AzLat" pitchFamily="18" charset="-52"/>
              </a:rPr>
              <a:t>фяалиййятдя</a:t>
            </a:r>
            <a:r>
              <a:rPr lang="ru-RU" altLang="ru-RU" sz="3200" b="1" dirty="0" smtClean="0">
                <a:solidFill>
                  <a:prstClr val="white"/>
                </a:solidFill>
                <a:latin typeface="A3 Times AzLat" pitchFamily="18" charset="-52"/>
              </a:rPr>
              <a:t> </a:t>
            </a:r>
            <a:r>
              <a:rPr lang="ru-RU" altLang="ru-RU" sz="3200" b="1" dirty="0" err="1" smtClean="0">
                <a:solidFill>
                  <a:prstClr val="white"/>
                </a:solidFill>
                <a:latin typeface="A3 Times AzLat" pitchFamily="18" charset="-52"/>
              </a:rPr>
              <a:t>онларын</a:t>
            </a:r>
            <a:r>
              <a:rPr lang="ru-RU" altLang="ru-RU" sz="3200" b="1" dirty="0" smtClean="0">
                <a:solidFill>
                  <a:prstClr val="white"/>
                </a:solidFill>
                <a:latin typeface="A3 Times AzLat" pitchFamily="18" charset="-52"/>
              </a:rPr>
              <a:t> </a:t>
            </a:r>
            <a:r>
              <a:rPr lang="ru-RU" altLang="ru-RU" sz="3200" b="1" dirty="0" err="1" smtClean="0">
                <a:solidFill>
                  <a:prstClr val="white"/>
                </a:solidFill>
                <a:latin typeface="A3 Times AzLat" pitchFamily="18" charset="-52"/>
              </a:rPr>
              <a:t>ян</a:t>
            </a:r>
            <a:r>
              <a:rPr lang="ru-RU" altLang="ru-RU" sz="3200" b="1" dirty="0" smtClean="0">
                <a:solidFill>
                  <a:prstClr val="white"/>
                </a:solidFill>
                <a:latin typeface="A3 Times AzLat" pitchFamily="18" charset="-52"/>
              </a:rPr>
              <a:t> </a:t>
            </a:r>
            <a:r>
              <a:rPr lang="ru-RU" altLang="ru-RU" sz="3200" b="1" dirty="0" err="1" smtClean="0">
                <a:solidFill>
                  <a:prstClr val="white"/>
                </a:solidFill>
                <a:latin typeface="A3 Times AzLat" pitchFamily="18" charset="-52"/>
              </a:rPr>
              <a:t>эениш</a:t>
            </a:r>
            <a:r>
              <a:rPr lang="ru-RU" altLang="ru-RU" sz="3200" b="1" dirty="0" smtClean="0">
                <a:solidFill>
                  <a:prstClr val="white"/>
                </a:solidFill>
                <a:latin typeface="A3 Times AzLat" pitchFamily="18" charset="-52"/>
              </a:rPr>
              <a:t> </a:t>
            </a:r>
            <a:r>
              <a:rPr lang="ru-RU" altLang="ru-RU" sz="3200" b="1" dirty="0" err="1" smtClean="0">
                <a:solidFill>
                  <a:prstClr val="white"/>
                </a:solidFill>
                <a:latin typeface="A3 Times AzLat" pitchFamily="18" charset="-52"/>
              </a:rPr>
              <a:t>йайылмыш</a:t>
            </a:r>
            <a:r>
              <a:rPr lang="ru-RU" altLang="ru-RU" sz="3200" b="1" dirty="0" smtClean="0">
                <a:solidFill>
                  <a:prstClr val="white"/>
                </a:solidFill>
                <a:latin typeface="A3 Times AzLat" pitchFamily="18" charset="-52"/>
              </a:rPr>
              <a:t> </a:t>
            </a:r>
            <a:r>
              <a:rPr lang="ru-RU" altLang="ru-RU" sz="3200" b="1" dirty="0" err="1" smtClean="0">
                <a:solidFill>
                  <a:prstClr val="white"/>
                </a:solidFill>
                <a:latin typeface="A3 Times AzLat" pitchFamily="18" charset="-52"/>
              </a:rPr>
              <a:t>партийа</a:t>
            </a:r>
            <a:r>
              <a:rPr lang="ru-RU" altLang="ru-RU" sz="3200" b="1" dirty="0" smtClean="0">
                <a:solidFill>
                  <a:prstClr val="white"/>
                </a:solidFill>
                <a:latin typeface="A3 Times AzLat" pitchFamily="18" charset="-52"/>
              </a:rPr>
              <a:t>) </a:t>
            </a:r>
            <a:r>
              <a:rPr lang="ru-RU" altLang="ru-RU" sz="3200" b="1" i="1" dirty="0" smtClean="0">
                <a:solidFill>
                  <a:prstClr val="white"/>
                </a:solidFill>
                <a:latin typeface="A3 Times AzLat" pitchFamily="18" charset="-52"/>
              </a:rPr>
              <a:t>чартер </a:t>
            </a:r>
            <a:endParaRPr lang="en-US" sz="3200" b="1" dirty="0" smtClean="0">
              <a:solidFill>
                <a:prstClr val="white"/>
              </a:solidFill>
            </a:endParaRPr>
          </a:p>
          <a:p>
            <a:pPr lvl="0"/>
            <a:r>
              <a:rPr lang="en-US" altLang="ru-RU" sz="3200" b="1" dirty="0" smtClean="0">
                <a:solidFill>
                  <a:prstClr val="white"/>
                </a:solidFill>
                <a:latin typeface="A3 Times AzLat" pitchFamily="18" charset="-52"/>
              </a:rPr>
              <a:t> </a:t>
            </a:r>
            <a:r>
              <a:rPr lang="ru-RU" altLang="ru-RU" sz="3200" b="1" dirty="0" smtClean="0">
                <a:solidFill>
                  <a:prstClr val="white"/>
                </a:solidFill>
                <a:latin typeface="A3 Times AzLat" pitchFamily="18" charset="-52"/>
              </a:rPr>
              <a:t> </a:t>
            </a:r>
            <a:r>
              <a:rPr lang="ru-RU" altLang="ru-RU" sz="3200" b="1" dirty="0" err="1" smtClean="0">
                <a:solidFill>
                  <a:prstClr val="white"/>
                </a:solidFill>
                <a:latin typeface="A3 Times AzLat" pitchFamily="18" charset="-52"/>
              </a:rPr>
              <a:t>мцгавиляляри</a:t>
            </a:r>
            <a:r>
              <a:rPr lang="ru-RU" altLang="ru-RU" sz="3200" b="1" dirty="0" smtClean="0">
                <a:solidFill>
                  <a:prstClr val="white"/>
                </a:solidFill>
                <a:latin typeface="A3 Times AzLat" pitchFamily="18" charset="-52"/>
              </a:rPr>
              <a:t> </a:t>
            </a:r>
            <a:r>
              <a:rPr lang="ru-RU" altLang="ru-RU" sz="3200" b="1" dirty="0" err="1" smtClean="0">
                <a:solidFill>
                  <a:prstClr val="white"/>
                </a:solidFill>
                <a:latin typeface="A3 Times AzLat" pitchFamily="18" charset="-52"/>
              </a:rPr>
              <a:t>щесаб</a:t>
            </a:r>
            <a:r>
              <a:rPr lang="ru-RU" altLang="ru-RU" sz="3200" b="1" dirty="0" smtClean="0">
                <a:solidFill>
                  <a:prstClr val="white"/>
                </a:solidFill>
                <a:latin typeface="A3 Times AzLat" pitchFamily="18" charset="-52"/>
              </a:rPr>
              <a:t> </a:t>
            </a:r>
            <a:r>
              <a:rPr lang="ru-RU" altLang="ru-RU" sz="3200" b="1" dirty="0" err="1" smtClean="0">
                <a:solidFill>
                  <a:prstClr val="white"/>
                </a:solidFill>
                <a:latin typeface="A3 Times AzLat" pitchFamily="18" charset="-52"/>
              </a:rPr>
              <a:t>олунур</a:t>
            </a:r>
            <a:r>
              <a:rPr lang="ru-RU" altLang="ru-RU" sz="3200" b="1" dirty="0" smtClean="0">
                <a:solidFill>
                  <a:prstClr val="white"/>
                </a:solidFill>
                <a:latin typeface="A3 Times AzLat" pitchFamily="18" charset="-52"/>
              </a:rPr>
              <a:t>. </a:t>
            </a:r>
            <a:endParaRPr lang="en-US" sz="3200" b="1" dirty="0"/>
          </a:p>
        </p:txBody>
      </p:sp>
    </p:spTree>
    <p:extLst>
      <p:ext uri="{BB962C8B-B14F-4D97-AF65-F5344CB8AC3E}">
        <p14:creationId xmlns="" xmlns:p14="http://schemas.microsoft.com/office/powerpoint/2010/main" val="236511495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Graphic spid="4" grpId="0">
        <p:bldAsOne/>
      </p:bldGraphic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8234" b="5030"/>
          <a:stretch/>
        </p:blipFill>
        <p:spPr>
          <a:xfrm>
            <a:off x="0" y="0"/>
            <a:ext cx="687324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080" y="0"/>
            <a:ext cx="583692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53740" y="0"/>
            <a:ext cx="6972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Hava nəqliyyatı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="" xmlns:p14="http://schemas.microsoft.com/office/powerpoint/2010/main" val="1853357003"/>
              </p:ext>
            </p:extLst>
          </p:nvPr>
        </p:nvGraphicFramePr>
        <p:xfrm>
          <a:off x="2154555" y="2343378"/>
          <a:ext cx="8401050" cy="4514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621626" y="1334959"/>
            <a:ext cx="8576387" cy="1015663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altLang="ru-RU" sz="3000" b="1" dirty="0" err="1" smtClean="0">
                <a:solidFill>
                  <a:schemeClr val="bg1"/>
                </a:solidFill>
                <a:latin typeface="Azeri Times Lat" pitchFamily="34" charset="0"/>
              </a:rPr>
              <a:t>Щава</a:t>
            </a:r>
            <a:r>
              <a:rPr lang="ru-RU" altLang="ru-RU" sz="3000" b="1" dirty="0" smtClean="0">
                <a:solidFill>
                  <a:schemeClr val="bg1"/>
                </a:solidFill>
                <a:latin typeface="Azeri Times Lat" pitchFamily="34" charset="0"/>
              </a:rPr>
              <a:t> </a:t>
            </a:r>
            <a:r>
              <a:rPr lang="ru-RU" altLang="ru-RU" sz="3000" b="1" dirty="0" err="1" smtClean="0">
                <a:solidFill>
                  <a:schemeClr val="bg1"/>
                </a:solidFill>
                <a:latin typeface="Azeri Times Lat" pitchFamily="34" charset="0"/>
              </a:rPr>
              <a:t>н</a:t>
            </a:r>
            <a:r>
              <a:rPr lang="az-Latn-AZ" altLang="ru-RU" sz="3000" b="1" dirty="0" smtClean="0">
                <a:solidFill>
                  <a:schemeClr val="bg1"/>
                </a:solidFill>
                <a:latin typeface="Azeri Times Lat" pitchFamily="34" charset="0"/>
              </a:rPr>
              <a:t>ə</a:t>
            </a:r>
            <a:r>
              <a:rPr lang="ru-RU" altLang="ru-RU" sz="3000" b="1" dirty="0" err="1" smtClean="0">
                <a:solidFill>
                  <a:schemeClr val="bg1"/>
                </a:solidFill>
                <a:latin typeface="Azeri Times Lat" pitchFamily="34" charset="0"/>
              </a:rPr>
              <a:t>глиййаты</a:t>
            </a:r>
            <a:r>
              <a:rPr lang="ru-RU" altLang="ru-RU" sz="3000" b="1" dirty="0" smtClean="0">
                <a:solidFill>
                  <a:schemeClr val="bg1"/>
                </a:solidFill>
                <a:latin typeface="Azeri Times Lat" pitchFamily="34" charset="0"/>
              </a:rPr>
              <a:t> </a:t>
            </a:r>
            <a:r>
              <a:rPr lang="ru-RU" altLang="ru-RU" sz="3000" b="1" dirty="0" err="1">
                <a:solidFill>
                  <a:schemeClr val="bg1"/>
                </a:solidFill>
                <a:latin typeface="Azeri Times Lat" pitchFamily="34" charset="0"/>
              </a:rPr>
              <a:t>иля</a:t>
            </a:r>
            <a:r>
              <a:rPr lang="ru-RU" altLang="ru-RU" sz="3000" b="1" dirty="0">
                <a:solidFill>
                  <a:schemeClr val="bg1"/>
                </a:solidFill>
                <a:latin typeface="Azeri Times Lat" pitchFamily="34" charset="0"/>
              </a:rPr>
              <a:t> </a:t>
            </a:r>
            <a:r>
              <a:rPr lang="ru-RU" altLang="ru-RU" sz="3000" b="1" dirty="0" err="1">
                <a:solidFill>
                  <a:schemeClr val="bg1"/>
                </a:solidFill>
                <a:latin typeface="Azeri Times Lat" pitchFamily="34" charset="0"/>
              </a:rPr>
              <a:t>йцкдашымалар</a:t>
            </a:r>
            <a:r>
              <a:rPr lang="ru-RU" altLang="ru-RU" sz="3000" b="1" dirty="0">
                <a:solidFill>
                  <a:schemeClr val="bg1"/>
                </a:solidFill>
                <a:latin typeface="Azeri Times Lat" pitchFamily="34" charset="0"/>
              </a:rPr>
              <a:t> </a:t>
            </a:r>
            <a:r>
              <a:rPr lang="ru-RU" altLang="ru-RU" sz="3000" b="1" dirty="0" err="1">
                <a:solidFill>
                  <a:schemeClr val="bg1"/>
                </a:solidFill>
                <a:latin typeface="Azeri Times Lat" pitchFamily="34" charset="0"/>
              </a:rPr>
              <a:t>характериня</a:t>
            </a:r>
            <a:r>
              <a:rPr lang="ru-RU" altLang="ru-RU" sz="3000" b="1" dirty="0">
                <a:solidFill>
                  <a:schemeClr val="bg1"/>
                </a:solidFill>
                <a:latin typeface="Azeri Times Lat" pitchFamily="34" charset="0"/>
              </a:rPr>
              <a:t> </a:t>
            </a:r>
            <a:r>
              <a:rPr lang="ru-RU" altLang="ru-RU" sz="3000" b="1" dirty="0" err="1" smtClean="0">
                <a:solidFill>
                  <a:schemeClr val="bg1"/>
                </a:solidFill>
                <a:latin typeface="Azeri Times Lat" pitchFamily="34" charset="0"/>
              </a:rPr>
              <a:t>эюря</a:t>
            </a:r>
            <a:endParaRPr lang="az-Latn-AZ" altLang="ru-RU" sz="3000" b="1" dirty="0" smtClean="0">
              <a:solidFill>
                <a:schemeClr val="bg1"/>
              </a:solidFill>
              <a:latin typeface="Times Latin" panose="02020603050405020304" pitchFamily="18" charset="-52"/>
            </a:endParaRPr>
          </a:p>
          <a:p>
            <a:r>
              <a:rPr lang="az-Latn-AZ" altLang="ru-RU" sz="3000" b="1" dirty="0" smtClean="0">
                <a:solidFill>
                  <a:schemeClr val="bg1"/>
                </a:solidFill>
                <a:latin typeface="Times Latin" panose="02020603050405020304" pitchFamily="18" charset="-52"/>
              </a:rPr>
              <a:t>                                bölünür</a:t>
            </a:r>
            <a:r>
              <a:rPr lang="ru-RU" altLang="ru-RU" sz="3000" b="1" dirty="0" smtClean="0">
                <a:solidFill>
                  <a:schemeClr val="bg1"/>
                </a:solidFill>
                <a:latin typeface="Azeri Times Lat" pitchFamily="34" charset="0"/>
              </a:rPr>
              <a:t> </a:t>
            </a:r>
            <a:r>
              <a:rPr lang="ru-RU" altLang="ru-RU" sz="3000" b="1" dirty="0">
                <a:solidFill>
                  <a:schemeClr val="bg1"/>
                </a:solidFill>
                <a:latin typeface="Azeri Times Lat" pitchFamily="34" charset="0"/>
              </a:rPr>
              <a:t>:</a:t>
            </a:r>
          </a:p>
        </p:txBody>
      </p:sp>
    </p:spTree>
    <p:extLst>
      <p:ext uri="{BB962C8B-B14F-4D97-AF65-F5344CB8AC3E}">
        <p14:creationId xmlns="" xmlns:p14="http://schemas.microsoft.com/office/powerpoint/2010/main" val="82663448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3000"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68140" y="685800"/>
            <a:ext cx="69951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6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Avtomobil nəqliyyatı</a:t>
            </a:r>
            <a:endParaRPr lang="ru-RU" sz="6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862161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057400" y="2164081"/>
            <a:ext cx="8214360" cy="2682240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9600" b="1" i="0" u="none" strike="noStrike" kern="0" spc="50" normalizeH="0" baseline="0" noProof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Garamond"/>
              </a:rPr>
              <a:t>    </a:t>
            </a:r>
            <a:r>
              <a:rPr kumimoji="0" lang="az-Latn-AZ" altLang="ru-RU" sz="9600" b="1" i="0" u="none" strike="noStrike" kern="0" spc="50" normalizeH="0" baseline="0" noProof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Garamond"/>
              </a:rPr>
              <a:t>Nəqliyyat </a:t>
            </a:r>
            <a:r>
              <a:rPr kumimoji="0" lang="en-US" altLang="ru-RU" sz="9600" b="1" i="0" u="none" strike="noStrike" kern="0" spc="50" normalizeH="0" baseline="0" noProof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Garamond"/>
              </a:rPr>
              <a:t>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9600" b="1" kern="0" spc="50" noProof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Garamond"/>
              </a:rPr>
              <a:t>     </a:t>
            </a:r>
            <a:r>
              <a:rPr kumimoji="0" lang="az-Latn-AZ" altLang="ru-RU" sz="9600" b="1" i="0" u="none" strike="noStrike" kern="0" spc="50" normalizeH="0" baseline="0" noProof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Garamond"/>
              </a:rPr>
              <a:t>logistikasi</a:t>
            </a:r>
            <a:endParaRPr kumimoji="0" lang="ru-RU" altLang="ru-RU" sz="9600" b="1" i="0" u="none" strike="noStrike" kern="0" spc="50" normalizeH="0" baseline="0" noProof="0" dirty="0" smtClean="0">
              <a:ln w="0"/>
              <a:solidFill>
                <a:schemeClr val="accent2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  <a:reflection blurRad="6350" stA="55000" endA="300" endPos="45500" dir="5400000" sy="-100000" algn="bl" rotWithShape="0"/>
              </a:effectLst>
              <a:uLnTx/>
              <a:uFillTx/>
              <a:latin typeface="Garamond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074708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205740" y="594360"/>
            <a:ext cx="5615940" cy="5730240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ru-RU" altLang="ru-RU" sz="2800" b="1" dirty="0" err="1" smtClean="0">
                <a:solidFill>
                  <a:schemeClr val="bg1"/>
                </a:solidFill>
                <a:latin typeface="Azeri Times Lat" pitchFamily="34" charset="0"/>
              </a:rPr>
              <a:t>Автомобил</a:t>
            </a:r>
            <a:r>
              <a:rPr lang="ru-RU" altLang="ru-RU" sz="2800" b="1" dirty="0" smtClean="0">
                <a:solidFill>
                  <a:schemeClr val="bg1"/>
                </a:solidFill>
                <a:latin typeface="Azeri Times Lat" pitchFamily="34" charset="0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zeri Times Lat" pitchFamily="34" charset="0"/>
              </a:rPr>
              <a:t>няглиййаты</a:t>
            </a:r>
            <a:r>
              <a:rPr lang="ru-RU" altLang="ru-RU" sz="2800" b="1" dirty="0" smtClean="0">
                <a:solidFill>
                  <a:schemeClr val="bg1"/>
                </a:solidFill>
                <a:latin typeface="Azeri Times Lat" pitchFamily="34" charset="0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zeri Times Lat" pitchFamily="34" charset="0"/>
              </a:rPr>
              <a:t>бир</a:t>
            </a:r>
            <a:r>
              <a:rPr lang="ru-RU" altLang="ru-RU" sz="2800" b="1" dirty="0" smtClean="0">
                <a:solidFill>
                  <a:schemeClr val="bg1"/>
                </a:solidFill>
                <a:latin typeface="Azeri Times Lat" pitchFamily="34" charset="0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zeri Times Lat" pitchFamily="34" charset="0"/>
              </a:rPr>
              <a:t>тяряфдян</a:t>
            </a:r>
            <a:r>
              <a:rPr lang="ru-RU" altLang="ru-RU" sz="2800" b="1" dirty="0" smtClean="0">
                <a:solidFill>
                  <a:schemeClr val="bg1"/>
                </a:solidFill>
                <a:latin typeface="Azeri Times Lat" pitchFamily="34" charset="0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zeri Times Lat" pitchFamily="34" charset="0"/>
              </a:rPr>
              <a:t>ялверишлилийи</a:t>
            </a:r>
            <a:r>
              <a:rPr lang="ru-RU" altLang="ru-RU" sz="2800" b="1" dirty="0" smtClean="0">
                <a:solidFill>
                  <a:schemeClr val="bg1"/>
                </a:solidFill>
                <a:latin typeface="Azeri Times Lat" pitchFamily="34" charset="0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zeri Times Lat" pitchFamily="34" charset="0"/>
              </a:rPr>
              <a:t>вя</a:t>
            </a:r>
            <a:r>
              <a:rPr lang="ru-RU" altLang="ru-RU" sz="2800" b="1" dirty="0" smtClean="0">
                <a:solidFill>
                  <a:schemeClr val="bg1"/>
                </a:solidFill>
                <a:latin typeface="Azeri Times Lat" pitchFamily="34" charset="0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zeri Times Lat" pitchFamily="34" charset="0"/>
              </a:rPr>
              <a:t>оперативлийи</a:t>
            </a:r>
            <a:r>
              <a:rPr lang="ru-RU" altLang="ru-RU" sz="2800" b="1" dirty="0" smtClean="0">
                <a:solidFill>
                  <a:schemeClr val="bg1"/>
                </a:solidFill>
                <a:latin typeface="Azeri Times Lat" pitchFamily="34" charset="0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zeri Times Lat" pitchFamily="34" charset="0"/>
              </a:rPr>
              <a:t>бахымындан</a:t>
            </a:r>
            <a:r>
              <a:rPr lang="ru-RU" altLang="ru-RU" sz="2800" b="1" dirty="0" smtClean="0">
                <a:solidFill>
                  <a:schemeClr val="bg1"/>
                </a:solidFill>
                <a:latin typeface="Azeri Times Lat" pitchFamily="34" charset="0"/>
              </a:rPr>
              <a:t>,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zeri Times Lat" pitchFamily="34" charset="0"/>
              </a:rPr>
              <a:t>диэяр</a:t>
            </a:r>
            <a:r>
              <a:rPr lang="ru-RU" altLang="ru-RU" sz="2800" b="1" dirty="0" smtClean="0">
                <a:solidFill>
                  <a:schemeClr val="bg1"/>
                </a:solidFill>
                <a:latin typeface="Azeri Times Lat" pitchFamily="34" charset="0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zeri Times Lat" pitchFamily="34" charset="0"/>
              </a:rPr>
              <a:t>тяряфдян</a:t>
            </a:r>
            <a:r>
              <a:rPr lang="ru-RU" altLang="ru-RU" sz="2800" b="1" dirty="0" smtClean="0">
                <a:solidFill>
                  <a:schemeClr val="bg1"/>
                </a:solidFill>
                <a:latin typeface="Azeri Times Lat" pitchFamily="34" charset="0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zeri Times Lat" pitchFamily="34" charset="0"/>
              </a:rPr>
              <a:t>ися</a:t>
            </a:r>
            <a:r>
              <a:rPr lang="ru-RU" altLang="ru-RU" sz="2800" b="1" dirty="0" smtClean="0">
                <a:solidFill>
                  <a:schemeClr val="bg1"/>
                </a:solidFill>
                <a:latin typeface="Azeri Times Lat" pitchFamily="34" charset="0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zeri Times Lat" pitchFamily="34" charset="0"/>
              </a:rPr>
              <a:t>автомобил</a:t>
            </a:r>
            <a:r>
              <a:rPr lang="ru-RU" altLang="ru-RU" sz="2800" b="1" dirty="0" smtClean="0">
                <a:solidFill>
                  <a:schemeClr val="bg1"/>
                </a:solidFill>
                <a:latin typeface="Azeri Times Lat" pitchFamily="34" charset="0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zeri Times Lat" pitchFamily="34" charset="0"/>
              </a:rPr>
              <a:t>йолларынын</a:t>
            </a:r>
            <a:r>
              <a:rPr lang="ru-RU" altLang="ru-RU" sz="2800" b="1" dirty="0" smtClean="0">
                <a:solidFill>
                  <a:schemeClr val="bg1"/>
                </a:solidFill>
                <a:latin typeface="Azeri Times Lat" pitchFamily="34" charset="0"/>
              </a:rPr>
              <a:t>,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zeri Times Lat" pitchFamily="34" charset="0"/>
              </a:rPr>
              <a:t>хцсусиля</a:t>
            </a:r>
            <a:r>
              <a:rPr lang="ru-RU" altLang="ru-RU" sz="2800" b="1" dirty="0" smtClean="0">
                <a:solidFill>
                  <a:schemeClr val="bg1"/>
                </a:solidFill>
                <a:latin typeface="Azeri Times Lat" pitchFamily="34" charset="0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zeri Times Lat" pitchFamily="34" charset="0"/>
              </a:rPr>
              <a:t>бярк</a:t>
            </a:r>
            <a:r>
              <a:rPr lang="ru-RU" altLang="ru-RU" sz="2800" b="1" dirty="0" smtClean="0">
                <a:solidFill>
                  <a:schemeClr val="bg1"/>
                </a:solidFill>
                <a:latin typeface="Azeri Times Lat" pitchFamily="34" charset="0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zeri Times Lat" pitchFamily="34" charset="0"/>
              </a:rPr>
              <a:t>юртцклц</a:t>
            </a:r>
            <a:r>
              <a:rPr lang="ru-RU" altLang="ru-RU" sz="2800" b="1" dirty="0" smtClean="0">
                <a:solidFill>
                  <a:schemeClr val="bg1"/>
                </a:solidFill>
                <a:latin typeface="Azeri Times Lat" pitchFamily="34" charset="0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zeri Times Lat" pitchFamily="34" charset="0"/>
              </a:rPr>
              <a:t>йолларын</a:t>
            </a:r>
            <a:r>
              <a:rPr lang="ru-RU" altLang="ru-RU" sz="2800" b="1" dirty="0" smtClean="0">
                <a:solidFill>
                  <a:schemeClr val="bg1"/>
                </a:solidFill>
                <a:latin typeface="Azeri Times Lat" pitchFamily="34" charset="0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zeri Times Lat" pitchFamily="34" charset="0"/>
              </a:rPr>
              <a:t>узунлуьунун</a:t>
            </a:r>
            <a:r>
              <a:rPr lang="ru-RU" altLang="ru-RU" sz="2800" b="1" dirty="0" smtClean="0">
                <a:solidFill>
                  <a:schemeClr val="bg1"/>
                </a:solidFill>
                <a:latin typeface="Azeri Times Lat" pitchFamily="34" charset="0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zeri Times Lat" pitchFamily="34" charset="0"/>
              </a:rPr>
              <a:t>эетдикъя</a:t>
            </a:r>
            <a:r>
              <a:rPr lang="ru-RU" altLang="ru-RU" sz="2800" b="1" dirty="0" smtClean="0">
                <a:solidFill>
                  <a:schemeClr val="bg1"/>
                </a:solidFill>
                <a:latin typeface="Azeri Times Lat" pitchFamily="34" charset="0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zeri Times Lat" pitchFamily="34" charset="0"/>
              </a:rPr>
              <a:t>артмасы</a:t>
            </a:r>
            <a:r>
              <a:rPr lang="ru-RU" altLang="ru-RU" sz="2800" b="1" dirty="0" smtClean="0">
                <a:solidFill>
                  <a:schemeClr val="bg1"/>
                </a:solidFill>
                <a:latin typeface="Azeri Times Lat" pitchFamily="34" charset="0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zeri Times Lat" pitchFamily="34" charset="0"/>
              </a:rPr>
              <a:t>иля</a:t>
            </a:r>
            <a:r>
              <a:rPr lang="ru-RU" altLang="ru-RU" sz="2800" b="1" dirty="0" smtClean="0">
                <a:solidFill>
                  <a:schemeClr val="bg1"/>
                </a:solidFill>
                <a:latin typeface="Azeri Times Lat" pitchFamily="34" charset="0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zeri Times Lat" pitchFamily="34" charset="0"/>
              </a:rPr>
              <a:t>ялагядар</a:t>
            </a:r>
            <a:r>
              <a:rPr lang="ru-RU" altLang="ru-RU" sz="2800" b="1" dirty="0" smtClean="0">
                <a:solidFill>
                  <a:schemeClr val="bg1"/>
                </a:solidFill>
                <a:latin typeface="Azeri Times Lat" pitchFamily="34" charset="0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zeri Times Lat" pitchFamily="34" charset="0"/>
              </a:rPr>
              <a:t>олараг</a:t>
            </a:r>
            <a:r>
              <a:rPr lang="ru-RU" altLang="ru-RU" sz="2800" b="1" dirty="0" smtClean="0">
                <a:solidFill>
                  <a:schemeClr val="bg1"/>
                </a:solidFill>
                <a:latin typeface="Azeri Times Lat" pitchFamily="34" charset="0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zeri Times Lat" pitchFamily="34" charset="0"/>
              </a:rPr>
              <a:t>сурятля</a:t>
            </a:r>
            <a:r>
              <a:rPr lang="ru-RU" altLang="ru-RU" sz="2800" b="1" dirty="0" smtClean="0">
                <a:solidFill>
                  <a:schemeClr val="bg1"/>
                </a:solidFill>
                <a:latin typeface="Azeri Times Lat" pitchFamily="34" charset="0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zeri Times Lat" pitchFamily="34" charset="0"/>
              </a:rPr>
              <a:t>инкишаф</a:t>
            </a:r>
            <a:r>
              <a:rPr lang="ru-RU" altLang="ru-RU" sz="2800" b="1" dirty="0" smtClean="0">
                <a:solidFill>
                  <a:schemeClr val="bg1"/>
                </a:solidFill>
                <a:latin typeface="Azeri Times Lat" pitchFamily="34" charset="0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zeri Times Lat" pitchFamily="34" charset="0"/>
              </a:rPr>
              <a:t>едир</a:t>
            </a:r>
            <a:r>
              <a:rPr lang="ru-RU" altLang="ru-RU" sz="2800" b="1" dirty="0" smtClean="0">
                <a:solidFill>
                  <a:schemeClr val="bg1"/>
                </a:solidFill>
                <a:latin typeface="Azeri Times Lat" pitchFamily="34" charset="0"/>
              </a:rPr>
              <a:t>.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zeri Times Lat" pitchFamily="34" charset="0"/>
              </a:rPr>
              <a:t>Бу</a:t>
            </a:r>
            <a:r>
              <a:rPr lang="ru-RU" altLang="ru-RU" sz="2800" b="1" dirty="0" smtClean="0">
                <a:solidFill>
                  <a:schemeClr val="bg1"/>
                </a:solidFill>
                <a:latin typeface="Azeri Times Lat" pitchFamily="34" charset="0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zeri Times Lat" pitchFamily="34" charset="0"/>
              </a:rPr>
              <a:t>няглиййат</a:t>
            </a:r>
            <a:r>
              <a:rPr lang="ru-RU" altLang="ru-RU" sz="2800" b="1" dirty="0" smtClean="0">
                <a:solidFill>
                  <a:schemeClr val="bg1"/>
                </a:solidFill>
                <a:latin typeface="Azeri Times Lat" pitchFamily="34" charset="0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zeri Times Lat" pitchFamily="34" charset="0"/>
              </a:rPr>
              <a:t>нювц</a:t>
            </a:r>
            <a:r>
              <a:rPr lang="ru-RU" altLang="ru-RU" sz="2800" b="1" dirty="0" smtClean="0">
                <a:solidFill>
                  <a:schemeClr val="bg1"/>
                </a:solidFill>
                <a:latin typeface="Azeri Times Lat" pitchFamily="34" charset="0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zeri Times Lat" pitchFamily="34" charset="0"/>
              </a:rPr>
              <a:t>диэяр</a:t>
            </a:r>
            <a:r>
              <a:rPr lang="ru-RU" altLang="ru-RU" sz="2800" b="1" dirty="0" smtClean="0">
                <a:solidFill>
                  <a:schemeClr val="bg1"/>
                </a:solidFill>
                <a:latin typeface="Azeri Times Lat" pitchFamily="34" charset="0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zeri Times Lat" pitchFamily="34" charset="0"/>
              </a:rPr>
              <a:t>няглиййат</a:t>
            </a:r>
            <a:r>
              <a:rPr lang="ru-RU" altLang="ru-RU" sz="2800" b="1" dirty="0" smtClean="0">
                <a:solidFill>
                  <a:schemeClr val="bg1"/>
                </a:solidFill>
                <a:latin typeface="Azeri Times Lat" pitchFamily="34" charset="0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zeri Times Lat" pitchFamily="34" charset="0"/>
              </a:rPr>
              <a:t>нювляриня</a:t>
            </a:r>
            <a:r>
              <a:rPr lang="ru-RU" altLang="ru-RU" sz="2800" b="1" dirty="0" smtClean="0">
                <a:solidFill>
                  <a:schemeClr val="bg1"/>
                </a:solidFill>
                <a:latin typeface="Azeri Times Lat" pitchFamily="34" charset="0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zeri Times Lat" pitchFamily="34" charset="0"/>
              </a:rPr>
              <a:t>нисбятян</a:t>
            </a:r>
            <a:r>
              <a:rPr lang="ru-RU" altLang="ru-RU" sz="2800" b="1" dirty="0" smtClean="0">
                <a:solidFill>
                  <a:schemeClr val="bg1"/>
                </a:solidFill>
                <a:latin typeface="Azeri Times Lat" pitchFamily="34" charset="0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zeri Times Lat" pitchFamily="34" charset="0"/>
              </a:rPr>
              <a:t>йцксяк</a:t>
            </a:r>
            <a:r>
              <a:rPr lang="ru-RU" altLang="ru-RU" sz="2800" b="1" dirty="0" smtClean="0">
                <a:solidFill>
                  <a:schemeClr val="bg1"/>
                </a:solidFill>
                <a:latin typeface="Azeri Times Lat" pitchFamily="34" charset="0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zeri Times Lat" pitchFamily="34" charset="0"/>
              </a:rPr>
              <a:t>сяфярбяр</a:t>
            </a:r>
            <a:r>
              <a:rPr lang="ru-RU" altLang="ru-RU" sz="2800" b="1" dirty="0" smtClean="0">
                <a:solidFill>
                  <a:schemeClr val="bg1"/>
                </a:solidFill>
                <a:latin typeface="Azeri Times Lat" pitchFamily="34" charset="0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zeri Times Lat" pitchFamily="34" charset="0"/>
              </a:rPr>
              <a:t>вя</a:t>
            </a:r>
            <a:r>
              <a:rPr lang="ru-RU" altLang="ru-RU" sz="2800" b="1" dirty="0" smtClean="0">
                <a:solidFill>
                  <a:schemeClr val="bg1"/>
                </a:solidFill>
                <a:latin typeface="Azeri Times Lat" pitchFamily="34" charset="0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zeri Times Lat" pitchFamily="34" charset="0"/>
              </a:rPr>
              <a:t>чевикдир</a:t>
            </a:r>
            <a:r>
              <a:rPr lang="ru-RU" altLang="ru-RU" sz="2800" b="1" dirty="0" smtClean="0">
                <a:solidFill>
                  <a:schemeClr val="bg1"/>
                </a:solidFill>
                <a:latin typeface="Azeri Times Lat" pitchFamily="34" charset="0"/>
              </a:rPr>
              <a:t>,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zeri Times Lat" pitchFamily="34" charset="0"/>
              </a:rPr>
              <a:t>йяни</a:t>
            </a:r>
            <a:r>
              <a:rPr lang="ru-RU" altLang="ru-RU" sz="2800" b="1" dirty="0" smtClean="0">
                <a:solidFill>
                  <a:schemeClr val="bg1"/>
                </a:solidFill>
                <a:latin typeface="Azeri Times Lat" pitchFamily="34" charset="0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zeri Times Lat" pitchFamily="34" charset="0"/>
              </a:rPr>
              <a:t>йцкляри</a:t>
            </a:r>
            <a:r>
              <a:rPr lang="ru-RU" altLang="ru-RU" sz="2800" b="1" dirty="0" smtClean="0">
                <a:solidFill>
                  <a:schemeClr val="bg1"/>
                </a:solidFill>
                <a:latin typeface="Azeri Times Lat" pitchFamily="34" charset="0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zeri Times Lat" pitchFamily="34" charset="0"/>
              </a:rPr>
              <a:t>истянилян</a:t>
            </a:r>
            <a:r>
              <a:rPr lang="ru-RU" altLang="ru-RU" sz="2800" b="1" dirty="0" smtClean="0">
                <a:solidFill>
                  <a:schemeClr val="bg1"/>
                </a:solidFill>
                <a:latin typeface="Azeri Times Lat" pitchFamily="34" charset="0"/>
              </a:rPr>
              <a:t> вахт,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zeri Times Lat" pitchFamily="34" charset="0"/>
              </a:rPr>
              <a:t>истянилян</a:t>
            </a:r>
            <a:r>
              <a:rPr lang="ru-RU" altLang="ru-RU" sz="2800" b="1" dirty="0" smtClean="0">
                <a:solidFill>
                  <a:schemeClr val="bg1"/>
                </a:solidFill>
                <a:latin typeface="Azeri Times Lat" pitchFamily="34" charset="0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zeri Times Lat" pitchFamily="34" charset="0"/>
              </a:rPr>
              <a:t>истигамятя</a:t>
            </a:r>
            <a:r>
              <a:rPr lang="ru-RU" altLang="ru-RU" sz="2800" b="1" dirty="0" smtClean="0">
                <a:solidFill>
                  <a:schemeClr val="bg1"/>
                </a:solidFill>
                <a:latin typeface="Azeri Times Lat" pitchFamily="34" charset="0"/>
              </a:rPr>
              <a:t> 15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zeri Times Lat" pitchFamily="34" charset="0"/>
              </a:rPr>
              <a:t>тондан</a:t>
            </a:r>
            <a:r>
              <a:rPr lang="ru-RU" altLang="ru-RU" sz="2800" b="1" dirty="0" smtClean="0">
                <a:solidFill>
                  <a:schemeClr val="bg1"/>
                </a:solidFill>
                <a:latin typeface="Azeri Times Lat" pitchFamily="34" charset="0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zeri Times Lat" pitchFamily="34" charset="0"/>
              </a:rPr>
              <a:t>артыг</a:t>
            </a:r>
            <a:r>
              <a:rPr lang="ru-RU" altLang="ru-RU" sz="2800" b="1" dirty="0" smtClean="0">
                <a:solidFill>
                  <a:schemeClr val="bg1"/>
                </a:solidFill>
                <a:latin typeface="Azeri Times Lat" pitchFamily="34" charset="0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zeri Times Lat" pitchFamily="34" charset="0"/>
              </a:rPr>
              <a:t>олмамагла</a:t>
            </a:r>
            <a:r>
              <a:rPr lang="ru-RU" altLang="ru-RU" sz="2800" b="1" dirty="0" smtClean="0">
                <a:solidFill>
                  <a:schemeClr val="bg1"/>
                </a:solidFill>
                <a:latin typeface="Azeri Times Lat" pitchFamily="34" charset="0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zeri Times Lat" pitchFamily="34" charset="0"/>
              </a:rPr>
              <a:t>дашынмасыны</a:t>
            </a:r>
            <a:r>
              <a:rPr lang="ru-RU" altLang="ru-RU" sz="2800" b="1" dirty="0" smtClean="0">
                <a:solidFill>
                  <a:schemeClr val="bg1"/>
                </a:solidFill>
                <a:latin typeface="Azeri Times Lat" pitchFamily="34" charset="0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zeri Times Lat" pitchFamily="34" charset="0"/>
              </a:rPr>
              <a:t>щяйата</a:t>
            </a:r>
            <a:r>
              <a:rPr lang="ru-RU" altLang="ru-RU" sz="2800" b="1" dirty="0" smtClean="0">
                <a:solidFill>
                  <a:schemeClr val="bg1"/>
                </a:solidFill>
                <a:latin typeface="Azeri Times Lat" pitchFamily="34" charset="0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zeri Times Lat" pitchFamily="34" charset="0"/>
              </a:rPr>
              <a:t>кечирир</a:t>
            </a:r>
            <a:r>
              <a:rPr lang="ru-RU" altLang="ru-RU" sz="2800" b="1" dirty="0" smtClean="0">
                <a:solidFill>
                  <a:schemeClr val="bg1"/>
                </a:solidFill>
                <a:latin typeface="Azeri Times Lat" pitchFamily="34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125055864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820996" y="5663381"/>
            <a:ext cx="10594257" cy="119461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altLang="ru-RU" sz="3200" b="1" i="1" dirty="0" err="1" smtClean="0">
                <a:solidFill>
                  <a:schemeClr val="tx1">
                    <a:lumMod val="95000"/>
                  </a:schemeClr>
                </a:solidFill>
                <a:latin typeface="A3 Times AzLat" pitchFamily="18" charset="-52"/>
              </a:rPr>
              <a:t>Автомобил</a:t>
            </a:r>
            <a:r>
              <a:rPr lang="ru-RU" altLang="ru-RU" sz="3200" b="1" i="1" dirty="0" smtClean="0">
                <a:solidFill>
                  <a:schemeClr val="tx1">
                    <a:lumMod val="95000"/>
                  </a:schemeClr>
                </a:solidFill>
                <a:latin typeface="A3 Times AzLat" pitchFamily="18" charset="-52"/>
              </a:rPr>
              <a:t> </a:t>
            </a:r>
            <a:r>
              <a:rPr lang="ru-RU" altLang="ru-RU" sz="3200" b="1" i="1" dirty="0" err="1" smtClean="0">
                <a:solidFill>
                  <a:schemeClr val="tx1">
                    <a:lumMod val="95000"/>
                  </a:schemeClr>
                </a:solidFill>
                <a:latin typeface="A3 Times AzLat" pitchFamily="18" charset="-52"/>
              </a:rPr>
              <a:t>няглиййаты</a:t>
            </a:r>
            <a:r>
              <a:rPr lang="ru-RU" altLang="ru-RU" sz="3200" b="1" i="1" dirty="0" smtClean="0">
                <a:solidFill>
                  <a:schemeClr val="tx1">
                    <a:lumMod val="95000"/>
                  </a:schemeClr>
                </a:solidFill>
                <a:latin typeface="A3 Times AzLat" pitchFamily="18" charset="-52"/>
              </a:rPr>
              <a:t> </a:t>
            </a:r>
            <a:r>
              <a:rPr lang="ru-RU" altLang="ru-RU" sz="3200" b="1" i="1" dirty="0" err="1" smtClean="0">
                <a:solidFill>
                  <a:schemeClr val="tx1">
                    <a:lumMod val="95000"/>
                  </a:schemeClr>
                </a:solidFill>
                <a:latin typeface="A3 Times AzLat" pitchFamily="18" charset="-52"/>
              </a:rPr>
              <a:t>иля</a:t>
            </a:r>
            <a:r>
              <a:rPr lang="ru-RU" altLang="ru-RU" sz="3200" b="1" i="1" dirty="0" smtClean="0">
                <a:solidFill>
                  <a:schemeClr val="tx1">
                    <a:lumMod val="95000"/>
                  </a:schemeClr>
                </a:solidFill>
                <a:latin typeface="A3 Times AzLat" pitchFamily="18" charset="-52"/>
              </a:rPr>
              <a:t> </a:t>
            </a:r>
            <a:r>
              <a:rPr lang="ru-RU" altLang="ru-RU" sz="3200" b="1" i="1" dirty="0" err="1" smtClean="0">
                <a:solidFill>
                  <a:schemeClr val="tx1">
                    <a:lumMod val="95000"/>
                  </a:schemeClr>
                </a:solidFill>
                <a:latin typeface="A3 Times AzLat" pitchFamily="18" charset="-52"/>
              </a:rPr>
              <a:t>дашымаларын</a:t>
            </a:r>
            <a:r>
              <a:rPr lang="ru-RU" altLang="ru-RU" sz="3200" b="1" i="1" dirty="0" smtClean="0">
                <a:solidFill>
                  <a:schemeClr val="tx1">
                    <a:lumMod val="95000"/>
                  </a:schemeClr>
                </a:solidFill>
                <a:latin typeface="A3 Times AzLat" pitchFamily="18" charset="-52"/>
              </a:rPr>
              <a:t> </a:t>
            </a:r>
            <a:r>
              <a:rPr lang="en-US" altLang="ru-RU" sz="3200" b="1" i="1" dirty="0" smtClean="0">
                <a:solidFill>
                  <a:schemeClr val="tx1">
                    <a:lumMod val="95000"/>
                  </a:schemeClr>
                </a:solidFill>
                <a:latin typeface="A3 Times AzLat" pitchFamily="18" charset="-52"/>
              </a:rPr>
              <a:t>  </a:t>
            </a:r>
          </a:p>
          <a:p>
            <a:r>
              <a:rPr lang="en-US" altLang="ru-RU" sz="3200" b="1" i="1" dirty="0" smtClean="0">
                <a:solidFill>
                  <a:schemeClr val="tx1">
                    <a:lumMod val="95000"/>
                  </a:schemeClr>
                </a:solidFill>
                <a:latin typeface="A3 Times AzLat" pitchFamily="18" charset="-52"/>
              </a:rPr>
              <a:t>                      </a:t>
            </a:r>
            <a:r>
              <a:rPr lang="ru-RU" altLang="ru-RU" sz="3200" b="1" i="1" dirty="0" err="1" smtClean="0">
                <a:solidFill>
                  <a:schemeClr val="tx1">
                    <a:lumMod val="95000"/>
                  </a:schemeClr>
                </a:solidFill>
                <a:latin typeface="A3 Times AzLat" pitchFamily="18" charset="-52"/>
              </a:rPr>
              <a:t>сянядляшдирилмяси</a:t>
            </a:r>
            <a:r>
              <a:rPr lang="ru-RU" altLang="ru-RU" sz="3200" b="1" i="1" dirty="0" smtClean="0">
                <a:solidFill>
                  <a:schemeClr val="tx1">
                    <a:lumMod val="95000"/>
                  </a:schemeClr>
                </a:solidFill>
                <a:latin typeface="A3 Times AzLat" pitchFamily="18" charset="-52"/>
              </a:rPr>
              <a:t>.</a:t>
            </a:r>
            <a:r>
              <a:rPr lang="ru-RU" altLang="ru-RU" sz="4000" b="1" dirty="0" smtClean="0">
                <a:solidFill>
                  <a:schemeClr val="tx1">
                    <a:lumMod val="95000"/>
                  </a:schemeClr>
                </a:solidFill>
                <a:latin typeface="A3 Times AzLat" pitchFamily="18" charset="-52"/>
              </a:rPr>
              <a:t> 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150078" y="309717"/>
            <a:ext cx="5648631" cy="3333135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v"/>
            </a:pPr>
            <a:endParaRPr lang="en-US" altLang="ru-RU" sz="2800" b="1" dirty="0" smtClean="0">
              <a:solidFill>
                <a:schemeClr val="bg1"/>
              </a:solidFill>
              <a:latin typeface="A3 Times AzLat" pitchFamily="18" charset="-52"/>
            </a:endParaRPr>
          </a:p>
          <a:p>
            <a:pPr>
              <a:buFont typeface="Wingdings" pitchFamily="2" charset="2"/>
              <a:buChar char="v"/>
            </a:pPr>
            <a:r>
              <a:rPr lang="ru-RU" altLang="ru-RU" sz="2800" b="1" dirty="0" err="1" smtClean="0">
                <a:solidFill>
                  <a:schemeClr val="bg1"/>
                </a:solidFill>
                <a:latin typeface="A3 Times AzLat" pitchFamily="18" charset="-52"/>
              </a:rPr>
              <a:t>Автомобил</a:t>
            </a:r>
            <a:r>
              <a:rPr lang="ru-RU" altLang="ru-RU" sz="2800" b="1" dirty="0" smtClean="0">
                <a:solidFill>
                  <a:schemeClr val="bg1"/>
                </a:solidFill>
                <a:latin typeface="A3 Times AzLat" pitchFamily="18" charset="-52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3 Times AzLat" pitchFamily="18" charset="-52"/>
              </a:rPr>
              <a:t>няглиййаты</a:t>
            </a:r>
            <a:r>
              <a:rPr lang="ru-RU" altLang="ru-RU" sz="2800" b="1" dirty="0" smtClean="0">
                <a:solidFill>
                  <a:schemeClr val="bg1"/>
                </a:solidFill>
                <a:latin typeface="A3 Times AzLat" pitchFamily="18" charset="-52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3 Times AzLat" pitchFamily="18" charset="-52"/>
              </a:rPr>
              <a:t>васитяляринин</a:t>
            </a:r>
            <a:r>
              <a:rPr lang="ru-RU" altLang="ru-RU" sz="2800" b="1" dirty="0" smtClean="0">
                <a:solidFill>
                  <a:schemeClr val="bg1"/>
                </a:solidFill>
                <a:latin typeface="A3 Times AzLat" pitchFamily="18" charset="-52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3 Times AzLat" pitchFamily="18" charset="-52"/>
              </a:rPr>
              <a:t>тятбиги</a:t>
            </a:r>
            <a:r>
              <a:rPr lang="ru-RU" altLang="ru-RU" sz="2800" b="1" dirty="0" smtClean="0">
                <a:solidFill>
                  <a:schemeClr val="bg1"/>
                </a:solidFill>
                <a:latin typeface="A3 Times AzLat" pitchFamily="18" charset="-52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3 Times AzLat" pitchFamily="18" charset="-52"/>
              </a:rPr>
              <a:t>иля</a:t>
            </a:r>
            <a:r>
              <a:rPr lang="ru-RU" altLang="ru-RU" sz="2800" b="1" dirty="0" smtClean="0">
                <a:solidFill>
                  <a:schemeClr val="bg1"/>
                </a:solidFill>
                <a:latin typeface="A3 Times AzLat" pitchFamily="18" charset="-52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3 Times AzLat" pitchFamily="18" charset="-52"/>
              </a:rPr>
              <a:t>лоэистик</a:t>
            </a:r>
            <a:r>
              <a:rPr lang="ru-RU" altLang="ru-RU" sz="2800" b="1" dirty="0" smtClean="0">
                <a:solidFill>
                  <a:schemeClr val="bg1"/>
                </a:solidFill>
                <a:latin typeface="A3 Times AzLat" pitchFamily="18" charset="-52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3 Times AzLat" pitchFamily="18" charset="-52"/>
              </a:rPr>
              <a:t>йцк</a:t>
            </a:r>
            <a:r>
              <a:rPr lang="ru-RU" altLang="ru-RU" sz="2800" b="1" dirty="0" smtClean="0">
                <a:solidFill>
                  <a:schemeClr val="bg1"/>
                </a:solidFill>
                <a:latin typeface="A3 Times AzLat" pitchFamily="18" charset="-52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3 Times AzLat" pitchFamily="18" charset="-52"/>
              </a:rPr>
              <a:t>ващидляринин</a:t>
            </a:r>
            <a:r>
              <a:rPr lang="ru-RU" altLang="ru-RU" sz="2800" b="1" dirty="0" smtClean="0">
                <a:solidFill>
                  <a:schemeClr val="bg1"/>
                </a:solidFill>
                <a:latin typeface="A3 Times AzLat" pitchFamily="18" charset="-52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3 Times AzLat" pitchFamily="18" charset="-52"/>
              </a:rPr>
              <a:t>дашынмасы</a:t>
            </a:r>
            <a:r>
              <a:rPr lang="ru-RU" altLang="ru-RU" sz="2800" b="1" dirty="0" smtClean="0">
                <a:solidFill>
                  <a:schemeClr val="bg1"/>
                </a:solidFill>
                <a:latin typeface="A3 Times AzLat" pitchFamily="18" charset="-52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3 Times AzLat" pitchFamily="18" charset="-52"/>
              </a:rPr>
              <a:t>тяряфлярин</a:t>
            </a:r>
            <a:r>
              <a:rPr lang="ru-RU" altLang="ru-RU" sz="2800" b="1" dirty="0" smtClean="0">
                <a:solidFill>
                  <a:schemeClr val="bg1"/>
                </a:solidFill>
                <a:latin typeface="A3 Times AzLat" pitchFamily="18" charset="-52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3 Times AzLat" pitchFamily="18" charset="-52"/>
              </a:rPr>
              <a:t>разылыьы</a:t>
            </a:r>
            <a:r>
              <a:rPr lang="ru-RU" altLang="ru-RU" sz="2800" b="1" dirty="0" smtClean="0">
                <a:solidFill>
                  <a:schemeClr val="bg1"/>
                </a:solidFill>
                <a:latin typeface="A3 Times AzLat" pitchFamily="18" charset="-52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3 Times AzLat" pitchFamily="18" charset="-52"/>
              </a:rPr>
              <a:t>ясасында</a:t>
            </a:r>
            <a:r>
              <a:rPr lang="ru-RU" altLang="ru-RU" sz="2800" b="1" dirty="0" smtClean="0">
                <a:solidFill>
                  <a:schemeClr val="bg1"/>
                </a:solidFill>
                <a:latin typeface="A3 Times AzLat" pitchFamily="18" charset="-52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3 Times AzLat" pitchFamily="18" charset="-52"/>
              </a:rPr>
              <a:t>тяртиб</a:t>
            </a:r>
            <a:r>
              <a:rPr lang="ru-RU" altLang="ru-RU" sz="2800" b="1" dirty="0" smtClean="0">
                <a:solidFill>
                  <a:schemeClr val="bg1"/>
                </a:solidFill>
                <a:latin typeface="A3 Times AzLat" pitchFamily="18" charset="-52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3 Times AzLat" pitchFamily="18" charset="-52"/>
              </a:rPr>
              <a:t>едилмиш</a:t>
            </a:r>
            <a:r>
              <a:rPr lang="ru-RU" altLang="ru-RU" sz="2800" b="1" dirty="0" smtClean="0">
                <a:solidFill>
                  <a:schemeClr val="bg1"/>
                </a:solidFill>
                <a:latin typeface="A3 Times AzLat" pitchFamily="18" charset="-52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3 Times AzLat" pitchFamily="18" charset="-52"/>
              </a:rPr>
              <a:t>йцкдашымалар</a:t>
            </a:r>
            <a:r>
              <a:rPr lang="ru-RU" altLang="ru-RU" sz="2800" b="1" dirty="0" smtClean="0">
                <a:solidFill>
                  <a:schemeClr val="bg1"/>
                </a:solidFill>
                <a:latin typeface="A3 Times AzLat" pitchFamily="18" charset="-52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3 Times AzLat" pitchFamily="18" charset="-52"/>
              </a:rPr>
              <a:t>щаггында</a:t>
            </a:r>
            <a:r>
              <a:rPr lang="ru-RU" altLang="ru-RU" sz="2800" b="1" dirty="0" smtClean="0">
                <a:solidFill>
                  <a:schemeClr val="bg1"/>
                </a:solidFill>
                <a:latin typeface="A3 Times AzLat" pitchFamily="18" charset="-52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3 Times AzLat" pitchFamily="18" charset="-52"/>
              </a:rPr>
              <a:t>мцгавилялярля</a:t>
            </a:r>
            <a:r>
              <a:rPr lang="ru-RU" altLang="ru-RU" sz="2800" b="1" dirty="0" smtClean="0">
                <a:solidFill>
                  <a:schemeClr val="bg1"/>
                </a:solidFill>
                <a:latin typeface="A3 Times AzLat" pitchFamily="18" charset="-52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3 Times AzLat" pitchFamily="18" charset="-52"/>
              </a:rPr>
              <a:t>тянзимлянир</a:t>
            </a:r>
            <a:r>
              <a:rPr lang="ru-RU" altLang="ru-RU" sz="2800" b="1" dirty="0" smtClean="0">
                <a:solidFill>
                  <a:schemeClr val="bg1"/>
                </a:solidFill>
                <a:latin typeface="A3 Times AzLat" pitchFamily="18" charset="-52"/>
              </a:rPr>
              <a:t>.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3 Times AzLat" pitchFamily="18" charset="-52"/>
              </a:rPr>
              <a:t>Бу</a:t>
            </a:r>
            <a:r>
              <a:rPr lang="ru-RU" altLang="ru-RU" sz="2800" b="1" dirty="0" smtClean="0">
                <a:solidFill>
                  <a:schemeClr val="bg1"/>
                </a:solidFill>
                <a:latin typeface="A3 Times AzLat" pitchFamily="18" charset="-52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3 Times AzLat" pitchFamily="18" charset="-52"/>
              </a:rPr>
              <a:t>мцгавилялярдя</a:t>
            </a:r>
            <a:r>
              <a:rPr lang="ru-RU" altLang="ru-RU" sz="2800" b="1" dirty="0" smtClean="0">
                <a:solidFill>
                  <a:schemeClr val="bg1"/>
                </a:solidFill>
                <a:latin typeface="A3 Times AzLat" pitchFamily="18" charset="-52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3 Times AzLat" pitchFamily="18" charset="-52"/>
              </a:rPr>
              <a:t>дашынмасы</a:t>
            </a:r>
            <a:r>
              <a:rPr lang="ru-RU" altLang="ru-RU" sz="2800" b="1" dirty="0" smtClean="0">
                <a:solidFill>
                  <a:schemeClr val="bg1"/>
                </a:solidFill>
                <a:latin typeface="A3 Times AzLat" pitchFamily="18" charset="-52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3 Times AzLat" pitchFamily="18" charset="-52"/>
              </a:rPr>
              <a:t>нязярдя</a:t>
            </a:r>
            <a:r>
              <a:rPr lang="ru-RU" altLang="ru-RU" sz="2800" b="1" dirty="0" smtClean="0">
                <a:solidFill>
                  <a:schemeClr val="bg1"/>
                </a:solidFill>
                <a:latin typeface="A3 Times AzLat" pitchFamily="18" charset="-52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3 Times AzLat" pitchFamily="18" charset="-52"/>
              </a:rPr>
              <a:t>тутулан</a:t>
            </a:r>
            <a:r>
              <a:rPr lang="ru-RU" altLang="ru-RU" sz="2800" b="1" dirty="0" smtClean="0">
                <a:solidFill>
                  <a:schemeClr val="bg1"/>
                </a:solidFill>
                <a:latin typeface="A3 Times AzLat" pitchFamily="18" charset="-52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3 Times AzLat" pitchFamily="18" charset="-52"/>
              </a:rPr>
              <a:t>йцклярин</a:t>
            </a:r>
            <a:r>
              <a:rPr lang="ru-RU" altLang="ru-RU" sz="2800" b="1" dirty="0" smtClean="0">
                <a:solidFill>
                  <a:schemeClr val="bg1"/>
                </a:solidFill>
                <a:latin typeface="A3 Times AzLat" pitchFamily="18" charset="-52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3 Times AzLat" pitchFamily="18" charset="-52"/>
              </a:rPr>
              <a:t>щяъми</a:t>
            </a:r>
            <a:r>
              <a:rPr lang="ru-RU" altLang="ru-RU" sz="2800" b="1" dirty="0" smtClean="0">
                <a:solidFill>
                  <a:schemeClr val="bg1"/>
                </a:solidFill>
                <a:latin typeface="A3 Times AzLat" pitchFamily="18" charset="-52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3 Times AzLat" pitchFamily="18" charset="-52"/>
              </a:rPr>
              <a:t>айлара</a:t>
            </a:r>
            <a:r>
              <a:rPr lang="ru-RU" altLang="ru-RU" sz="2800" b="1" dirty="0" smtClean="0">
                <a:solidFill>
                  <a:schemeClr val="bg1"/>
                </a:solidFill>
                <a:latin typeface="A3 Times AzLat" pitchFamily="18" charset="-52"/>
              </a:rPr>
              <a:t>,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3 Times AzLat" pitchFamily="18" charset="-52"/>
              </a:rPr>
              <a:t>рцбляря</a:t>
            </a:r>
            <a:r>
              <a:rPr lang="ru-RU" altLang="ru-RU" sz="2800" b="1" dirty="0" smtClean="0">
                <a:solidFill>
                  <a:schemeClr val="bg1"/>
                </a:solidFill>
                <a:latin typeface="A3 Times AzLat" pitchFamily="18" charset="-52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3 Times AzLat" pitchFamily="18" charset="-52"/>
              </a:rPr>
              <a:t>вя</a:t>
            </a:r>
            <a:r>
              <a:rPr lang="ru-RU" altLang="ru-RU" sz="2800" b="1" dirty="0" smtClean="0">
                <a:solidFill>
                  <a:schemeClr val="bg1"/>
                </a:solidFill>
                <a:latin typeface="A3 Times AzLat" pitchFamily="18" charset="-52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3 Times AzLat" pitchFamily="18" charset="-52"/>
              </a:rPr>
              <a:t>йцк</a:t>
            </a:r>
            <a:r>
              <a:rPr lang="ru-RU" altLang="ru-RU" sz="2800" b="1" dirty="0" smtClean="0">
                <a:solidFill>
                  <a:schemeClr val="bg1"/>
                </a:solidFill>
                <a:latin typeface="A3 Times AzLat" pitchFamily="18" charset="-52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3 Times AzLat" pitchFamily="18" charset="-52"/>
              </a:rPr>
              <a:t>нювляриня</a:t>
            </a:r>
            <a:r>
              <a:rPr lang="ru-RU" altLang="ru-RU" sz="2800" b="1" dirty="0" smtClean="0">
                <a:solidFill>
                  <a:schemeClr val="bg1"/>
                </a:solidFill>
                <a:latin typeface="A3 Times AzLat" pitchFamily="18" charset="-52"/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A3 Times AzLat" pitchFamily="18" charset="-52"/>
              </a:rPr>
              <a:t>бюлцнцр</a:t>
            </a:r>
            <a:r>
              <a:rPr lang="ru-RU" altLang="ru-RU" sz="2800" b="1" dirty="0" smtClean="0">
                <a:solidFill>
                  <a:schemeClr val="bg1"/>
                </a:solidFill>
                <a:latin typeface="A3 Times AzLat" pitchFamily="18" charset="-52"/>
              </a:rPr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197673326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3460115" y="457200"/>
            <a:ext cx="5166360" cy="82295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z-Latn-A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Yük  avtomobili ilə daşımalar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162050" y="1688151"/>
            <a:ext cx="1508760" cy="5486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z-Latn-A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Sənaye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705408" y="1722120"/>
            <a:ext cx="1508760" cy="5486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z-Latn-A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Kommunal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049169" y="1706880"/>
            <a:ext cx="1508760" cy="5486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z-Latn-A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Tikinti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09875" y="1688151"/>
            <a:ext cx="1508760" cy="5486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z-Latn-A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Kənd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/t</a:t>
            </a:r>
            <a:r>
              <a:rPr lang="az-Latn-A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əs.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405154" y="1706880"/>
            <a:ext cx="1508760" cy="5486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z-Latn-A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Ticarət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48348" y="3657602"/>
            <a:ext cx="1508760" cy="5486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z-Latn-A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Şəhər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153920" y="2682241"/>
            <a:ext cx="2743200" cy="5486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z-Latn-A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Kütləvi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151370" y="2697481"/>
            <a:ext cx="2796540" cy="5486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z-Latn-A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Kiçik partiyalarla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410383" y="1691644"/>
            <a:ext cx="1508760" cy="5486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z-Latn-A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Poçt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267824" y="3705705"/>
            <a:ext cx="1508760" cy="5486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z-Latn-A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Beynəlxalq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380287" y="3688082"/>
            <a:ext cx="1508760" cy="5486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z-Latn-A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Şəhərlər arası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302193" y="3672842"/>
            <a:ext cx="1508760" cy="5486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z-Latn-A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Şəhəryanı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938905" y="3672842"/>
            <a:ext cx="1508760" cy="5486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z-Latn-A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Rayon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521960" y="3688084"/>
            <a:ext cx="1508760" cy="54863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z-Latn-A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Rayonlararası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707380" y="4888549"/>
            <a:ext cx="1508760" cy="5486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z-Latn-A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Qarışıq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525520" y="4876805"/>
            <a:ext cx="1508760" cy="5486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z-Latn-A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Birbaşa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188720" y="4873314"/>
            <a:ext cx="1508760" cy="5486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z-Latn-A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Yerli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846570" y="5879150"/>
            <a:ext cx="3219450" cy="5486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z-Latn-A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Qeyri-mərkəzləşdirilmiş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286000" y="5867404"/>
            <a:ext cx="2759075" cy="5486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z-Latn-A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Mərkəzləşdirilmiş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134667" y="4873314"/>
            <a:ext cx="2632393" cy="5486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z-Latn-A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Kombinəşdirilmiş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Прямая соединительная линия 24"/>
          <p:cNvCxnSpPr>
            <a:stCxn id="3" idx="4"/>
            <a:endCxn id="3" idx="4"/>
          </p:cNvCxnSpPr>
          <p:nvPr/>
        </p:nvCxnSpPr>
        <p:spPr>
          <a:xfrm>
            <a:off x="6043295" y="1280159"/>
            <a:ext cx="0" cy="0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27" name="Соединительная линия уступом 26"/>
          <p:cNvCxnSpPr/>
          <p:nvPr/>
        </p:nvCxnSpPr>
        <p:spPr>
          <a:xfrm rot="5400000">
            <a:off x="3903799" y="-680540"/>
            <a:ext cx="178798" cy="4100195"/>
          </a:xfrm>
          <a:prstGeom prst="bentConnector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29" name="Соединительная линия уступом 28"/>
          <p:cNvCxnSpPr>
            <a:stCxn id="3" idx="4"/>
          </p:cNvCxnSpPr>
          <p:nvPr/>
        </p:nvCxnSpPr>
        <p:spPr>
          <a:xfrm rot="16200000" flipH="1">
            <a:off x="8011907" y="-688454"/>
            <a:ext cx="178798" cy="4116023"/>
          </a:xfrm>
          <a:prstGeom prst="bentConnector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1943100" y="1458957"/>
            <a:ext cx="0" cy="327911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>
            <a:off x="3583306" y="1458957"/>
            <a:ext cx="475" cy="222779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39" name="Прямая соединительная линия 38"/>
          <p:cNvCxnSpPr>
            <a:stCxn id="8" idx="0"/>
          </p:cNvCxnSpPr>
          <p:nvPr/>
        </p:nvCxnSpPr>
        <p:spPr>
          <a:xfrm flipV="1">
            <a:off x="5159534" y="1458957"/>
            <a:ext cx="0" cy="247923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41" name="Прямая соединительная линия 40"/>
          <p:cNvCxnSpPr>
            <a:stCxn id="6" idx="0"/>
          </p:cNvCxnSpPr>
          <p:nvPr/>
        </p:nvCxnSpPr>
        <p:spPr>
          <a:xfrm flipV="1">
            <a:off x="6803549" y="1458957"/>
            <a:ext cx="0" cy="247923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43" name="Прямая соединительная линия 42"/>
          <p:cNvCxnSpPr>
            <a:stCxn id="12" idx="0"/>
          </p:cNvCxnSpPr>
          <p:nvPr/>
        </p:nvCxnSpPr>
        <p:spPr>
          <a:xfrm flipH="1" flipV="1">
            <a:off x="10159318" y="1458957"/>
            <a:ext cx="5445" cy="232687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48" name="Прямая соединительная линия 47"/>
          <p:cNvCxnSpPr>
            <a:stCxn id="5" idx="0"/>
          </p:cNvCxnSpPr>
          <p:nvPr/>
        </p:nvCxnSpPr>
        <p:spPr>
          <a:xfrm flipH="1" flipV="1">
            <a:off x="8456295" y="1458957"/>
            <a:ext cx="3493" cy="263163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51" name="Соединительная линия уступом 50"/>
          <p:cNvCxnSpPr>
            <a:stCxn id="4" idx="2"/>
          </p:cNvCxnSpPr>
          <p:nvPr/>
        </p:nvCxnSpPr>
        <p:spPr>
          <a:xfrm rot="16200000" flipH="1">
            <a:off x="5918020" y="-1764799"/>
            <a:ext cx="239709" cy="8242888"/>
          </a:xfrm>
          <a:prstGeom prst="bentConnector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10159318" y="2236789"/>
            <a:ext cx="0" cy="239711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59" name="Прямая соединительная линия 58"/>
          <p:cNvCxnSpPr>
            <a:stCxn id="5" idx="2"/>
          </p:cNvCxnSpPr>
          <p:nvPr/>
        </p:nvCxnSpPr>
        <p:spPr>
          <a:xfrm flipH="1">
            <a:off x="8456295" y="2270760"/>
            <a:ext cx="3493" cy="205740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62" name="Прямая соединительная линия 61"/>
          <p:cNvCxnSpPr>
            <a:stCxn id="6" idx="2"/>
          </p:cNvCxnSpPr>
          <p:nvPr/>
        </p:nvCxnSpPr>
        <p:spPr>
          <a:xfrm>
            <a:off x="6803549" y="2255520"/>
            <a:ext cx="0" cy="220980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64" name="Прямая соединительная линия 63"/>
          <p:cNvCxnSpPr>
            <a:stCxn id="8" idx="2"/>
          </p:cNvCxnSpPr>
          <p:nvPr/>
        </p:nvCxnSpPr>
        <p:spPr>
          <a:xfrm>
            <a:off x="5159534" y="2255520"/>
            <a:ext cx="0" cy="220980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67" name="Прямая соединительная линия 66"/>
          <p:cNvCxnSpPr>
            <a:stCxn id="7" idx="2"/>
          </p:cNvCxnSpPr>
          <p:nvPr/>
        </p:nvCxnSpPr>
        <p:spPr>
          <a:xfrm>
            <a:off x="3564255" y="2236791"/>
            <a:ext cx="0" cy="239709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3665537" y="2476500"/>
            <a:ext cx="0" cy="220981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8626475" y="2476500"/>
            <a:ext cx="0" cy="205741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76" name="Соединительная линия уступом 75"/>
          <p:cNvCxnSpPr>
            <a:stCxn id="10" idx="2"/>
          </p:cNvCxnSpPr>
          <p:nvPr/>
        </p:nvCxnSpPr>
        <p:spPr>
          <a:xfrm rot="16200000" flipH="1">
            <a:off x="5928843" y="827558"/>
            <a:ext cx="217477" cy="5024122"/>
          </a:xfrm>
          <a:prstGeom prst="bentConnector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>
            <a:off x="8545830" y="3138479"/>
            <a:ext cx="0" cy="320350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81" name="Прямая соединительная линия 80"/>
          <p:cNvCxnSpPr>
            <a:stCxn id="16" idx="0"/>
          </p:cNvCxnSpPr>
          <p:nvPr/>
        </p:nvCxnSpPr>
        <p:spPr>
          <a:xfrm flipV="1">
            <a:off x="4693285" y="3458829"/>
            <a:ext cx="0" cy="214013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83" name="Прямая соединительная линия 82"/>
          <p:cNvCxnSpPr>
            <a:stCxn id="17" idx="0"/>
          </p:cNvCxnSpPr>
          <p:nvPr/>
        </p:nvCxnSpPr>
        <p:spPr>
          <a:xfrm flipV="1">
            <a:off x="6276340" y="3458829"/>
            <a:ext cx="0" cy="229255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85" name="Прямая соединительная линия 84"/>
          <p:cNvCxnSpPr>
            <a:stCxn id="14" idx="0"/>
          </p:cNvCxnSpPr>
          <p:nvPr/>
        </p:nvCxnSpPr>
        <p:spPr>
          <a:xfrm flipV="1">
            <a:off x="8134667" y="3448358"/>
            <a:ext cx="0" cy="239724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 flipH="1">
            <a:off x="3056573" y="3448358"/>
            <a:ext cx="468947" cy="0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89" name="Прямая соединительная линия 88"/>
          <p:cNvCxnSpPr>
            <a:stCxn id="15" idx="0"/>
          </p:cNvCxnSpPr>
          <p:nvPr/>
        </p:nvCxnSpPr>
        <p:spPr>
          <a:xfrm flipV="1">
            <a:off x="3056573" y="3458829"/>
            <a:ext cx="0" cy="214013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>
            <a:off x="8545830" y="3448358"/>
            <a:ext cx="1476374" cy="18744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93" name="Прямая соединительная линия 92"/>
          <p:cNvCxnSpPr>
            <a:stCxn id="13" idx="0"/>
          </p:cNvCxnSpPr>
          <p:nvPr/>
        </p:nvCxnSpPr>
        <p:spPr>
          <a:xfrm flipV="1">
            <a:off x="10022204" y="3475374"/>
            <a:ext cx="0" cy="230331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96" name="Прямая соединительная линия 95"/>
          <p:cNvCxnSpPr/>
          <p:nvPr/>
        </p:nvCxnSpPr>
        <p:spPr>
          <a:xfrm flipH="1">
            <a:off x="1502728" y="3448358"/>
            <a:ext cx="1553845" cy="9372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98" name="Прямая соединительная линия 97"/>
          <p:cNvCxnSpPr>
            <a:endCxn id="9" idx="0"/>
          </p:cNvCxnSpPr>
          <p:nvPr/>
        </p:nvCxnSpPr>
        <p:spPr>
          <a:xfrm>
            <a:off x="1502728" y="3448358"/>
            <a:ext cx="0" cy="209244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102" name="Соединительная линия уступом 101"/>
          <p:cNvCxnSpPr>
            <a:stCxn id="9" idx="2"/>
          </p:cNvCxnSpPr>
          <p:nvPr/>
        </p:nvCxnSpPr>
        <p:spPr>
          <a:xfrm rot="16200000" flipH="1">
            <a:off x="5664800" y="44170"/>
            <a:ext cx="239149" cy="8563292"/>
          </a:xfrm>
          <a:prstGeom prst="bentConnector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106" name="Прямая соединительная линия 105"/>
          <p:cNvCxnSpPr>
            <a:stCxn id="19" idx="0"/>
          </p:cNvCxnSpPr>
          <p:nvPr/>
        </p:nvCxnSpPr>
        <p:spPr>
          <a:xfrm flipV="1">
            <a:off x="4279900" y="4648201"/>
            <a:ext cx="0" cy="228604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108" name="Прямая соединительная линия 107"/>
          <p:cNvCxnSpPr>
            <a:stCxn id="18" idx="0"/>
          </p:cNvCxnSpPr>
          <p:nvPr/>
        </p:nvCxnSpPr>
        <p:spPr>
          <a:xfrm flipV="1">
            <a:off x="6461760" y="4614203"/>
            <a:ext cx="0" cy="274346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110" name="Прямая соединительная линия 109"/>
          <p:cNvCxnSpPr>
            <a:stCxn id="23" idx="0"/>
          </p:cNvCxnSpPr>
          <p:nvPr/>
        </p:nvCxnSpPr>
        <p:spPr>
          <a:xfrm flipH="1" flipV="1">
            <a:off x="9450863" y="4614203"/>
            <a:ext cx="1" cy="259111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117" name="Соединительная линия уступом 116"/>
          <p:cNvCxnSpPr>
            <a:stCxn id="20" idx="0"/>
          </p:cNvCxnSpPr>
          <p:nvPr/>
        </p:nvCxnSpPr>
        <p:spPr>
          <a:xfrm rot="5400000" flipH="1" flipV="1">
            <a:off x="5567426" y="989878"/>
            <a:ext cx="259111" cy="7507763"/>
          </a:xfrm>
          <a:prstGeom prst="bentConnector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119" name="Соединительная линия уступом 118"/>
          <p:cNvCxnSpPr/>
          <p:nvPr/>
        </p:nvCxnSpPr>
        <p:spPr>
          <a:xfrm rot="16200000" flipH="1">
            <a:off x="5566285" y="1798769"/>
            <a:ext cx="261394" cy="7507763"/>
          </a:xfrm>
          <a:prstGeom prst="bentConnector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121" name="Прямая соединительная линия 120"/>
          <p:cNvCxnSpPr>
            <a:stCxn id="19" idx="2"/>
          </p:cNvCxnSpPr>
          <p:nvPr/>
        </p:nvCxnSpPr>
        <p:spPr>
          <a:xfrm>
            <a:off x="4279900" y="5425445"/>
            <a:ext cx="0" cy="276698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123" name="Прямая соединительная линия 122"/>
          <p:cNvCxnSpPr>
            <a:stCxn id="18" idx="2"/>
          </p:cNvCxnSpPr>
          <p:nvPr/>
        </p:nvCxnSpPr>
        <p:spPr>
          <a:xfrm>
            <a:off x="6461760" y="5437189"/>
            <a:ext cx="0" cy="246159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125" name="Прямая соединительная линия 124"/>
          <p:cNvCxnSpPr>
            <a:stCxn id="23" idx="2"/>
          </p:cNvCxnSpPr>
          <p:nvPr/>
        </p:nvCxnSpPr>
        <p:spPr>
          <a:xfrm flipH="1">
            <a:off x="9450863" y="5421954"/>
            <a:ext cx="1" cy="261394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127" name="Прямая соединительная линия 126"/>
          <p:cNvCxnSpPr>
            <a:stCxn id="21" idx="0"/>
            <a:endCxn id="21" idx="0"/>
          </p:cNvCxnSpPr>
          <p:nvPr/>
        </p:nvCxnSpPr>
        <p:spPr>
          <a:xfrm>
            <a:off x="8456295" y="5879150"/>
            <a:ext cx="0" cy="0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129" name="Прямая соединительная линия 128"/>
          <p:cNvCxnSpPr>
            <a:stCxn id="21" idx="0"/>
          </p:cNvCxnSpPr>
          <p:nvPr/>
        </p:nvCxnSpPr>
        <p:spPr>
          <a:xfrm flipV="1">
            <a:off x="8456295" y="5683348"/>
            <a:ext cx="0" cy="195802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131" name="Прямая соединительная линия 130"/>
          <p:cNvCxnSpPr>
            <a:stCxn id="22" idx="0"/>
          </p:cNvCxnSpPr>
          <p:nvPr/>
        </p:nvCxnSpPr>
        <p:spPr>
          <a:xfrm flipH="1" flipV="1">
            <a:off x="3665537" y="5702143"/>
            <a:ext cx="1" cy="165261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135" name="Прямая соединительная линия 134"/>
          <p:cNvCxnSpPr>
            <a:stCxn id="13" idx="2"/>
          </p:cNvCxnSpPr>
          <p:nvPr/>
        </p:nvCxnSpPr>
        <p:spPr>
          <a:xfrm>
            <a:off x="10022204" y="4254345"/>
            <a:ext cx="0" cy="191046"/>
          </a:xfrm>
          <a:prstGeom prst="lin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sp>
        <p:nvSpPr>
          <p:cNvPr id="136" name="Rectangle 2"/>
          <p:cNvSpPr txBox="1">
            <a:spLocks noChangeArrowheads="1"/>
          </p:cNvSpPr>
          <p:nvPr/>
        </p:nvSpPr>
        <p:spPr>
          <a:xfrm>
            <a:off x="1014731" y="-42145"/>
            <a:ext cx="10045700" cy="1139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altLang="ru-RU" sz="3200" b="1" i="1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Автомобил</a:t>
            </a:r>
            <a:r>
              <a:rPr lang="ru-RU" altLang="ru-RU" sz="3200" b="1" i="1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3200" b="1" i="1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йцкдашымаларынын</a:t>
            </a:r>
            <a:r>
              <a:rPr lang="ru-RU" altLang="ru-RU" sz="3200" b="1" i="1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3200" b="1" i="1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тяснифаты</a:t>
            </a:r>
            <a:endParaRPr lang="ru-RU" altLang="ru-RU" sz="3200" b="1" i="1" dirty="0" smtClean="0">
              <a:solidFill>
                <a:schemeClr val="bg1"/>
              </a:solidFill>
              <a:latin typeface="Times Roman (Azeri Lat)" panose="02020603050405020304" pitchFamily="18" charset="-5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040408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6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058486" y="1138964"/>
            <a:ext cx="10661073" cy="255364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ru-RU" sz="3200" b="1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              </a:t>
            </a:r>
            <a:r>
              <a:rPr lang="az-Latn-AZ" altLang="ru-RU" sz="3200" b="1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3.</a:t>
            </a:r>
            <a:r>
              <a:rPr lang="en-US" altLang="ru-RU" sz="3200" b="1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3200" b="1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НЯГЛИЙЙАТ</a:t>
            </a:r>
            <a:r>
              <a:rPr lang="en-US" altLang="ru-RU" sz="3200" b="1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3200" b="1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ВАСИТЯЛЯРИНИН  </a:t>
            </a:r>
            <a:r>
              <a:rPr lang="en-US" altLang="ru-RU" sz="3200" b="1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 </a:t>
            </a:r>
          </a:p>
          <a:p>
            <a:r>
              <a:rPr lang="en-US" altLang="ru-RU" sz="3200" b="1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         </a:t>
            </a:r>
            <a:r>
              <a:rPr lang="ru-RU" altLang="ru-RU" sz="3200" b="1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СЕЧИЛМЯСИНЯ</a:t>
            </a:r>
            <a:r>
              <a:rPr lang="en-US" altLang="ru-RU" sz="3200" b="1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 </a:t>
            </a:r>
            <a:r>
              <a:rPr lang="ru-RU" altLang="ru-RU" sz="3200" b="1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ТЯСИР ЕДЯН</a:t>
            </a:r>
            <a:r>
              <a:rPr lang="en-US" altLang="ru-RU" sz="3200" b="1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3200" b="1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АМИЛЛЯР</a:t>
            </a:r>
            <a:r>
              <a:rPr lang="ru-RU" altLang="ru-RU" sz="3200" dirty="0" smtClean="0">
                <a:solidFill>
                  <a:schemeClr val="bg1"/>
                </a:solidFill>
              </a:rPr>
              <a:t> 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2959215543"/>
              </p:ext>
            </p:extLst>
          </p:nvPr>
        </p:nvGraphicFramePr>
        <p:xfrm>
          <a:off x="0" y="2327275"/>
          <a:ext cx="10134600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415975720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1000" t="-16000" r="-16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106923" y="0"/>
            <a:ext cx="10476670" cy="179284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altLang="ru-RU" b="1" cap="none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3 Times AzLat" panose="02020603050405020304" pitchFamily="18" charset="-52"/>
              </a:rPr>
              <a:t>Айры-айры</a:t>
            </a:r>
            <a:r>
              <a:rPr lang="ru-RU" altLang="ru-RU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3 Times AzLat" panose="02020603050405020304" pitchFamily="18" charset="-52"/>
              </a:rPr>
              <a:t> </a:t>
            </a:r>
            <a:r>
              <a:rPr lang="ru-RU" altLang="ru-RU" b="1" cap="none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3 Times AzLat" panose="02020603050405020304" pitchFamily="18" charset="-52"/>
              </a:rPr>
              <a:t>няглиййат</a:t>
            </a:r>
            <a:r>
              <a:rPr lang="ru-RU" altLang="ru-RU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3 Times AzLat" panose="02020603050405020304" pitchFamily="18" charset="-52"/>
              </a:rPr>
              <a:t> </a:t>
            </a:r>
            <a:r>
              <a:rPr lang="ru-RU" altLang="ru-RU" b="1" cap="none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3 Times AzLat" panose="02020603050405020304" pitchFamily="18" charset="-52"/>
              </a:rPr>
              <a:t>васитяляриля</a:t>
            </a:r>
            <a:r>
              <a:rPr lang="ru-RU" altLang="ru-RU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3 Times AzLat" panose="02020603050405020304" pitchFamily="18" charset="-52"/>
              </a:rPr>
              <a:t> </a:t>
            </a:r>
            <a:r>
              <a:rPr lang="ru-RU" altLang="ru-RU" b="1" cap="none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3 Times AzLat" panose="02020603050405020304" pitchFamily="18" charset="-52"/>
              </a:rPr>
              <a:t>нягл</a:t>
            </a:r>
            <a:r>
              <a:rPr lang="ru-RU" altLang="ru-RU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3 Times AzLat" panose="02020603050405020304" pitchFamily="18" charset="-52"/>
              </a:rPr>
              <a:t> </a:t>
            </a:r>
            <a:r>
              <a:rPr lang="ru-RU" altLang="ru-RU" b="1" cap="none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3 Times AzLat" panose="02020603050405020304" pitchFamily="18" charset="-52"/>
              </a:rPr>
              <a:t>едилян</a:t>
            </a:r>
            <a:r>
              <a:rPr lang="ru-RU" altLang="ru-RU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3 Times AzLat" panose="02020603050405020304" pitchFamily="18" charset="-52"/>
              </a:rPr>
              <a:t> </a:t>
            </a:r>
            <a:r>
              <a:rPr lang="ru-RU" altLang="ru-RU" b="1" cap="none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3 Times AzLat" panose="02020603050405020304" pitchFamily="18" charset="-52"/>
              </a:rPr>
              <a:t>лоэистик</a:t>
            </a:r>
            <a:r>
              <a:rPr lang="ru-RU" altLang="ru-RU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3 Times AzLat" panose="02020603050405020304" pitchFamily="18" charset="-52"/>
              </a:rPr>
              <a:t> </a:t>
            </a:r>
            <a:r>
              <a:rPr lang="ru-RU" altLang="ru-RU" b="1" cap="none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3 Times AzLat" panose="02020603050405020304" pitchFamily="18" charset="-52"/>
              </a:rPr>
              <a:t>йцк</a:t>
            </a:r>
            <a:r>
              <a:rPr lang="ru-RU" altLang="ru-RU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3 Times AzLat" panose="02020603050405020304" pitchFamily="18" charset="-52"/>
              </a:rPr>
              <a:t> </a:t>
            </a:r>
            <a:r>
              <a:rPr lang="ru-RU" altLang="ru-RU" b="1" cap="none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3 Times AzLat" panose="02020603050405020304" pitchFamily="18" charset="-52"/>
              </a:rPr>
              <a:t>ващидлярини</a:t>
            </a:r>
            <a:r>
              <a:rPr lang="ru-RU" altLang="ru-RU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3 Times AzLat" panose="02020603050405020304" pitchFamily="18" charset="-52"/>
              </a:rPr>
              <a:t> </a:t>
            </a:r>
            <a:r>
              <a:rPr lang="ru-RU" altLang="ru-RU" b="1" cap="none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3 Times AzLat" panose="02020603050405020304" pitchFamily="18" charset="-52"/>
              </a:rPr>
              <a:t>няглетмя</a:t>
            </a:r>
            <a:r>
              <a:rPr lang="ru-RU" altLang="ru-RU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3 Times AzLat" panose="02020603050405020304" pitchFamily="18" charset="-52"/>
              </a:rPr>
              <a:t> </a:t>
            </a:r>
            <a:r>
              <a:rPr lang="ru-RU" altLang="ru-RU" b="1" cap="none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3 Times AzLat" panose="02020603050405020304" pitchFamily="18" charset="-52"/>
              </a:rPr>
              <a:t>нювляри</a:t>
            </a:r>
            <a:r>
              <a:rPr lang="ru-RU" altLang="ru-RU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3 Times AzLat" panose="02020603050405020304" pitchFamily="18" charset="-52"/>
              </a:rPr>
              <a:t> </a:t>
            </a:r>
            <a:r>
              <a:rPr lang="ru-RU" altLang="ru-RU" b="1" cap="none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3 Times AzLat" panose="02020603050405020304" pitchFamily="18" charset="-52"/>
              </a:rPr>
              <a:t>цзря</a:t>
            </a:r>
            <a:r>
              <a:rPr lang="ru-RU" altLang="ru-RU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3 Times AzLat" panose="02020603050405020304" pitchFamily="18" charset="-52"/>
              </a:rPr>
              <a:t> </a:t>
            </a:r>
            <a:r>
              <a:rPr lang="ru-RU" altLang="ru-RU" b="1" cap="none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3 Times AzLat" panose="02020603050405020304" pitchFamily="18" charset="-52"/>
              </a:rPr>
              <a:t>ашаьыдакы</a:t>
            </a:r>
            <a:r>
              <a:rPr lang="ru-RU" altLang="ru-RU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3 Times AzLat" panose="02020603050405020304" pitchFamily="18" charset="-52"/>
              </a:rPr>
              <a:t> кими </a:t>
            </a:r>
            <a:r>
              <a:rPr lang="ru-RU" altLang="ru-RU" b="1" cap="none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3 Times AzLat" panose="02020603050405020304" pitchFamily="18" charset="-52"/>
              </a:rPr>
              <a:t>тясниф</a:t>
            </a:r>
            <a:r>
              <a:rPr lang="ru-RU" altLang="ru-RU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3 Times AzLat" panose="02020603050405020304" pitchFamily="18" charset="-52"/>
              </a:rPr>
              <a:t> </a:t>
            </a:r>
            <a:r>
              <a:rPr lang="ru-RU" altLang="ru-RU" b="1" cap="none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3 Times AzLat" panose="02020603050405020304" pitchFamily="18" charset="-52"/>
              </a:rPr>
              <a:t>етмяк</a:t>
            </a:r>
            <a:r>
              <a:rPr lang="ru-RU" altLang="ru-RU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3 Times AzLat" panose="02020603050405020304" pitchFamily="18" charset="-52"/>
              </a:rPr>
              <a:t> </a:t>
            </a:r>
            <a:r>
              <a:rPr lang="ru-RU" altLang="ru-RU" b="1" cap="none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3 Times AzLat" panose="02020603050405020304" pitchFamily="18" charset="-52"/>
              </a:rPr>
              <a:t>олар</a:t>
            </a:r>
            <a:r>
              <a:rPr lang="ru-RU" altLang="ru-RU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3 Times AzLat" panose="02020603050405020304" pitchFamily="18" charset="-52"/>
              </a:rPr>
              <a:t>: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3575917921"/>
              </p:ext>
            </p:extLst>
          </p:nvPr>
        </p:nvGraphicFramePr>
        <p:xfrm>
          <a:off x="1644556" y="1873158"/>
          <a:ext cx="9137175" cy="2753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62998763"/>
              </p:ext>
            </p:extLst>
          </p:nvPr>
        </p:nvGraphicFramePr>
        <p:xfrm>
          <a:off x="1691092" y="3445500"/>
          <a:ext cx="8926195" cy="3176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="" xmlns:p14="http://schemas.microsoft.com/office/powerpoint/2010/main" val="343212827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  <p:bldGraphic spid="5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1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78505" y="1072293"/>
            <a:ext cx="7734925" cy="19407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altLang="ru-RU" sz="3200" cap="none" dirty="0" err="1" smtClean="0">
                <a:solidFill>
                  <a:schemeClr val="accent3">
                    <a:lumMod val="50000"/>
                  </a:schemeClr>
                </a:solidFill>
                <a:latin typeface="A3 Times AzLat" panose="02020603050405020304" pitchFamily="18" charset="-52"/>
              </a:rPr>
              <a:t>Тяснифатда</a:t>
            </a:r>
            <a:r>
              <a:rPr lang="ru-RU" altLang="ru-RU" sz="3200" cap="none" dirty="0" smtClean="0">
                <a:solidFill>
                  <a:schemeClr val="accent3">
                    <a:lumMod val="50000"/>
                  </a:schemeClr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3200" cap="none" dirty="0" err="1" smtClean="0">
                <a:solidFill>
                  <a:schemeClr val="accent3">
                    <a:lumMod val="50000"/>
                  </a:schemeClr>
                </a:solidFill>
                <a:latin typeface="A3 Times AzLat" panose="02020603050405020304" pitchFamily="18" charset="-52"/>
              </a:rPr>
              <a:t>верилян</a:t>
            </a:r>
            <a:r>
              <a:rPr lang="ru-RU" altLang="ru-RU" sz="3200" cap="none" dirty="0" smtClean="0">
                <a:solidFill>
                  <a:schemeClr val="accent3">
                    <a:lumMod val="50000"/>
                  </a:schemeClr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3200" cap="none" dirty="0" err="1" smtClean="0">
                <a:solidFill>
                  <a:schemeClr val="accent3">
                    <a:lumMod val="50000"/>
                  </a:schemeClr>
                </a:solidFill>
                <a:latin typeface="A3 Times AzLat" panose="02020603050405020304" pitchFamily="18" charset="-52"/>
              </a:rPr>
              <a:t>бу</a:t>
            </a:r>
            <a:r>
              <a:rPr lang="ru-RU" altLang="ru-RU" sz="3200" cap="none" dirty="0" smtClean="0">
                <a:solidFill>
                  <a:schemeClr val="accent3">
                    <a:lumMod val="50000"/>
                  </a:schemeClr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3200" cap="none" dirty="0" err="1" smtClean="0">
                <a:solidFill>
                  <a:schemeClr val="accent3">
                    <a:lumMod val="50000"/>
                  </a:schemeClr>
                </a:solidFill>
                <a:latin typeface="A3 Times AzLat" panose="02020603050405020304" pitchFamily="18" charset="-52"/>
              </a:rPr>
              <a:t>вя</a:t>
            </a:r>
            <a:r>
              <a:rPr lang="ru-RU" altLang="ru-RU" sz="3200" cap="none" dirty="0" smtClean="0">
                <a:solidFill>
                  <a:schemeClr val="accent3">
                    <a:lumMod val="50000"/>
                  </a:schemeClr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3200" cap="none" dirty="0" err="1" smtClean="0">
                <a:solidFill>
                  <a:schemeClr val="accent3">
                    <a:lumMod val="50000"/>
                  </a:schemeClr>
                </a:solidFill>
                <a:latin typeface="A3 Times AzLat" panose="02020603050405020304" pitchFamily="18" charset="-52"/>
              </a:rPr>
              <a:t>йа</a:t>
            </a:r>
            <a:r>
              <a:rPr lang="ru-RU" altLang="ru-RU" sz="3200" cap="none" dirty="0" smtClean="0">
                <a:solidFill>
                  <a:schemeClr val="accent3">
                    <a:lumMod val="50000"/>
                  </a:schemeClr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3200" cap="none" dirty="0" err="1" smtClean="0">
                <a:solidFill>
                  <a:schemeClr val="accent3">
                    <a:lumMod val="50000"/>
                  </a:schemeClr>
                </a:solidFill>
                <a:latin typeface="A3 Times AzLat" panose="02020603050405020304" pitchFamily="18" charset="-52"/>
              </a:rPr>
              <a:t>диэяр</a:t>
            </a:r>
            <a:r>
              <a:rPr lang="ru-RU" altLang="ru-RU" sz="3200" cap="none" dirty="0" smtClean="0">
                <a:solidFill>
                  <a:schemeClr val="accent3">
                    <a:lumMod val="50000"/>
                  </a:schemeClr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3200" cap="none" dirty="0" err="1" smtClean="0">
                <a:solidFill>
                  <a:schemeClr val="accent3">
                    <a:lumMod val="50000"/>
                  </a:schemeClr>
                </a:solidFill>
                <a:latin typeface="A3 Times AzLat" panose="02020603050405020304" pitchFamily="18" charset="-52"/>
              </a:rPr>
              <a:t>няглетмя</a:t>
            </a:r>
            <a:r>
              <a:rPr lang="ru-RU" altLang="ru-RU" sz="3200" cap="none" dirty="0" smtClean="0">
                <a:solidFill>
                  <a:schemeClr val="accent3">
                    <a:lumMod val="50000"/>
                  </a:schemeClr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3200" cap="none" dirty="0" err="1" smtClean="0">
                <a:solidFill>
                  <a:schemeClr val="accent3">
                    <a:lumMod val="50000"/>
                  </a:schemeClr>
                </a:solidFill>
                <a:latin typeface="A3 Times AzLat" panose="02020603050405020304" pitchFamily="18" charset="-52"/>
              </a:rPr>
              <a:t>нювцнцн</a:t>
            </a:r>
            <a:r>
              <a:rPr lang="ru-RU" altLang="ru-RU" sz="3200" cap="none" dirty="0" smtClean="0">
                <a:solidFill>
                  <a:schemeClr val="accent3">
                    <a:lumMod val="50000"/>
                  </a:schemeClr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3200" cap="none" dirty="0" err="1" smtClean="0">
                <a:solidFill>
                  <a:schemeClr val="accent3">
                    <a:lumMod val="50000"/>
                  </a:schemeClr>
                </a:solidFill>
                <a:latin typeface="A3 Times AzLat" panose="02020603050405020304" pitchFamily="18" charset="-52"/>
              </a:rPr>
              <a:t>сечилмяси</a:t>
            </a:r>
            <a:r>
              <a:rPr lang="ru-RU" altLang="ru-RU" sz="3200" cap="none" dirty="0" smtClean="0">
                <a:solidFill>
                  <a:schemeClr val="accent3">
                    <a:lumMod val="50000"/>
                  </a:schemeClr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3200" cap="none" dirty="0" err="1" smtClean="0">
                <a:solidFill>
                  <a:schemeClr val="accent3">
                    <a:lumMod val="50000"/>
                  </a:schemeClr>
                </a:solidFill>
                <a:latin typeface="A3 Times AzLat" panose="02020603050405020304" pitchFamily="18" charset="-52"/>
              </a:rPr>
              <a:t>цчцн</a:t>
            </a:r>
            <a:r>
              <a:rPr lang="ru-RU" altLang="ru-RU" sz="3200" cap="none" dirty="0" smtClean="0">
                <a:solidFill>
                  <a:schemeClr val="accent3">
                    <a:lumMod val="50000"/>
                  </a:schemeClr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3200" cap="none" dirty="0" err="1" smtClean="0">
                <a:solidFill>
                  <a:schemeClr val="accent3">
                    <a:lumMod val="50000"/>
                  </a:schemeClr>
                </a:solidFill>
                <a:latin typeface="A3 Times AzLat" panose="02020603050405020304" pitchFamily="18" charset="-52"/>
              </a:rPr>
              <a:t>ашаьыдакы</a:t>
            </a:r>
            <a:r>
              <a:rPr lang="ru-RU" altLang="ru-RU" sz="3200" cap="none" dirty="0" smtClean="0">
                <a:solidFill>
                  <a:schemeClr val="accent3">
                    <a:lumMod val="50000"/>
                  </a:schemeClr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3200" cap="none" dirty="0" err="1" smtClean="0">
                <a:solidFill>
                  <a:schemeClr val="accent3">
                    <a:lumMod val="50000"/>
                  </a:schemeClr>
                </a:solidFill>
                <a:latin typeface="A3 Times AzLat" panose="02020603050405020304" pitchFamily="18" charset="-52"/>
              </a:rPr>
              <a:t>лоэистик</a:t>
            </a:r>
            <a:r>
              <a:rPr lang="ru-RU" altLang="ru-RU" sz="3200" cap="none" dirty="0" smtClean="0">
                <a:solidFill>
                  <a:schemeClr val="accent3">
                    <a:lumMod val="50000"/>
                  </a:schemeClr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3200" cap="none" dirty="0" err="1" smtClean="0">
                <a:solidFill>
                  <a:schemeClr val="accent3">
                    <a:lumMod val="50000"/>
                  </a:schemeClr>
                </a:solidFill>
                <a:latin typeface="A3 Times AzLat" panose="02020603050405020304" pitchFamily="18" charset="-52"/>
              </a:rPr>
              <a:t>проседурларын</a:t>
            </a:r>
            <a:r>
              <a:rPr lang="ru-RU" altLang="ru-RU" sz="3200" cap="none" dirty="0" smtClean="0">
                <a:solidFill>
                  <a:schemeClr val="accent3">
                    <a:lumMod val="50000"/>
                  </a:schemeClr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3200" cap="none" dirty="0" err="1" smtClean="0">
                <a:solidFill>
                  <a:schemeClr val="accent3">
                    <a:lumMod val="50000"/>
                  </a:schemeClr>
                </a:solidFill>
                <a:latin typeface="A3 Times AzLat" panose="02020603050405020304" pitchFamily="18" charset="-52"/>
              </a:rPr>
              <a:t>йериня</a:t>
            </a:r>
            <a:r>
              <a:rPr lang="ru-RU" altLang="ru-RU" sz="3200" cap="none" dirty="0" smtClean="0">
                <a:solidFill>
                  <a:schemeClr val="accent3">
                    <a:lumMod val="50000"/>
                  </a:schemeClr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3200" cap="none" dirty="0" err="1" smtClean="0">
                <a:solidFill>
                  <a:schemeClr val="accent3">
                    <a:lumMod val="50000"/>
                  </a:schemeClr>
                </a:solidFill>
                <a:latin typeface="A3 Times AzLat" panose="02020603050405020304" pitchFamily="18" charset="-52"/>
              </a:rPr>
              <a:t>йетирилмяси</a:t>
            </a:r>
            <a:r>
              <a:rPr lang="ru-RU" altLang="ru-RU" sz="3200" cap="none" dirty="0" smtClean="0">
                <a:solidFill>
                  <a:schemeClr val="accent3">
                    <a:lumMod val="50000"/>
                  </a:schemeClr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3200" cap="none" dirty="0" err="1" smtClean="0">
                <a:solidFill>
                  <a:schemeClr val="accent3">
                    <a:lumMod val="50000"/>
                  </a:schemeClr>
                </a:solidFill>
                <a:latin typeface="A3 Times AzLat" panose="02020603050405020304" pitchFamily="18" charset="-52"/>
              </a:rPr>
              <a:t>тяляб</a:t>
            </a:r>
            <a:r>
              <a:rPr lang="ru-RU" altLang="ru-RU" sz="3200" cap="none" dirty="0" smtClean="0">
                <a:solidFill>
                  <a:schemeClr val="accent3">
                    <a:lumMod val="50000"/>
                  </a:schemeClr>
                </a:solidFill>
                <a:latin typeface="A3 Times AzLat" panose="02020603050405020304" pitchFamily="18" charset="-52"/>
              </a:rPr>
              <a:t> </a:t>
            </a:r>
            <a:r>
              <a:rPr lang="en-US" altLang="ru-RU" sz="3200" cap="none" dirty="0" smtClean="0">
                <a:solidFill>
                  <a:schemeClr val="accent3">
                    <a:lumMod val="50000"/>
                  </a:schemeClr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3200" cap="none" dirty="0" err="1" smtClean="0">
                <a:solidFill>
                  <a:schemeClr val="accent3">
                    <a:lumMod val="50000"/>
                  </a:schemeClr>
                </a:solidFill>
                <a:latin typeface="A3 Times AzLat" panose="02020603050405020304" pitchFamily="18" charset="-52"/>
              </a:rPr>
              <a:t>олунур</a:t>
            </a:r>
            <a:r>
              <a:rPr lang="ru-RU" altLang="ru-RU" sz="3200" cap="none" dirty="0" smtClean="0">
                <a:solidFill>
                  <a:schemeClr val="accent3">
                    <a:lumMod val="50000"/>
                  </a:schemeClr>
                </a:solidFill>
                <a:latin typeface="A3 Times AzLat" panose="02020603050405020304" pitchFamily="18" charset="-52"/>
              </a:rPr>
              <a:t>: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2153361651"/>
              </p:ext>
            </p:extLst>
          </p:nvPr>
        </p:nvGraphicFramePr>
        <p:xfrm>
          <a:off x="1532744" y="3151734"/>
          <a:ext cx="9226446" cy="2709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14505544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 txBox="1">
            <a:spLocks noChangeArrowheads="1"/>
          </p:cNvSpPr>
          <p:nvPr/>
        </p:nvSpPr>
        <p:spPr>
          <a:xfrm>
            <a:off x="397239" y="1165485"/>
            <a:ext cx="9915994" cy="2342214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ru-RU" altLang="ru-RU" sz="2400" b="1" i="1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Унимодал</a:t>
            </a:r>
            <a:r>
              <a:rPr lang="ru-RU" altLang="ru-RU" sz="2400" b="1" i="1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(</a:t>
            </a:r>
            <a:r>
              <a:rPr lang="ru-RU" altLang="ru-RU" sz="2400" b="1" i="1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бир</a:t>
            </a:r>
            <a:r>
              <a:rPr lang="ru-RU" altLang="ru-RU" sz="2400" b="1" i="1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b="1" i="1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нювлц</a:t>
            </a:r>
            <a:r>
              <a:rPr lang="ru-RU" altLang="ru-RU" sz="2400" b="1" i="1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) </a:t>
            </a:r>
            <a:r>
              <a:rPr lang="ru-RU" altLang="ru-RU" sz="2400" b="1" i="1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няглетмя</a:t>
            </a:r>
            <a:r>
              <a:rPr lang="ru-RU" altLang="ru-RU" sz="24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бир</a:t>
            </a:r>
            <a:r>
              <a:rPr lang="ru-RU" altLang="ru-RU" sz="24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няглиййат</a:t>
            </a:r>
            <a:r>
              <a:rPr lang="ru-RU" altLang="ru-RU" sz="24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нювц</a:t>
            </a:r>
            <a:r>
              <a:rPr lang="ru-RU" altLang="ru-RU" sz="24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иля</a:t>
            </a:r>
            <a:r>
              <a:rPr lang="ru-RU" altLang="ru-RU" sz="24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,  </a:t>
            </a:r>
            <a:r>
              <a:rPr lang="ru-RU" altLang="ru-RU" sz="24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мясялян</a:t>
            </a:r>
            <a:r>
              <a:rPr lang="ru-RU" altLang="ru-RU" sz="24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, </a:t>
            </a:r>
            <a:r>
              <a:rPr lang="ru-RU" altLang="ru-RU" sz="24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автомобилля</a:t>
            </a:r>
            <a:r>
              <a:rPr lang="ru-RU" altLang="ru-RU" sz="24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щяйата</a:t>
            </a:r>
            <a:r>
              <a:rPr lang="ru-RU" altLang="ru-RU" sz="24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кечирилир</a:t>
            </a:r>
            <a:r>
              <a:rPr lang="ru-RU" altLang="ru-RU" sz="24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. </a:t>
            </a:r>
            <a:r>
              <a:rPr lang="ru-RU" altLang="ru-RU" sz="24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Бу</a:t>
            </a:r>
            <a:r>
              <a:rPr lang="ru-RU" altLang="ru-RU" sz="24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няглетмя</a:t>
            </a:r>
            <a:r>
              <a:rPr lang="ru-RU" altLang="ru-RU" sz="24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нювцндян</a:t>
            </a:r>
            <a:r>
              <a:rPr lang="ru-RU" altLang="ru-RU" sz="24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адятян</a:t>
            </a:r>
            <a:r>
              <a:rPr lang="ru-RU" altLang="ru-RU" sz="24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лоэистик</a:t>
            </a:r>
            <a:r>
              <a:rPr lang="ru-RU" altLang="ru-RU" sz="24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дюврядя</a:t>
            </a:r>
            <a:r>
              <a:rPr lang="ru-RU" altLang="ru-RU" sz="24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анбарлашдырма</a:t>
            </a:r>
            <a:r>
              <a:rPr lang="ru-RU" altLang="ru-RU" sz="24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вя</a:t>
            </a:r>
            <a:r>
              <a:rPr lang="ru-RU" altLang="ru-RU" sz="24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йа</a:t>
            </a:r>
            <a:r>
              <a:rPr lang="ru-RU" altLang="ru-RU" sz="24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йцклярин</a:t>
            </a:r>
            <a:r>
              <a:rPr lang="ru-RU" altLang="ru-RU" sz="24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емалы</a:t>
            </a:r>
            <a:r>
              <a:rPr lang="ru-RU" altLang="ru-RU" sz="24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кими </a:t>
            </a:r>
            <a:r>
              <a:rPr lang="ru-RU" altLang="ru-RU" sz="24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аралыг</a:t>
            </a:r>
            <a:r>
              <a:rPr lang="ru-RU" altLang="ru-RU" sz="24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ямялиййатлар</a:t>
            </a:r>
            <a:r>
              <a:rPr lang="ru-RU" altLang="ru-RU" sz="24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йериня</a:t>
            </a:r>
            <a:r>
              <a:rPr lang="ru-RU" altLang="ru-RU" sz="24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йетирилмядийи</a:t>
            </a:r>
            <a:r>
              <a:rPr lang="ru-RU" altLang="ru-RU" sz="24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щалда</a:t>
            </a:r>
            <a:r>
              <a:rPr lang="ru-RU" altLang="ru-RU" sz="24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илкин</a:t>
            </a:r>
            <a:r>
              <a:rPr lang="ru-RU" altLang="ru-RU" sz="24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вя</a:t>
            </a:r>
            <a:r>
              <a:rPr lang="ru-RU" altLang="ru-RU" sz="24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сон </a:t>
            </a:r>
            <a:r>
              <a:rPr lang="ru-RU" altLang="ru-RU" sz="24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мянтягяляр</a:t>
            </a:r>
            <a:r>
              <a:rPr lang="ru-RU" altLang="ru-RU" sz="24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арасында</a:t>
            </a:r>
            <a:r>
              <a:rPr lang="ru-RU" altLang="ru-RU" sz="24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бирбаша</a:t>
            </a:r>
            <a:r>
              <a:rPr lang="ru-RU" altLang="ru-RU" sz="24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дашымаларын</a:t>
            </a:r>
            <a:r>
              <a:rPr lang="ru-RU" altLang="ru-RU" sz="24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щяйата</a:t>
            </a:r>
            <a:r>
              <a:rPr lang="ru-RU" altLang="ru-RU" sz="24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кечирилмяси</a:t>
            </a:r>
            <a:r>
              <a:rPr lang="ru-RU" altLang="ru-RU" sz="24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заманы</a:t>
            </a:r>
            <a:r>
              <a:rPr lang="ru-RU" altLang="ru-RU" sz="24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истифадя</a:t>
            </a:r>
            <a:r>
              <a:rPr lang="ru-RU" altLang="ru-RU" sz="24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олунур</a:t>
            </a:r>
            <a:r>
              <a:rPr lang="ru-RU" altLang="ru-RU" sz="24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. 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97239" y="3507699"/>
            <a:ext cx="11010276" cy="3522636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ru-RU" altLang="ru-RU" sz="2400" b="1" i="1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Гарышыг</a:t>
            </a:r>
            <a:r>
              <a:rPr lang="ru-RU" altLang="ru-RU" sz="2400" b="1" i="1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b="1" i="1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йцкэюндярмялярдя</a:t>
            </a:r>
            <a:r>
              <a:rPr lang="ru-RU" altLang="ru-RU" sz="2400" i="1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ики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няглиййат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нювцндян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,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мясялян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,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дямир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йолу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-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автомобил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, чай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няглиййаты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–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автомобил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;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дяниз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–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автомобил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вя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с. –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Дян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истифадя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етмякля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щяйата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кечирилир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.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Бу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заман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йцкляр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бирин</a:t>
            </a:r>
            <a:r>
              <a:rPr lang="en-US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c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и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эюстярилян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няглиййат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нювц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иля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йцк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терминалларына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вя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йа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мянтягяляриня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чатдырылыр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вя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сахланылмадан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(бязи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щалларда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гыса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мцддятли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сахланылмагла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)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нювбяти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-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диэяр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няглиййат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нювцня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йцклянир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.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Гарышыг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йцк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эюндярмяляря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типик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нцмуня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кими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автомобил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няглиййаты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фирмалары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тяряфиндян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дямир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йолу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стансийаларына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(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мянтягяляриня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)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вя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йа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дяниз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(чай)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лиманларынын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няглиййат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шябякяляриндя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эюстярилян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хидмятляри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аид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етмяк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олар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358132517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67258" y="2034915"/>
            <a:ext cx="10710472" cy="3316574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ru-RU" altLang="ru-RU" sz="2800" b="1" i="1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Комбиняляшдирилмиш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няглетмя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ики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нювдян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артыг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няглиййат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васитяляриндян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истифадя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олунмасы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нязярдя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тутулур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.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Комбиняляшдирилмиш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няглетмя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нювцнцн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тятбиги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лоэистик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систем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дахилиндя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бюлцшдцрцъц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каналларын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(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вя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йа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лоэистик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тяъщизат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каналларынын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)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структурундан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асылыдыр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.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Мясялян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,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ири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партийалы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щазыр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мящсулларын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истещсалчы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мцяссисядян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вя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йа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фирмадан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топдансатыш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базаларына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дашынмасы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дямир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йолу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иля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(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дашынмайа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чякилян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мясряфляри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азалтмаг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цчцн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),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топдансатыш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базаларындан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мцхтялиф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пяракяндя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тиъарят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шябякяляриня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ися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автомобил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няглиййаты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иля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щяйата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  <a:latin typeface="A3 Times AzLat" panose="02020603050405020304" pitchFamily="18" charset="-52"/>
              </a:rPr>
              <a:t>кечирилир</a:t>
            </a:r>
            <a:r>
              <a:rPr lang="ru-RU" altLang="ru-RU" sz="2800" dirty="0" smtClean="0">
                <a:solidFill>
                  <a:schemeClr val="bg1"/>
                </a:solidFill>
                <a:latin typeface="A3 Times AzLat" panose="02020603050405020304" pitchFamily="18" charset="-52"/>
              </a:rPr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409067876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41000"/>
            <a:lum/>
          </a:blip>
          <a:srcRect/>
          <a:stretch>
            <a:fillRect t="-4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152167924"/>
              </p:ext>
            </p:extLst>
          </p:nvPr>
        </p:nvGraphicFramePr>
        <p:xfrm>
          <a:off x="944379" y="1511601"/>
          <a:ext cx="9683875" cy="5346399"/>
        </p:xfrm>
        <a:graphic>
          <a:graphicData uri="http://schemas.openxmlformats.org/presentationml/2006/ole">
            <p:oleObj spid="_x0000_s1064" name="Document" r:id="rId4" imgW="4541139" imgH="2830877" progId="Word.Document.8">
              <p:embed/>
            </p:oleObj>
          </a:graphicData>
        </a:graphic>
      </p:graphicFrame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476760" y="371776"/>
            <a:ext cx="9675921" cy="113982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altLang="ru-RU" sz="2800" b="1" i="1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Гарышыг</a:t>
            </a:r>
            <a:r>
              <a:rPr lang="ru-RU" altLang="ru-RU" sz="2800" b="1" i="1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800" b="1" i="1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вя</a:t>
            </a:r>
            <a:r>
              <a:rPr lang="ru-RU" altLang="ru-RU" sz="2800" b="1" i="1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800" b="1" i="1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интермодал</a:t>
            </a:r>
            <a:r>
              <a:rPr lang="ru-RU" altLang="ru-RU" sz="2800" b="1" i="1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800" b="1" i="1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йцкдашымаларын</a:t>
            </a:r>
            <a:r>
              <a:rPr lang="ru-RU" altLang="ru-RU" sz="2800" b="1" i="1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en-US" altLang="ru-RU" sz="2800" b="1" i="1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 </a:t>
            </a:r>
          </a:p>
          <a:p>
            <a:r>
              <a:rPr lang="en-US" altLang="ru-RU" sz="2800" b="1" i="1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           </a:t>
            </a:r>
            <a:r>
              <a:rPr lang="ru-RU" altLang="ru-RU" sz="2800" b="1" i="1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мцгайисяли</a:t>
            </a:r>
            <a:r>
              <a:rPr lang="ru-RU" altLang="ru-RU" sz="2800" b="1" i="1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800" b="1" i="1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характеристикасы</a:t>
            </a:r>
            <a:endParaRPr lang="ru-RU" altLang="ru-RU" sz="2800" b="1" i="1" dirty="0" smtClean="0">
              <a:solidFill>
                <a:schemeClr val="bg1"/>
              </a:solidFill>
              <a:latin typeface="Times Roman (Azeri Lat)" panose="02020603050405020304" pitchFamily="18" charset="-52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0628255" y="1511601"/>
            <a:ext cx="0" cy="497462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8529673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603224" y="644237"/>
            <a:ext cx="10354585" cy="5351830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ru-RU" altLang="ru-RU" sz="2600" b="1" i="1" dirty="0" err="1" smtClean="0">
                <a:latin typeface="A3 Times AzLat" panose="02020603050405020304" pitchFamily="18" charset="-52"/>
              </a:rPr>
              <a:t>Йцклярин</a:t>
            </a:r>
            <a:r>
              <a:rPr lang="ru-RU" altLang="ru-RU" sz="2600" b="1" i="1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b="1" i="1" dirty="0" err="1" smtClean="0">
                <a:latin typeface="A3 Times AzLat" panose="02020603050405020304" pitchFamily="18" charset="-52"/>
              </a:rPr>
              <a:t>терминаллар</a:t>
            </a:r>
            <a:r>
              <a:rPr lang="ru-RU" altLang="ru-RU" sz="2600" b="1" i="1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b="1" i="1" dirty="0" err="1" smtClean="0">
                <a:latin typeface="A3 Times AzLat" panose="02020603050405020304" pitchFamily="18" charset="-52"/>
              </a:rPr>
              <a:t>васитясиля</a:t>
            </a:r>
            <a:r>
              <a:rPr lang="ru-RU" altLang="ru-RU" sz="2600" b="1" i="1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b="1" i="1" dirty="0" err="1" smtClean="0">
                <a:latin typeface="A3 Times AzLat" panose="02020603050405020304" pitchFamily="18" charset="-52"/>
              </a:rPr>
              <a:t>дашынмасынын</a:t>
            </a:r>
            <a:r>
              <a:rPr lang="ru-RU" altLang="ru-RU" sz="2600" b="1" i="1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b="1" i="1" dirty="0" err="1" smtClean="0">
                <a:latin typeface="A3 Times AzLat" panose="02020603050405020304" pitchFamily="18" charset="-52"/>
              </a:rPr>
              <a:t>тяшкили</a:t>
            </a:r>
            <a:r>
              <a:rPr lang="ru-RU" altLang="ru-RU" sz="2600" b="1" i="1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b="1" i="1" dirty="0" err="1" smtClean="0">
                <a:latin typeface="A3 Times AzLat" panose="02020603050405020304" pitchFamily="18" charset="-52"/>
              </a:rPr>
              <a:t>вя</a:t>
            </a:r>
            <a:r>
              <a:rPr lang="ru-RU" altLang="ru-RU" sz="2600" b="1" i="1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b="1" i="1" dirty="0" err="1" smtClean="0">
                <a:latin typeface="A3 Times AzLat" panose="02020603050405020304" pitchFamily="18" charset="-52"/>
              </a:rPr>
              <a:t>щяйата</a:t>
            </a:r>
            <a:r>
              <a:rPr lang="ru-RU" altLang="ru-RU" sz="2600" b="1" i="1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b="1" i="1" dirty="0" err="1" smtClean="0">
                <a:latin typeface="A3 Times AzLat" panose="02020603050405020304" pitchFamily="18" charset="-52"/>
              </a:rPr>
              <a:t>кечирилмяси</a:t>
            </a:r>
            <a:r>
              <a:rPr lang="ru-RU" altLang="ru-RU" sz="2600" b="1" i="1" dirty="0" smtClean="0">
                <a:latin typeface="A3 Times AzLat" panose="02020603050405020304" pitchFamily="18" charset="-52"/>
              </a:rPr>
              <a:t> терминал </a:t>
            </a:r>
            <a:r>
              <a:rPr lang="ru-RU" altLang="ru-RU" sz="2600" b="1" i="1" dirty="0" err="1" smtClean="0">
                <a:latin typeface="A3 Times AzLat" panose="02020603050405020304" pitchFamily="18" charset="-52"/>
              </a:rPr>
              <a:t>дашымалар</a:t>
            </a:r>
            <a:r>
              <a:rPr lang="ru-RU" altLang="ru-RU" sz="2600" b="1" i="1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b="1" i="1" dirty="0" err="1" smtClean="0">
                <a:latin typeface="A3 Times AzLat" panose="02020603050405020304" pitchFamily="18" charset="-52"/>
              </a:rPr>
              <a:t>адланыр</a:t>
            </a:r>
            <a:r>
              <a:rPr lang="ru-RU" altLang="ru-RU" sz="2600" b="1" i="1" dirty="0" smtClean="0">
                <a:latin typeface="A3 Times AzLat" panose="02020603050405020304" pitchFamily="18" charset="-52"/>
              </a:rPr>
              <a:t>.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Мцасир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микро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вя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макролоэистик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сявиййялярдя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бу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нюв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няглетмянин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ящямиййятинин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щядсиз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дяряъядя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артмасы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бурада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даща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чох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лоэистик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активлярин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интегративлийи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иля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ялагяляндирилир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. </a:t>
            </a:r>
            <a:endParaRPr lang="en-US" altLang="ru-RU" sz="2600" dirty="0" smtClean="0">
              <a:latin typeface="A3 Times AzLat" panose="02020603050405020304" pitchFamily="18" charset="-52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endParaRPr lang="az-Latn-AZ" altLang="ru-RU" sz="2600" b="1" i="1" dirty="0" smtClean="0">
              <a:latin typeface="A3 Times AzLat" panose="02020603050405020304" pitchFamily="18" charset="-52"/>
            </a:endParaRPr>
          </a:p>
          <a:p>
            <a:pPr marL="0" indent="0">
              <a:lnSpc>
                <a:spcPct val="90000"/>
              </a:lnSpc>
              <a:buNone/>
            </a:pPr>
            <a:endParaRPr lang="ru-RU" altLang="ru-RU" sz="2600" b="1" i="1" dirty="0" smtClean="0">
              <a:latin typeface="A3 Times AzLat" panose="02020603050405020304" pitchFamily="18" charset="-52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ru-RU" altLang="ru-RU" sz="2600" b="1" i="1" dirty="0" smtClean="0">
                <a:latin typeface="A3 Times AzLat" panose="02020603050405020304" pitchFamily="18" charset="-52"/>
              </a:rPr>
              <a:t>Терминал </a:t>
            </a:r>
            <a:r>
              <a:rPr lang="ru-RU" altLang="ru-RU" sz="2600" b="1" i="1" dirty="0" err="1" smtClean="0">
                <a:latin typeface="A3 Times AzLat" panose="02020603050405020304" pitchFamily="18" charset="-52"/>
              </a:rPr>
              <a:t>дашымалар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щяр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шейдян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яввял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йцклярин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бейнялхалг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вя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шящярляр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арасында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гарышыг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дашынмасы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цчцн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йахын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вя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узаг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хариъи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юлкяляря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мяхсус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олан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ири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дяниз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лиманларында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вя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няглиййат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шябякяляриндя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мейдана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эялмишдир.Терминал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дашымаларын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тяшкилатчысы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ролунда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мцхтялиф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дашыма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цсуллары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цчцн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универсал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вя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йа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ихтисаслашдырылмыш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терминаллардан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вя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терминал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комплексиндян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истифадя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едян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няглиййат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експедисийа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фирмалары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вя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йа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мцхтялиф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няглиййат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нювляри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цзря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операторлар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чыхыш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600" dirty="0" err="1" smtClean="0">
                <a:latin typeface="A3 Times AzLat" panose="02020603050405020304" pitchFamily="18" charset="-52"/>
              </a:rPr>
              <a:t>едир</a:t>
            </a:r>
            <a:r>
              <a:rPr lang="ru-RU" altLang="ru-RU" sz="2600" dirty="0" smtClean="0">
                <a:latin typeface="A3 Times AzLat" panose="02020603050405020304" pitchFamily="18" charset="-52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292485019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8000" r="-2000" b="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195459"/>
            <a:ext cx="12192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90600" lvl="1" indent="-533400" fontAlgn="base">
              <a:spcBef>
                <a:spcPct val="20000"/>
              </a:spcBef>
              <a:spcAft>
                <a:spcPct val="0"/>
              </a:spcAft>
              <a:buClr>
                <a:srgbClr val="999900"/>
              </a:buClr>
              <a:buSzPct val="75000"/>
              <a:defRPr/>
            </a:pPr>
            <a:r>
              <a:rPr lang="en-US" altLang="ru-RU" sz="2400" b="1" kern="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990600" lvl="1" indent="-533400" fontAlgn="base">
              <a:spcBef>
                <a:spcPct val="20000"/>
              </a:spcBef>
              <a:spcAft>
                <a:spcPct val="0"/>
              </a:spcAft>
              <a:buClr>
                <a:srgbClr val="999900"/>
              </a:buClr>
              <a:buSzPct val="75000"/>
              <a:defRPr/>
            </a:pPr>
            <a:r>
              <a:rPr lang="en-US" altLang="ru-RU" sz="2400" b="1" kern="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</a:p>
          <a:p>
            <a:pPr marL="990600" lvl="1" indent="-533400" fontAlgn="base">
              <a:spcBef>
                <a:spcPct val="20000"/>
              </a:spcBef>
              <a:spcAft>
                <a:spcPct val="0"/>
              </a:spcAft>
              <a:buClr>
                <a:srgbClr val="999900"/>
              </a:buClr>
              <a:buSzPct val="75000"/>
              <a:defRPr/>
            </a:pPr>
            <a:r>
              <a:rPr lang="az-Latn-AZ" altLang="ru-RU" sz="2400" b="1" kern="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400" b="1" kern="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altLang="ru-RU" sz="2400" b="1" kern="0" dirty="0" smtClean="0">
                <a:solidFill>
                  <a:schemeClr val="tx1">
                    <a:lumMod val="50000"/>
                  </a:schemeClr>
                </a:solidFill>
                <a:latin typeface="A3 Times AzLat" panose="02020603050405020304" pitchFamily="18" charset="-52"/>
                <a:cs typeface="Times New Roman" panose="02020603050405020304" pitchFamily="18" charset="0"/>
              </a:rPr>
              <a:t>ЛОЭИСТИКАНЫН  НЯГЛИЙЙАТА  ТЯСИР</a:t>
            </a:r>
            <a:r>
              <a:rPr lang="az-Latn-AZ" altLang="ru-RU" sz="2400" b="1" kern="0" dirty="0" smtClean="0">
                <a:solidFill>
                  <a:schemeClr val="tx1">
                    <a:lumMod val="50000"/>
                  </a:schemeClr>
                </a:solidFill>
                <a:latin typeface="A3 Times AzLat" panose="02020603050405020304" pitchFamily="18" charset="-52"/>
                <a:cs typeface="Times New Roman" panose="02020603050405020304" pitchFamily="18" charset="0"/>
              </a:rPr>
              <a:t>İ</a:t>
            </a:r>
            <a:endParaRPr lang="en-US" altLang="ru-RU" sz="2400" b="1" kern="0" dirty="0" smtClean="0">
              <a:solidFill>
                <a:schemeClr val="tx1">
                  <a:lumMod val="50000"/>
                </a:schemeClr>
              </a:solidFill>
              <a:latin typeface="Times Roman AzLat" panose="02020603050405020304" pitchFamily="18" charset="-52"/>
              <a:cs typeface="Times New Roman" panose="02020603050405020304" pitchFamily="18" charset="0"/>
            </a:endParaRPr>
          </a:p>
          <a:p>
            <a:pPr marL="990600" lvl="1" indent="-533400" fontAlgn="base">
              <a:spcBef>
                <a:spcPct val="20000"/>
              </a:spcBef>
              <a:spcAft>
                <a:spcPct val="0"/>
              </a:spcAft>
              <a:buClr>
                <a:srgbClr val="999900"/>
              </a:buClr>
              <a:buSzPct val="75000"/>
              <a:defRPr/>
            </a:pPr>
            <a:r>
              <a:rPr lang="en-US" altLang="ru-RU" sz="2400" b="1" kern="0" dirty="0" smtClean="0">
                <a:solidFill>
                  <a:schemeClr val="tx1">
                    <a:lumMod val="50000"/>
                  </a:schemeClr>
                </a:solidFill>
                <a:latin typeface="Times Roman AzLat" panose="02020603050405020304" pitchFamily="18" charset="-52"/>
                <a:cs typeface="Times New Roman" panose="02020603050405020304" pitchFamily="18" charset="0"/>
              </a:rPr>
              <a:t> 2.</a:t>
            </a:r>
            <a:r>
              <a:rPr lang="ru-RU" altLang="ru-RU" sz="2400" b="1" kern="0" dirty="0" smtClean="0">
                <a:solidFill>
                  <a:schemeClr val="tx1">
                    <a:lumMod val="50000"/>
                  </a:schemeClr>
                </a:solidFill>
                <a:latin typeface="A3 Times AzLat" panose="02020603050405020304" pitchFamily="18" charset="-52"/>
                <a:cs typeface="Times New Roman" panose="02020603050405020304" pitchFamily="18" charset="0"/>
              </a:rPr>
              <a:t>НЯГЛИЙЙАТ  НЮВЛЯРИНИН  ТЯСНИФАТЫ</a:t>
            </a:r>
          </a:p>
          <a:p>
            <a:r>
              <a:rPr lang="en-US" altLang="ru-RU" sz="2400" b="1" kern="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az-Latn-AZ" altLang="ru-RU" sz="2400" b="1" dirty="0" smtClean="0">
                <a:solidFill>
                  <a:schemeClr val="tx1">
                    <a:lumMod val="50000"/>
                  </a:schemeClr>
                </a:solidFill>
                <a:latin typeface="Times Roman (Azeri Lat)" panose="02020603050405020304" pitchFamily="18" charset="-52"/>
              </a:rPr>
              <a:t>3.</a:t>
            </a:r>
            <a:r>
              <a:rPr lang="ru-RU" altLang="ru-RU" sz="2400" b="1" dirty="0" smtClean="0">
                <a:solidFill>
                  <a:schemeClr val="tx1">
                    <a:lumMod val="50000"/>
                  </a:schemeClr>
                </a:solidFill>
                <a:latin typeface="A3 Times AzLat" panose="02020603050405020304" pitchFamily="18" charset="-52"/>
              </a:rPr>
              <a:t>НЯГЛИЙЙАТ</a:t>
            </a:r>
            <a:r>
              <a:rPr lang="en-US" altLang="ru-RU" sz="2400" b="1" dirty="0" smtClean="0">
                <a:solidFill>
                  <a:schemeClr val="tx1">
                    <a:lumMod val="50000"/>
                  </a:schemeClr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b="1" dirty="0" smtClean="0">
                <a:solidFill>
                  <a:schemeClr val="tx1">
                    <a:lumMod val="50000"/>
                  </a:schemeClr>
                </a:solidFill>
                <a:latin typeface="A3 Times AzLat" panose="02020603050405020304" pitchFamily="18" charset="-52"/>
              </a:rPr>
              <a:t>ВАСИТЯЛЯРИНИН</a:t>
            </a:r>
            <a:r>
              <a:rPr lang="en-US" altLang="ru-RU" sz="2400" b="1" dirty="0" smtClean="0">
                <a:solidFill>
                  <a:schemeClr val="tx1">
                    <a:lumMod val="50000"/>
                  </a:schemeClr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b="1" dirty="0" smtClean="0">
                <a:solidFill>
                  <a:schemeClr val="tx1">
                    <a:lumMod val="50000"/>
                  </a:schemeClr>
                </a:solidFill>
                <a:latin typeface="A3 Times AzLat" panose="02020603050405020304" pitchFamily="18" charset="-52"/>
              </a:rPr>
              <a:t>СЕЧИЛМЯСИНЯ</a:t>
            </a:r>
            <a:r>
              <a:rPr lang="en-US" altLang="ru-RU" sz="2400" b="1" dirty="0" smtClean="0">
                <a:solidFill>
                  <a:schemeClr val="tx1">
                    <a:lumMod val="50000"/>
                  </a:schemeClr>
                </a:solidFill>
                <a:latin typeface="Times Roman (Azeri Lat)" panose="02020603050405020304" pitchFamily="18" charset="-52"/>
              </a:rPr>
              <a:t>  </a:t>
            </a:r>
            <a:r>
              <a:rPr lang="ru-RU" altLang="ru-RU" sz="2400" b="1" dirty="0" smtClean="0">
                <a:solidFill>
                  <a:schemeClr val="tx1">
                    <a:lumMod val="50000"/>
                  </a:schemeClr>
                </a:solidFill>
                <a:latin typeface="A3 Times AzLat" panose="02020603050405020304" pitchFamily="18" charset="-52"/>
              </a:rPr>
              <a:t>ТЯСИР ЕДЯН</a:t>
            </a:r>
            <a:r>
              <a:rPr lang="en-US" altLang="ru-RU" sz="2400" b="1" dirty="0" smtClean="0">
                <a:solidFill>
                  <a:schemeClr val="tx1">
                    <a:lumMod val="50000"/>
                  </a:schemeClr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b="1" dirty="0" smtClean="0">
                <a:solidFill>
                  <a:schemeClr val="tx1">
                    <a:lumMod val="50000"/>
                  </a:schemeClr>
                </a:solidFill>
                <a:latin typeface="A3 Times AzLat" panose="02020603050405020304" pitchFamily="18" charset="-52"/>
              </a:rPr>
              <a:t>АМИЛЛЯР </a:t>
            </a:r>
            <a:endParaRPr lang="en-US" altLang="ru-RU" sz="24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altLang="ru-RU" sz="2400" b="1" kern="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4.</a:t>
            </a:r>
            <a:r>
              <a:rPr lang="ru-RU" altLang="ru-RU" sz="2400" b="1" kern="0" dirty="0" smtClean="0">
                <a:solidFill>
                  <a:schemeClr val="tx1">
                    <a:lumMod val="50000"/>
                  </a:schemeClr>
                </a:solidFill>
                <a:latin typeface="A3 Times AzLat" panose="02020603050405020304" pitchFamily="18" charset="-52"/>
                <a:cs typeface="Times New Roman" panose="02020603050405020304" pitchFamily="18" charset="0"/>
              </a:rPr>
              <a:t>ЛОЭИСТИК СИСТЕМЛЯРДЯ  НЯГЛИЙЙАТ</a:t>
            </a:r>
            <a:r>
              <a:rPr lang="en-US" altLang="ru-RU" sz="2400" b="1" kern="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kern="0" dirty="0" smtClean="0">
                <a:solidFill>
                  <a:schemeClr val="tx1">
                    <a:lumMod val="50000"/>
                  </a:schemeClr>
                </a:solidFill>
                <a:latin typeface="A3 Times AzLat" panose="02020603050405020304" pitchFamily="18" charset="-52"/>
                <a:cs typeface="Times New Roman" panose="02020603050405020304" pitchFamily="18" charset="0"/>
              </a:rPr>
              <a:t>ТАРИФЛЯРИ </a:t>
            </a:r>
            <a:endParaRPr lang="ru-RU" altLang="ru-RU" sz="2400" b="1" dirty="0" smtClean="0">
              <a:solidFill>
                <a:schemeClr val="tx1">
                  <a:lumMod val="50000"/>
                </a:schemeClr>
              </a:solidFill>
              <a:latin typeface="A3 Times AzLat" panose="02020603050405020304" pitchFamily="18" charset="-52"/>
            </a:endParaRPr>
          </a:p>
          <a:p>
            <a:pPr marL="990600" lvl="1" indent="-533400" fontAlgn="base">
              <a:spcBef>
                <a:spcPct val="20000"/>
              </a:spcBef>
              <a:spcAft>
                <a:spcPct val="0"/>
              </a:spcAft>
              <a:buClr>
                <a:srgbClr val="999900"/>
              </a:buClr>
              <a:buSzPct val="75000"/>
              <a:defRPr/>
            </a:pP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sz="2400" b="1" dirty="0" smtClean="0">
                <a:solidFill>
                  <a:schemeClr val="tx1">
                    <a:lumMod val="50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. ЙЦКЛЯРИН  НЯГЛ  ЕДИЛМЯСИНИН ТЯШКИЛИ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ВЯ  ИДАРЯ  ЕДИЛМЯСИ</a:t>
            </a:r>
          </a:p>
          <a:p>
            <a:pPr algn="just">
              <a:spcAft>
                <a:spcPts val="0"/>
              </a:spcAft>
              <a:tabLst>
                <a:tab pos="457200" algn="l"/>
                <a:tab pos="449580" algn="l"/>
              </a:tabLst>
            </a:pP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az-Latn-AZ" altLang="ru-RU" sz="2400" b="1" kern="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ru-RU" sz="2400" b="1" kern="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2400" b="1" kern="0" dirty="0" smtClean="0">
                <a:solidFill>
                  <a:schemeClr val="tx1">
                    <a:lumMod val="50000"/>
                  </a:schemeClr>
                </a:solidFill>
                <a:latin typeface="A3 Times AzLat" panose="02020603050405020304" pitchFamily="18" charset="-52"/>
                <a:cs typeface="Times New Roman" panose="02020603050405020304" pitchFamily="18" charset="0"/>
              </a:rPr>
              <a:t>МЯЩСУЛЭЮНДЯРМЯНИН  БАЗИС</a:t>
            </a:r>
            <a:r>
              <a:rPr lang="az-Latn-AZ" altLang="ru-RU" sz="2400" b="1" kern="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kern="0" dirty="0" smtClean="0">
                <a:solidFill>
                  <a:schemeClr val="tx1">
                    <a:lumMod val="50000"/>
                  </a:schemeClr>
                </a:solidFill>
                <a:latin typeface="A3 Times AzLat" panose="02020603050405020304" pitchFamily="18" charset="-52"/>
                <a:cs typeface="Times New Roman" panose="02020603050405020304" pitchFamily="18" charset="0"/>
              </a:rPr>
              <a:t>ШЯРТЛЯРИ</a:t>
            </a:r>
          </a:p>
          <a:p>
            <a:pPr marL="990600" lvl="1" indent="-533400" fontAlgn="base">
              <a:spcBef>
                <a:spcPct val="20000"/>
              </a:spcBef>
              <a:spcAft>
                <a:spcPct val="0"/>
              </a:spcAft>
              <a:buClr>
                <a:srgbClr val="999900"/>
              </a:buClr>
              <a:buSzPct val="75000"/>
              <a:defRPr/>
            </a:pPr>
            <a:endParaRPr lang="ru-RU" altLang="ru-RU" sz="2400" b="1" kern="0" dirty="0">
              <a:solidFill>
                <a:schemeClr val="tx1">
                  <a:lumMod val="50000"/>
                </a:schemeClr>
              </a:solidFill>
              <a:latin typeface="A3 Times AzLat" panose="02020603050405020304" pitchFamily="18" charset="-5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545501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6000" r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588957" y="397734"/>
            <a:ext cx="9218951" cy="155098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altLang="ru-RU" sz="4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altLang="ru-RU" sz="2800" dirty="0" err="1" smtClean="0">
                <a:solidFill>
                  <a:schemeClr val="accent5">
                    <a:lumMod val="50000"/>
                  </a:schemeClr>
                </a:solidFill>
                <a:latin typeface="Times Roman (Azeri Lat)" panose="02020603050405020304" pitchFamily="18" charset="-52"/>
              </a:rPr>
              <a:t>Бу</a:t>
            </a:r>
            <a:r>
              <a:rPr lang="ru-RU" altLang="ru-RU" sz="2800" dirty="0" smtClean="0">
                <a:solidFill>
                  <a:schemeClr val="accent5">
                    <a:lumMod val="50000"/>
                  </a:schemeClr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accent5">
                    <a:lumMod val="50000"/>
                  </a:schemeClr>
                </a:solidFill>
                <a:latin typeface="Times Roman (Azeri Lat)" panose="02020603050405020304" pitchFamily="18" charset="-52"/>
              </a:rPr>
              <a:t>терминалларда</a:t>
            </a:r>
            <a:r>
              <a:rPr lang="ru-RU" altLang="ru-RU" sz="2800" dirty="0" smtClean="0">
                <a:solidFill>
                  <a:schemeClr val="accent5">
                    <a:lumMod val="50000"/>
                  </a:schemeClr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accent5">
                    <a:lumMod val="50000"/>
                  </a:schemeClr>
                </a:solidFill>
                <a:latin typeface="Times Roman (Azeri Lat)" panose="02020603050405020304" pitchFamily="18" charset="-52"/>
              </a:rPr>
              <a:t>йериня</a:t>
            </a:r>
            <a:r>
              <a:rPr lang="ru-RU" altLang="ru-RU" sz="2800" dirty="0" smtClean="0">
                <a:solidFill>
                  <a:schemeClr val="accent5">
                    <a:lumMod val="50000"/>
                  </a:schemeClr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accent5">
                    <a:lumMod val="50000"/>
                  </a:schemeClr>
                </a:solidFill>
                <a:latin typeface="Times Roman (Azeri Lat)" panose="02020603050405020304" pitchFamily="18" charset="-52"/>
              </a:rPr>
              <a:t>йетирилян</a:t>
            </a:r>
            <a:r>
              <a:rPr lang="ru-RU" altLang="ru-RU" sz="2800" dirty="0" smtClean="0">
                <a:solidFill>
                  <a:schemeClr val="accent5">
                    <a:lumMod val="50000"/>
                  </a:schemeClr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800" dirty="0" err="1" smtClean="0">
                <a:solidFill>
                  <a:schemeClr val="accent5">
                    <a:lumMod val="50000"/>
                  </a:schemeClr>
                </a:solidFill>
                <a:latin typeface="Times Roman (Azeri Lat)" panose="02020603050405020304" pitchFamily="18" charset="-52"/>
              </a:rPr>
              <a:t>ясас</a:t>
            </a:r>
            <a:r>
              <a:rPr lang="ru-RU" altLang="ru-RU" sz="2800" dirty="0" smtClean="0">
                <a:solidFill>
                  <a:schemeClr val="accent5">
                    <a:lumMod val="50000"/>
                  </a:schemeClr>
                </a:solidFill>
                <a:latin typeface="Times Roman (Azeri Lat)" panose="02020603050405020304" pitchFamily="18" charset="-52"/>
              </a:rPr>
              <a:t> </a:t>
            </a:r>
            <a:endParaRPr lang="az-Latn-AZ" altLang="ru-RU" sz="2800" dirty="0" smtClean="0">
              <a:solidFill>
                <a:schemeClr val="accent5">
                  <a:lumMod val="50000"/>
                </a:schemeClr>
              </a:solidFill>
              <a:latin typeface="Times Roman (Azeri Lat)" panose="02020603050405020304" pitchFamily="18" charset="-52"/>
            </a:endParaRPr>
          </a:p>
          <a:p>
            <a:r>
              <a:rPr lang="az-Latn-AZ" altLang="ru-RU" sz="2800" dirty="0" smtClean="0">
                <a:solidFill>
                  <a:schemeClr val="accent5">
                    <a:lumMod val="50000"/>
                  </a:schemeClr>
                </a:solidFill>
                <a:latin typeface="Times Roman (Azeri Lat)" panose="02020603050405020304" pitchFamily="18" charset="-52"/>
              </a:rPr>
              <a:t>                       </a:t>
            </a:r>
            <a:r>
              <a:rPr lang="ru-RU" altLang="ru-RU" sz="2800" dirty="0" err="1" smtClean="0">
                <a:solidFill>
                  <a:schemeClr val="accent5">
                    <a:lumMod val="50000"/>
                  </a:schemeClr>
                </a:solidFill>
                <a:latin typeface="Times Roman (Azeri Lat)" panose="02020603050405020304" pitchFamily="18" charset="-52"/>
              </a:rPr>
              <a:t>ямялиййатлара</a:t>
            </a:r>
            <a:r>
              <a:rPr lang="az-Latn-AZ" altLang="ru-RU" sz="2800" dirty="0" smtClean="0">
                <a:solidFill>
                  <a:schemeClr val="accent5">
                    <a:lumMod val="50000"/>
                  </a:schemeClr>
                </a:solidFill>
                <a:latin typeface="Times Roman (Azeri Lat)" panose="02020603050405020304" pitchFamily="18" charset="-52"/>
              </a:rPr>
              <a:t> AİDDİR</a:t>
            </a:r>
            <a:r>
              <a:rPr lang="ru-RU" altLang="ru-RU" sz="4000" dirty="0" smtClean="0">
                <a:solidFill>
                  <a:schemeClr val="accent5">
                    <a:lumMod val="50000"/>
                  </a:schemeClr>
                </a:solidFill>
              </a:rPr>
              <a:t>:</a:t>
            </a:r>
            <a:r>
              <a:rPr lang="az-Latn-AZ" altLang="ru-RU" sz="4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ru-RU" altLang="ru-RU" sz="40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77121" y="1849582"/>
            <a:ext cx="10995285" cy="4866011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няглиййат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 – </a:t>
            </a:r>
            <a:r>
              <a:rPr lang="ru-RU" altLang="ru-RU" sz="2400" dirty="0" err="1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лоэистик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 сервис </a:t>
            </a:r>
            <a:r>
              <a:rPr lang="ru-RU" altLang="ru-RU" sz="2400" dirty="0" err="1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базарынын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 маркетинг </a:t>
            </a:r>
            <a:r>
              <a:rPr lang="ru-RU" altLang="ru-RU" sz="2400" dirty="0" err="1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тядгиги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;</a:t>
            </a:r>
          </a:p>
          <a:p>
            <a:pPr>
              <a:lnSpc>
                <a:spcPct val="80000"/>
              </a:lnSpc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сифаришлярин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гябулу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вя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ишлянмяси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; </a:t>
            </a:r>
          </a:p>
          <a:p>
            <a:pPr>
              <a:lnSpc>
                <a:spcPct val="80000"/>
              </a:lnSpc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мцштярилярля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мцгавилялярин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баьланмасы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;</a:t>
            </a:r>
          </a:p>
          <a:p>
            <a:pPr>
              <a:lnSpc>
                <a:spcPct val="80000"/>
              </a:lnSpc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altLang="ru-RU" sz="2400" dirty="0" err="1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йцклярин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йыьылмасы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, </a:t>
            </a:r>
            <a:r>
              <a:rPr lang="ru-RU" altLang="ru-RU" sz="2400" dirty="0" err="1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сахланмасы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, </a:t>
            </a:r>
            <a:r>
              <a:rPr lang="ru-RU" altLang="ru-RU" sz="2400" dirty="0" err="1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сортлашдырылмасы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, </a:t>
            </a:r>
            <a:r>
              <a:rPr lang="ru-RU" altLang="ru-RU" sz="2400" dirty="0" err="1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дястляшдирилмяси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, </a:t>
            </a:r>
            <a:r>
              <a:rPr lang="ru-RU" altLang="ru-RU" sz="2400" dirty="0" err="1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ириляшдирилмяси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, </a:t>
            </a:r>
            <a:r>
              <a:rPr lang="ru-RU" altLang="ru-RU" sz="2400" dirty="0" err="1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емалы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вя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пайлашдырылмасы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;</a:t>
            </a:r>
          </a:p>
          <a:p>
            <a:pPr>
              <a:lnSpc>
                <a:spcPct val="80000"/>
              </a:lnSpc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йцклярин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терминалларарасы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дашынмасы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вя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 сон </a:t>
            </a:r>
            <a:r>
              <a:rPr lang="ru-RU" altLang="ru-RU" sz="2400" dirty="0" err="1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истещлакчыйа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чатдырылмасы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;</a:t>
            </a:r>
          </a:p>
          <a:p>
            <a:pPr>
              <a:lnSpc>
                <a:spcPct val="80000"/>
              </a:lnSpc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терминаллара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 сервис </a:t>
            </a:r>
            <a:r>
              <a:rPr lang="ru-RU" altLang="ru-RU" sz="2400" dirty="0" err="1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хидмятинин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эюстярилмяси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цчцн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онун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информасийа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 - </a:t>
            </a:r>
            <a:r>
              <a:rPr lang="ru-RU" altLang="ru-RU" sz="2400" dirty="0" err="1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компйцтер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тяминатынын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щяйата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кечирилмяси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;</a:t>
            </a:r>
          </a:p>
          <a:p>
            <a:pPr>
              <a:lnSpc>
                <a:spcPct val="80000"/>
              </a:lnSpc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няглиййат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 – </a:t>
            </a:r>
            <a:r>
              <a:rPr lang="ru-RU" altLang="ru-RU" sz="2400" dirty="0" err="1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лоэистик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хидмятя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эюря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щесаблашмаларын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апарылмасы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.</a:t>
            </a:r>
            <a:endParaRPr lang="az-Latn-AZ" altLang="ru-RU" sz="2400" dirty="0" smtClean="0">
              <a:solidFill>
                <a:schemeClr val="accent5">
                  <a:lumMod val="50000"/>
                </a:schemeClr>
              </a:solidFill>
              <a:latin typeface="Times Roman (Azeri Lat)" panose="02020603050405020304" pitchFamily="18" charset="-52"/>
            </a:endParaRPr>
          </a:p>
          <a:p>
            <a:pPr>
              <a:lnSpc>
                <a:spcPct val="80000"/>
              </a:lnSpc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altLang="ru-RU" sz="2400" dirty="0" err="1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Бцтцн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дцнйа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цзря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 универсал </a:t>
            </a:r>
            <a:r>
              <a:rPr lang="ru-RU" altLang="ru-RU" sz="2400" dirty="0" err="1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характерли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иримигйаслы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 терминал </a:t>
            </a:r>
            <a:r>
              <a:rPr lang="ru-RU" altLang="ru-RU" sz="2400" dirty="0" err="1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шябякяляри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 «</a:t>
            </a:r>
            <a:r>
              <a:rPr lang="en-US" altLang="ru-RU" sz="2400" dirty="0" smtClean="0">
                <a:solidFill>
                  <a:schemeClr val="accent5">
                    <a:lumMod val="50000"/>
                  </a:schemeClr>
                </a:solidFill>
                <a:latin typeface="Times Roman (Azeri Lat)" panose="02020603050405020304" pitchFamily="18" charset="-52"/>
              </a:rPr>
              <a:t>ASG AB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», «</a:t>
            </a:r>
            <a:r>
              <a:rPr lang="en-US" alt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Roman (Azeri Lat)" panose="02020603050405020304" pitchFamily="18" charset="-52"/>
              </a:rPr>
              <a:t>Schenker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», «</a:t>
            </a:r>
            <a:r>
              <a:rPr lang="en-US" altLang="ru-RU" sz="2400" dirty="0" smtClean="0">
                <a:solidFill>
                  <a:schemeClr val="accent5">
                    <a:lumMod val="50000"/>
                  </a:schemeClr>
                </a:solidFill>
                <a:latin typeface="Times Roman (Azeri Lat)" panose="02020603050405020304" pitchFamily="18" charset="-52"/>
              </a:rPr>
              <a:t>BTL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», «</a:t>
            </a:r>
            <a:r>
              <a:rPr lang="en-US" altLang="ru-RU" sz="2400" dirty="0" smtClean="0">
                <a:solidFill>
                  <a:schemeClr val="accent5">
                    <a:lumMod val="50000"/>
                  </a:schemeClr>
                </a:solidFill>
                <a:latin typeface="Times Roman (Azeri Lat)" panose="02020603050405020304" pitchFamily="18" charset="-52"/>
              </a:rPr>
              <a:t>TNT EW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» кими </a:t>
            </a:r>
            <a:r>
              <a:rPr lang="ru-RU" altLang="ru-RU" sz="2400" dirty="0" err="1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трансмилли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няглиййат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 – </a:t>
            </a:r>
            <a:r>
              <a:rPr lang="ru-RU" altLang="ru-RU" sz="2400" dirty="0" err="1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лоэистик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фирмалара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мяхсусдур</a:t>
            </a:r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A3 Times AzLat" panose="02020603050405020304" pitchFamily="18" charset="-52"/>
              </a:rPr>
              <a:t>.  </a:t>
            </a:r>
          </a:p>
        </p:txBody>
      </p:sp>
    </p:spTree>
    <p:extLst>
      <p:ext uri="{BB962C8B-B14F-4D97-AF65-F5344CB8AC3E}">
        <p14:creationId xmlns="" xmlns:p14="http://schemas.microsoft.com/office/powerpoint/2010/main" val="250197817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53519" y="390420"/>
            <a:ext cx="6801917" cy="2742523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ru-RU" altLang="ru-RU" sz="2800" dirty="0" err="1" smtClean="0">
                <a:latin typeface="Times Roman (Azeri Lat)" panose="02020603050405020304" pitchFamily="18" charset="-52"/>
              </a:rPr>
              <a:t>Йапонийа</a:t>
            </a:r>
            <a:r>
              <a:rPr lang="ru-RU" altLang="ru-RU" sz="28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800" dirty="0" err="1" smtClean="0">
                <a:latin typeface="Times Roman (Azeri Lat)" panose="02020603050405020304" pitchFamily="18" charset="-52"/>
              </a:rPr>
              <a:t>вя</a:t>
            </a:r>
            <a:r>
              <a:rPr lang="ru-RU" altLang="ru-RU" sz="28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800" dirty="0" err="1" smtClean="0">
                <a:latin typeface="Times Roman (Azeri Lat)" panose="02020603050405020304" pitchFamily="18" charset="-52"/>
              </a:rPr>
              <a:t>Франсада</a:t>
            </a:r>
            <a:r>
              <a:rPr lang="ru-RU" altLang="ru-RU" sz="28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800" dirty="0" err="1" smtClean="0">
                <a:latin typeface="Times Roman (Azeri Lat)" panose="02020603050405020304" pitchFamily="18" charset="-52"/>
              </a:rPr>
              <a:t>ихтисаслашмыш</a:t>
            </a:r>
            <a:r>
              <a:rPr lang="ru-RU" altLang="ru-RU" sz="28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800" dirty="0" err="1" smtClean="0">
                <a:latin typeface="Times Roman (Azeri Lat)" panose="02020603050405020304" pitchFamily="18" charset="-52"/>
              </a:rPr>
              <a:t>йцк</a:t>
            </a:r>
            <a:r>
              <a:rPr lang="ru-RU" altLang="ru-RU" sz="28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800" dirty="0" err="1" smtClean="0">
                <a:latin typeface="Times Roman (Azeri Lat)" panose="02020603050405020304" pitchFamily="18" charset="-52"/>
              </a:rPr>
              <a:t>терминаллары</a:t>
            </a:r>
            <a:r>
              <a:rPr lang="ru-RU" altLang="ru-RU" sz="28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800" dirty="0" err="1" smtClean="0">
                <a:latin typeface="Times Roman (Azeri Lat)" panose="02020603050405020304" pitchFamily="18" charset="-52"/>
              </a:rPr>
              <a:t>сащясиндя</a:t>
            </a:r>
            <a:r>
              <a:rPr lang="ru-RU" altLang="ru-RU" sz="28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800" dirty="0" err="1" smtClean="0">
                <a:latin typeface="Times Roman (Azeri Lat)" panose="02020603050405020304" pitchFamily="18" charset="-52"/>
              </a:rPr>
              <a:t>бюйцк</a:t>
            </a:r>
            <a:r>
              <a:rPr lang="ru-RU" altLang="ru-RU" sz="28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800" dirty="0" err="1" smtClean="0">
                <a:latin typeface="Times Roman (Azeri Lat)" panose="02020603050405020304" pitchFamily="18" charset="-52"/>
              </a:rPr>
              <a:t>тя</a:t>
            </a:r>
            <a:r>
              <a:rPr lang="az-Latn-AZ" altLang="ru-RU" sz="2800" dirty="0" smtClean="0">
                <a:latin typeface="Times Roman (Azeri Lat)" panose="02020603050405020304" pitchFamily="18" charset="-52"/>
              </a:rPr>
              <a:t>c</a:t>
            </a:r>
            <a:r>
              <a:rPr lang="ru-RU" altLang="ru-RU" sz="2800" dirty="0" err="1" smtClean="0">
                <a:latin typeface="Times Roman (Azeri Lat)" panose="02020603050405020304" pitchFamily="18" charset="-52"/>
              </a:rPr>
              <a:t>рцбя</a:t>
            </a:r>
            <a:r>
              <a:rPr lang="ru-RU" altLang="ru-RU" sz="28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800" dirty="0" err="1" smtClean="0">
                <a:latin typeface="Times Roman (Azeri Lat)" panose="02020603050405020304" pitchFamily="18" charset="-52"/>
              </a:rPr>
              <a:t>топланмышдыр</a:t>
            </a:r>
            <a:r>
              <a:rPr lang="ru-RU" altLang="ru-RU" sz="2800" dirty="0" smtClean="0">
                <a:latin typeface="Times Roman (Azeri Lat)" panose="02020603050405020304" pitchFamily="18" charset="-52"/>
              </a:rPr>
              <a:t>. </a:t>
            </a:r>
            <a:r>
              <a:rPr lang="ru-RU" altLang="ru-RU" sz="2800" dirty="0" err="1" smtClean="0">
                <a:latin typeface="Times Roman (Azeri Lat)" panose="02020603050405020304" pitchFamily="18" charset="-52"/>
              </a:rPr>
              <a:t>Тяк</a:t>
            </a:r>
            <a:r>
              <a:rPr lang="az-Latn-AZ" altLang="ru-RU" sz="2800" dirty="0">
                <a:latin typeface="Times Roman (Azeri Lat)" panose="02020603050405020304" pitchFamily="18" charset="-52"/>
              </a:rPr>
              <a:t>c</a:t>
            </a:r>
            <a:r>
              <a:rPr lang="ru-RU" altLang="ru-RU" sz="2800" dirty="0" smtClean="0">
                <a:latin typeface="Times Roman (Azeri Lat)" panose="02020603050405020304" pitchFamily="18" charset="-52"/>
              </a:rPr>
              <a:t>я </a:t>
            </a:r>
            <a:r>
              <a:rPr lang="ru-RU" altLang="ru-RU" sz="2800" dirty="0" err="1" smtClean="0">
                <a:latin typeface="Times Roman (Azeri Lat)" panose="02020603050405020304" pitchFamily="18" charset="-52"/>
              </a:rPr>
              <a:t>Йапонийада</a:t>
            </a:r>
            <a:r>
              <a:rPr lang="ru-RU" altLang="ru-RU" sz="2800" dirty="0" smtClean="0">
                <a:latin typeface="Times Roman (Azeri Lat)" panose="02020603050405020304" pitchFamily="18" charset="-52"/>
              </a:rPr>
              <a:t> 2000 </a:t>
            </a:r>
            <a:r>
              <a:rPr lang="ru-RU" altLang="ru-RU" sz="2800" dirty="0" err="1" smtClean="0">
                <a:latin typeface="Times Roman (Azeri Lat)" panose="02020603050405020304" pitchFamily="18" charset="-52"/>
              </a:rPr>
              <a:t>ихтисаслашмыш</a:t>
            </a:r>
            <a:r>
              <a:rPr lang="ru-RU" altLang="ru-RU" sz="28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800" dirty="0" err="1" smtClean="0">
                <a:latin typeface="Times Roman (Azeri Lat)" panose="02020603050405020304" pitchFamily="18" charset="-52"/>
              </a:rPr>
              <a:t>терминаллар</a:t>
            </a:r>
            <a:r>
              <a:rPr lang="ru-RU" altLang="ru-RU" sz="28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800" dirty="0" err="1" smtClean="0">
                <a:latin typeface="Times Roman (Azeri Lat)" panose="02020603050405020304" pitchFamily="18" charset="-52"/>
              </a:rPr>
              <a:t>мювъуддур</a:t>
            </a:r>
            <a:r>
              <a:rPr lang="ru-RU" altLang="ru-RU" sz="2800" dirty="0" smtClean="0">
                <a:latin typeface="Times Roman (Azeri Lat)" panose="02020603050405020304" pitchFamily="18" charset="-52"/>
              </a:rPr>
              <a:t>.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ru-RU" altLang="ru-RU" sz="2800" dirty="0" err="1" smtClean="0">
                <a:latin typeface="Times Roman (Azeri Lat)" panose="02020603050405020304" pitchFamily="18" charset="-52"/>
              </a:rPr>
              <a:t>Терминалларда</a:t>
            </a:r>
            <a:r>
              <a:rPr lang="ru-RU" altLang="ru-RU" sz="28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800" dirty="0" err="1" smtClean="0">
                <a:latin typeface="Times Roman (Azeri Lat)" panose="02020603050405020304" pitchFamily="18" charset="-52"/>
              </a:rPr>
              <a:t>йериня</a:t>
            </a:r>
            <a:r>
              <a:rPr lang="ru-RU" altLang="ru-RU" sz="28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800" dirty="0" err="1" smtClean="0">
                <a:latin typeface="Times Roman (Azeri Lat)" panose="02020603050405020304" pitchFamily="18" charset="-52"/>
              </a:rPr>
              <a:t>йетирилян</a:t>
            </a:r>
            <a:r>
              <a:rPr lang="ru-RU" altLang="ru-RU" sz="28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800" dirty="0" err="1" smtClean="0">
                <a:latin typeface="Times Roman (Azeri Lat)" panose="02020603050405020304" pitchFamily="18" charset="-52"/>
              </a:rPr>
              <a:t>техноло</a:t>
            </a:r>
            <a:r>
              <a:rPr lang="az-Latn-AZ" altLang="ru-RU" sz="2800" dirty="0" smtClean="0">
                <a:latin typeface="Times Roman (Azeri Lat)" panose="02020603050405020304" pitchFamily="18" charset="-52"/>
              </a:rPr>
              <a:t>j</a:t>
            </a:r>
            <a:r>
              <a:rPr lang="ru-RU" altLang="ru-RU" sz="2800" dirty="0" smtClean="0">
                <a:latin typeface="Times Roman (Azeri Lat)" panose="02020603050405020304" pitchFamily="18" charset="-52"/>
              </a:rPr>
              <a:t>и </a:t>
            </a:r>
            <a:r>
              <a:rPr lang="ru-RU" altLang="ru-RU" sz="2800" dirty="0" err="1" smtClean="0">
                <a:latin typeface="Times Roman (Azeri Lat)" panose="02020603050405020304" pitchFamily="18" charset="-52"/>
              </a:rPr>
              <a:t>просесляр</a:t>
            </a:r>
            <a:r>
              <a:rPr lang="ru-RU" altLang="ru-RU" sz="28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800" dirty="0" err="1" smtClean="0">
                <a:latin typeface="Times Roman (Azeri Lat)" panose="02020603050405020304" pitchFamily="18" charset="-52"/>
              </a:rPr>
              <a:t>цч</a:t>
            </a:r>
            <a:r>
              <a:rPr lang="ru-RU" altLang="ru-RU" sz="28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800" dirty="0" err="1" smtClean="0">
                <a:latin typeface="Times Roman (Azeri Lat)" panose="02020603050405020304" pitchFamily="18" charset="-52"/>
              </a:rPr>
              <a:t>мцщцм</a:t>
            </a:r>
            <a:r>
              <a:rPr lang="ru-RU" altLang="ru-RU" sz="28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800" dirty="0" err="1" smtClean="0">
                <a:latin typeface="Times Roman (Azeri Lat)" panose="02020603050405020304" pitchFamily="18" charset="-52"/>
              </a:rPr>
              <a:t>мярщялядян</a:t>
            </a:r>
            <a:r>
              <a:rPr lang="ru-RU" altLang="ru-RU" sz="28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800" dirty="0" err="1" smtClean="0">
                <a:latin typeface="Times Roman (Azeri Lat)" panose="02020603050405020304" pitchFamily="18" charset="-52"/>
              </a:rPr>
              <a:t>ибарятдир</a:t>
            </a:r>
            <a:r>
              <a:rPr lang="ru-RU" altLang="ru-RU" sz="2800" dirty="0" smtClean="0">
                <a:latin typeface="Times Roman (Azeri Lat)" panose="02020603050405020304" pitchFamily="18" charset="-52"/>
              </a:rPr>
              <a:t>: 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276848058"/>
              </p:ext>
            </p:extLst>
          </p:nvPr>
        </p:nvGraphicFramePr>
        <p:xfrm>
          <a:off x="153519" y="3342806"/>
          <a:ext cx="6775554" cy="2758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55436" y="734518"/>
            <a:ext cx="5236564" cy="4525603"/>
          </a:xfrm>
          <a:prstGeom prst="rect">
            <a:avLst/>
          </a:prstGeom>
          <a:effectLst>
            <a:outerShdw blurRad="50800" dist="50800" dir="5400000" algn="ctr" rotWithShape="0">
              <a:schemeClr val="tx2"/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7874834" y="5115866"/>
            <a:ext cx="45370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</a:pPr>
            <a:r>
              <a:rPr lang="az-Latn-AZ" altLang="ru-RU" b="1" dirty="0" smtClean="0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b="1" dirty="0" smtClean="0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b="1" dirty="0" err="1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йцклярин</a:t>
            </a:r>
            <a:r>
              <a:rPr lang="ru-RU" altLang="ru-RU" b="1" dirty="0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эюмрцк</a:t>
            </a:r>
            <a:r>
              <a:rPr lang="ru-RU" altLang="ru-RU" b="1" dirty="0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altLang="ru-RU" b="1" dirty="0" err="1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тямизлянмяси</a:t>
            </a:r>
            <a:r>
              <a:rPr lang="ru-RU" altLang="ru-RU" b="1" dirty="0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b="1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</a:pPr>
            <a:r>
              <a:rPr lang="ru-RU" altLang="ru-RU" b="1" dirty="0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2 – </a:t>
            </a:r>
            <a:r>
              <a:rPr lang="ru-RU" altLang="ru-RU" b="1" dirty="0" err="1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йцклярин</a:t>
            </a:r>
            <a:r>
              <a:rPr lang="ru-RU" altLang="ru-RU" b="1" dirty="0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бошалдылмасы</a:t>
            </a:r>
            <a:endParaRPr lang="ru-RU" altLang="ru-RU" b="1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</a:pPr>
            <a:r>
              <a:rPr lang="ru-RU" altLang="ru-RU" b="1" dirty="0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3 – </a:t>
            </a:r>
            <a:r>
              <a:rPr lang="ru-RU" altLang="ru-RU" b="1" dirty="0" err="1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йцклярин</a:t>
            </a:r>
            <a:r>
              <a:rPr lang="ru-RU" altLang="ru-RU" b="1" dirty="0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сортлашдырылмасы</a:t>
            </a:r>
            <a:r>
              <a:rPr lang="ru-RU" altLang="ru-RU" b="1" dirty="0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вя</a:t>
            </a:r>
            <a:r>
              <a:rPr lang="ru-RU" altLang="ru-RU" b="1" dirty="0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сахланмасы</a:t>
            </a:r>
            <a:endParaRPr lang="ru-RU" altLang="ru-RU" b="1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</a:pPr>
            <a:r>
              <a:rPr lang="ru-RU" altLang="ru-RU" b="1" dirty="0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4 – </a:t>
            </a:r>
            <a:r>
              <a:rPr lang="ru-RU" altLang="ru-RU" b="1" dirty="0" err="1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йцклямя</a:t>
            </a:r>
            <a:endParaRPr lang="ru-RU" altLang="ru-RU" b="1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</a:pPr>
            <a:r>
              <a:rPr lang="ru-RU" altLang="ru-RU" b="1" dirty="0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5 – </a:t>
            </a:r>
            <a:r>
              <a:rPr lang="ru-RU" altLang="ru-RU" b="1" dirty="0" err="1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йцклярин</a:t>
            </a:r>
            <a:r>
              <a:rPr lang="ru-RU" altLang="ru-RU" b="1" dirty="0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хятти</a:t>
            </a:r>
            <a:r>
              <a:rPr lang="ru-RU" altLang="ru-RU" b="1" dirty="0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altLang="ru-RU" b="1" dirty="0" err="1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маэистрал</a:t>
            </a:r>
            <a:r>
              <a:rPr lang="ru-RU" altLang="ru-RU" b="1" dirty="0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altLang="ru-RU" b="1" dirty="0" err="1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дашынмасы</a:t>
            </a:r>
            <a:endParaRPr lang="ru-RU" alt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724933" y="331637"/>
            <a:ext cx="39180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400" b="1" spc="50" dirty="0">
                <a:ln w="0">
                  <a:solidFill>
                    <a:schemeClr val="tx1"/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3 Times AzLat" panose="02020603050405020304" pitchFamily="18" charset="-52"/>
              </a:rPr>
              <a:t>Терминал </a:t>
            </a:r>
            <a:r>
              <a:rPr lang="ru-RU" altLang="ru-RU" sz="2400" b="1" spc="50" dirty="0" err="1">
                <a:ln w="0">
                  <a:solidFill>
                    <a:schemeClr val="tx1"/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3 Times AzLat" panose="02020603050405020304" pitchFamily="18" charset="-52"/>
              </a:rPr>
              <a:t>дашымаларын</a:t>
            </a:r>
            <a:r>
              <a:rPr lang="ru-RU" altLang="ru-RU" sz="2400" b="1" spc="50" dirty="0">
                <a:ln w="0">
                  <a:solidFill>
                    <a:schemeClr val="tx1"/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3 Times AzLat" panose="02020603050405020304" pitchFamily="18" charset="-52"/>
              </a:rPr>
              <a:t> </a:t>
            </a:r>
            <a:r>
              <a:rPr lang="ru-RU" altLang="ru-RU" sz="2400" b="1" spc="50" dirty="0" err="1">
                <a:ln w="0">
                  <a:solidFill>
                    <a:schemeClr val="tx1"/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3 Times AzLat" panose="02020603050405020304" pitchFamily="18" charset="-52"/>
              </a:rPr>
              <a:t>схеми</a:t>
            </a:r>
            <a:endParaRPr lang="ru-RU" altLang="ru-RU" sz="2400" b="1" spc="50" dirty="0">
              <a:ln w="0">
                <a:solidFill>
                  <a:schemeClr val="tx1"/>
                </a:solidFill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3 Times AzLat" panose="02020603050405020304" pitchFamily="18" charset="-5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698540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962400" y="2998709"/>
            <a:ext cx="8229600" cy="4481382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ru-RU" altLang="ru-RU" sz="2500" b="1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24667" y="2296512"/>
            <a:ext cx="2744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500" b="1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:</a:t>
            </a:r>
            <a:endParaRPr lang="ru-RU" altLang="ru-RU" sz="2500" b="1" dirty="0">
              <a:solidFill>
                <a:schemeClr val="bg1"/>
              </a:solidFill>
              <a:latin typeface="Times Roman (Azeri Lat)" panose="02020603050405020304" pitchFamily="18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04601" y="972556"/>
            <a:ext cx="10058401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500" b="1" i="1" dirty="0" err="1">
                <a:latin typeface="Times Roman (Azeri Lat)" panose="02020603050405020304" pitchFamily="18" charset="-52"/>
              </a:rPr>
              <a:t>Мултимодал</a:t>
            </a:r>
            <a:r>
              <a:rPr lang="ru-RU" altLang="ru-RU" sz="2500" b="1" i="1" dirty="0">
                <a:latin typeface="Times Roman (Azeri Lat)" panose="02020603050405020304" pitchFamily="18" charset="-52"/>
              </a:rPr>
              <a:t> </a:t>
            </a:r>
            <a:r>
              <a:rPr lang="ru-RU" altLang="ru-RU" sz="2500" b="1" i="1" dirty="0" err="1">
                <a:latin typeface="Times Roman (Azeri Lat)" panose="02020603050405020304" pitchFamily="18" charset="-52"/>
              </a:rPr>
              <a:t>дашымаларда</a:t>
            </a:r>
            <a:r>
              <a:rPr lang="ru-RU" altLang="ru-RU" sz="2500" b="1" dirty="0">
                <a:latin typeface="Times Roman (Azeri Lat)" panose="02020603050405020304" pitchFamily="18" charset="-52"/>
              </a:rPr>
              <a:t> </a:t>
            </a:r>
            <a:r>
              <a:rPr lang="ru-RU" altLang="ru-RU" sz="2500" b="1" dirty="0" err="1">
                <a:latin typeface="Times Roman (Azeri Lat)" panose="02020603050405020304" pitchFamily="18" charset="-52"/>
              </a:rPr>
              <a:t>бир</a:t>
            </a:r>
            <a:r>
              <a:rPr lang="ru-RU" altLang="ru-RU" sz="2500" b="1" dirty="0">
                <a:latin typeface="Times Roman (Azeri Lat)" panose="02020603050405020304" pitchFamily="18" charset="-52"/>
              </a:rPr>
              <a:t> </a:t>
            </a:r>
            <a:r>
              <a:rPr lang="ru-RU" altLang="ru-RU" sz="2500" b="1" dirty="0" err="1">
                <a:latin typeface="Times Roman (Azeri Lat)" panose="02020603050405020304" pitchFamily="18" charset="-52"/>
              </a:rPr>
              <a:t>няглиййат</a:t>
            </a:r>
            <a:r>
              <a:rPr lang="ru-RU" altLang="ru-RU" sz="2500" b="1" dirty="0">
                <a:latin typeface="Times Roman (Azeri Lat)" panose="02020603050405020304" pitchFamily="18" charset="-52"/>
              </a:rPr>
              <a:t> </a:t>
            </a:r>
            <a:r>
              <a:rPr lang="ru-RU" altLang="ru-RU" sz="2500" b="1" dirty="0" err="1">
                <a:latin typeface="Times Roman (Azeri Lat)" panose="02020603050405020304" pitchFamily="18" charset="-52"/>
              </a:rPr>
              <a:t>нювц</a:t>
            </a:r>
            <a:r>
              <a:rPr lang="ru-RU" altLang="ru-RU" sz="2500" b="1" dirty="0">
                <a:latin typeface="Times Roman (Azeri Lat)" panose="02020603050405020304" pitchFamily="18" charset="-52"/>
              </a:rPr>
              <a:t> </a:t>
            </a:r>
            <a:r>
              <a:rPr lang="ru-RU" altLang="ru-RU" sz="2500" b="1" dirty="0" err="1">
                <a:latin typeface="Times Roman (Azeri Lat)" panose="02020603050405020304" pitchFamily="18" charset="-52"/>
              </a:rPr>
              <a:t>йцкляри</a:t>
            </a:r>
            <a:r>
              <a:rPr lang="ru-RU" altLang="ru-RU" sz="2500" b="1" dirty="0">
                <a:latin typeface="Times Roman (Azeri Lat)" panose="02020603050405020304" pitchFamily="18" charset="-52"/>
              </a:rPr>
              <a:t> </a:t>
            </a:r>
            <a:r>
              <a:rPr lang="ru-RU" altLang="ru-RU" sz="2500" b="1" dirty="0" err="1">
                <a:latin typeface="Times Roman (Azeri Lat)" panose="02020603050405020304" pitchFamily="18" charset="-52"/>
              </a:rPr>
              <a:t>дашыйыр</a:t>
            </a:r>
            <a:r>
              <a:rPr lang="ru-RU" altLang="ru-RU" sz="2500" b="1" dirty="0">
                <a:latin typeface="Times Roman (Azeri Lat)" panose="02020603050405020304" pitchFamily="18" charset="-52"/>
              </a:rPr>
              <a:t>, </a:t>
            </a:r>
            <a:r>
              <a:rPr lang="ru-RU" altLang="ru-RU" sz="2500" b="1" dirty="0" err="1">
                <a:latin typeface="Times Roman (Azeri Lat)" panose="02020603050405020304" pitchFamily="18" charset="-52"/>
              </a:rPr>
              <a:t>диэяр</a:t>
            </a:r>
            <a:r>
              <a:rPr lang="ru-RU" altLang="ru-RU" sz="2500" b="1" dirty="0">
                <a:latin typeface="Times Roman (Azeri Lat)" panose="02020603050405020304" pitchFamily="18" charset="-52"/>
              </a:rPr>
              <a:t> </a:t>
            </a:r>
            <a:r>
              <a:rPr lang="ru-RU" altLang="ru-RU" sz="2500" b="1" dirty="0" err="1">
                <a:latin typeface="Times Roman (Azeri Lat)" panose="02020603050405020304" pitchFamily="18" charset="-52"/>
              </a:rPr>
              <a:t>няглиййат</a:t>
            </a:r>
            <a:r>
              <a:rPr lang="ru-RU" altLang="ru-RU" sz="2500" b="1" dirty="0">
                <a:latin typeface="Times Roman (Azeri Lat)" panose="02020603050405020304" pitchFamily="18" charset="-52"/>
              </a:rPr>
              <a:t> </a:t>
            </a:r>
            <a:r>
              <a:rPr lang="ru-RU" altLang="ru-RU" sz="2500" b="1" dirty="0" err="1">
                <a:latin typeface="Times Roman (Azeri Lat)" panose="02020603050405020304" pitchFamily="18" charset="-52"/>
              </a:rPr>
              <a:t>нювляри</a:t>
            </a:r>
            <a:r>
              <a:rPr lang="ru-RU" altLang="ru-RU" sz="2500" b="1" dirty="0">
                <a:latin typeface="Times Roman (Azeri Lat)" panose="02020603050405020304" pitchFamily="18" charset="-52"/>
              </a:rPr>
              <a:t> </a:t>
            </a:r>
            <a:r>
              <a:rPr lang="ru-RU" altLang="ru-RU" sz="2500" b="1" dirty="0" err="1">
                <a:latin typeface="Times Roman (Azeri Lat)" panose="02020603050405020304" pitchFamily="18" charset="-52"/>
              </a:rPr>
              <a:t>ися</a:t>
            </a:r>
            <a:r>
              <a:rPr lang="ru-RU" altLang="ru-RU" sz="2500" b="1" dirty="0">
                <a:latin typeface="Times Roman (Azeri Lat)" panose="02020603050405020304" pitchFamily="18" charset="-52"/>
              </a:rPr>
              <a:t> </a:t>
            </a:r>
            <a:r>
              <a:rPr lang="ru-RU" altLang="ru-RU" sz="2500" b="1" dirty="0" err="1">
                <a:latin typeface="Times Roman (Azeri Lat)" panose="02020603050405020304" pitchFamily="18" charset="-52"/>
              </a:rPr>
              <a:t>илкин</a:t>
            </a:r>
            <a:r>
              <a:rPr lang="ru-RU" altLang="ru-RU" sz="2500" b="1" dirty="0">
                <a:latin typeface="Times Roman (Azeri Lat)" panose="02020603050405020304" pitchFamily="18" charset="-52"/>
              </a:rPr>
              <a:t> </a:t>
            </a:r>
            <a:r>
              <a:rPr lang="ru-RU" altLang="ru-RU" sz="2500" b="1" dirty="0" err="1">
                <a:latin typeface="Times Roman (Azeri Lat)" panose="02020603050405020304" pitchFamily="18" charset="-52"/>
              </a:rPr>
              <a:t>няглиййат</a:t>
            </a:r>
            <a:r>
              <a:rPr lang="ru-RU" altLang="ru-RU" sz="2500" b="1" dirty="0">
                <a:latin typeface="Times Roman (Azeri Lat)" panose="02020603050405020304" pitchFamily="18" charset="-52"/>
              </a:rPr>
              <a:t> </a:t>
            </a:r>
            <a:r>
              <a:rPr lang="ru-RU" altLang="ru-RU" sz="2500" b="1" dirty="0" err="1">
                <a:latin typeface="Times Roman (Azeri Lat)" panose="02020603050405020304" pitchFamily="18" charset="-52"/>
              </a:rPr>
              <a:t>нювцнцн</a:t>
            </a:r>
            <a:r>
              <a:rPr lang="ru-RU" altLang="ru-RU" sz="2500" b="1" dirty="0">
                <a:latin typeface="Times Roman (Azeri Lat)" panose="02020603050405020304" pitchFamily="18" charset="-52"/>
              </a:rPr>
              <a:t> </a:t>
            </a:r>
            <a:r>
              <a:rPr lang="ru-RU" altLang="ru-RU" sz="2500" b="1" dirty="0" err="1">
                <a:latin typeface="Times Roman (Azeri Lat)" panose="02020603050405020304" pitchFamily="18" charset="-52"/>
              </a:rPr>
              <a:t>няглетмя</a:t>
            </a:r>
            <a:r>
              <a:rPr lang="ru-RU" altLang="ru-RU" sz="2500" b="1" dirty="0">
                <a:latin typeface="Times Roman (Azeri Lat)" panose="02020603050405020304" pitchFamily="18" charset="-52"/>
              </a:rPr>
              <a:t> </a:t>
            </a:r>
            <a:r>
              <a:rPr lang="ru-RU" altLang="ru-RU" sz="2500" b="1" dirty="0" err="1">
                <a:latin typeface="Times Roman (Azeri Lat)" panose="02020603050405020304" pitchFamily="18" charset="-52"/>
              </a:rPr>
              <a:t>иля</a:t>
            </a:r>
            <a:r>
              <a:rPr lang="ru-RU" altLang="ru-RU" sz="2500" b="1" dirty="0">
                <a:latin typeface="Times Roman (Azeri Lat)" panose="02020603050405020304" pitchFamily="18" charset="-52"/>
              </a:rPr>
              <a:t> </a:t>
            </a:r>
            <a:r>
              <a:rPr lang="ru-RU" altLang="ru-RU" sz="2500" b="1" dirty="0" err="1">
                <a:latin typeface="Times Roman (Azeri Lat)" panose="02020603050405020304" pitchFamily="18" charset="-52"/>
              </a:rPr>
              <a:t>баьлы</a:t>
            </a:r>
            <a:r>
              <a:rPr lang="ru-RU" altLang="ru-RU" sz="2500" b="1" dirty="0">
                <a:latin typeface="Times Roman (Azeri Lat)" panose="02020603050405020304" pitchFamily="18" charset="-52"/>
              </a:rPr>
              <a:t> </a:t>
            </a:r>
            <a:r>
              <a:rPr lang="ru-RU" altLang="ru-RU" sz="2500" b="1" dirty="0" err="1">
                <a:latin typeface="Times Roman (Azeri Lat)" panose="02020603050405020304" pitchFamily="18" charset="-52"/>
              </a:rPr>
              <a:t>эюстярдийи</a:t>
            </a:r>
            <a:r>
              <a:rPr lang="ru-RU" altLang="ru-RU" sz="2500" b="1" dirty="0">
                <a:latin typeface="Times Roman (Azeri Lat)" panose="02020603050405020304" pitchFamily="18" charset="-52"/>
              </a:rPr>
              <a:t> </a:t>
            </a:r>
            <a:r>
              <a:rPr lang="ru-RU" altLang="ru-RU" sz="2500" b="1" dirty="0" err="1" smtClean="0">
                <a:latin typeface="Times Roman (Azeri Lat)" panose="02020603050405020304" pitchFamily="18" charset="-52"/>
              </a:rPr>
              <a:t>хидмятин</a:t>
            </a:r>
            <a:endParaRPr lang="az-Latn-AZ" altLang="ru-RU" sz="2500" b="1" dirty="0" smtClean="0">
              <a:latin typeface="Times Roman (Azeri Lat)" panose="02020603050405020304" pitchFamily="18" charset="-52"/>
            </a:endParaRPr>
          </a:p>
          <a:p>
            <a:r>
              <a:rPr lang="ru-RU" altLang="ru-RU" sz="2500" b="1" dirty="0" err="1" smtClean="0">
                <a:latin typeface="Times Roman (Azeri Lat)" panose="02020603050405020304" pitchFamily="18" charset="-52"/>
              </a:rPr>
              <a:t>щаггыны</a:t>
            </a:r>
            <a:r>
              <a:rPr lang="ru-RU" altLang="ru-RU" sz="2500" b="1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500" b="1" dirty="0" err="1">
                <a:latin typeface="Times Roman (Azeri Lat)" panose="02020603050405020304" pitchFamily="18" charset="-52"/>
              </a:rPr>
              <a:t>юдяйян</a:t>
            </a:r>
            <a:r>
              <a:rPr lang="ru-RU" altLang="ru-RU" sz="2500" b="1" dirty="0">
                <a:latin typeface="Times Roman (Azeri Lat)" panose="02020603050405020304" pitchFamily="18" charset="-52"/>
              </a:rPr>
              <a:t> </a:t>
            </a:r>
            <a:r>
              <a:rPr lang="ru-RU" altLang="ru-RU" sz="2500" b="1" dirty="0" err="1">
                <a:latin typeface="Times Roman (Azeri Lat)" panose="02020603050405020304" pitchFamily="18" charset="-52"/>
              </a:rPr>
              <a:t>мцштяри</a:t>
            </a:r>
            <a:r>
              <a:rPr lang="ru-RU" altLang="ru-RU" sz="2500" b="1" dirty="0">
                <a:latin typeface="Times Roman (Azeri Lat)" panose="02020603050405020304" pitchFamily="18" charset="-52"/>
              </a:rPr>
              <a:t> кими </a:t>
            </a:r>
            <a:r>
              <a:rPr lang="ru-RU" altLang="ru-RU" sz="2500" b="1" dirty="0" err="1">
                <a:latin typeface="Times Roman (Azeri Lat)" panose="02020603050405020304" pitchFamily="18" charset="-52"/>
              </a:rPr>
              <a:t>чыхыш</a:t>
            </a:r>
            <a:r>
              <a:rPr lang="ru-RU" altLang="ru-RU" sz="2500" b="1" dirty="0">
                <a:latin typeface="Times Roman (Azeri Lat)" panose="02020603050405020304" pitchFamily="18" charset="-52"/>
              </a:rPr>
              <a:t> </a:t>
            </a:r>
            <a:r>
              <a:rPr lang="ru-RU" altLang="ru-RU" sz="2500" b="1" dirty="0" err="1">
                <a:latin typeface="Times Roman (Azeri Lat)" panose="02020603050405020304" pitchFamily="18" charset="-52"/>
              </a:rPr>
              <a:t>едирляр</a:t>
            </a:r>
            <a:r>
              <a:rPr lang="ru-RU" altLang="ru-RU" sz="2500" b="1" dirty="0">
                <a:latin typeface="Times Roman (Azeri Lat)" panose="02020603050405020304" pitchFamily="18" charset="-52"/>
              </a:rPr>
              <a:t>. </a:t>
            </a:r>
            <a:endParaRPr lang="ru-RU" sz="2500" b="1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="" xmlns:p14="http://schemas.microsoft.com/office/powerpoint/2010/main" val="1012899086"/>
              </p:ext>
            </p:extLst>
          </p:nvPr>
        </p:nvGraphicFramePr>
        <p:xfrm>
          <a:off x="871901" y="2527344"/>
          <a:ext cx="10715496" cy="3537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302539923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7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5000" t="-33000" r="-5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07102" y="1658158"/>
            <a:ext cx="8229600" cy="4857750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endParaRPr lang="ru-RU" altLang="ru-RU" sz="1600" dirty="0" smtClean="0">
              <a:latin typeface="Times Roman (Azeri Lat)" panose="02020603050405020304" pitchFamily="18" charset="-52"/>
            </a:endParaRPr>
          </a:p>
        </p:txBody>
      </p:sp>
      <p:sp>
        <p:nvSpPr>
          <p:cNvPr id="4" name="Вертикальный свиток 3"/>
          <p:cNvSpPr/>
          <p:nvPr/>
        </p:nvSpPr>
        <p:spPr>
          <a:xfrm>
            <a:off x="831954" y="95535"/>
            <a:ext cx="10335718" cy="6537277"/>
          </a:xfrm>
          <a:prstGeom prst="verticalScroll">
            <a:avLst/>
          </a:prstGeom>
          <a:blipFill dpi="0" rotWithShape="1">
            <a:blip r:embed="rId3">
              <a:alphaModFix amt="26000"/>
            </a:blip>
            <a:srcRect/>
            <a:tile tx="0" ty="0" sx="100000" sy="100000" flip="none" algn="tl"/>
          </a:blipFill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80000"/>
              </a:lnSpc>
              <a:buClr>
                <a:schemeClr val="accent1"/>
              </a:buClr>
              <a:buSzPct val="110000"/>
            </a:pPr>
            <a:endParaRPr lang="en-US" altLang="ru-RU" sz="2800" dirty="0" smtClean="0">
              <a:latin typeface="Times Roman AzLat" panose="02020603050405020304" pitchFamily="18" charset="-52"/>
            </a:endParaRPr>
          </a:p>
          <a:p>
            <a:pPr>
              <a:lnSpc>
                <a:spcPct val="80000"/>
              </a:lnSpc>
              <a:buClr>
                <a:schemeClr val="accent1"/>
              </a:buClr>
              <a:buSzPct val="110000"/>
            </a:pPr>
            <a:endParaRPr lang="en-US" altLang="ru-RU" sz="2800" dirty="0" smtClean="0">
              <a:latin typeface="Times Roman AzLat" panose="02020603050405020304" pitchFamily="18" charset="-52"/>
            </a:endParaRPr>
          </a:p>
          <a:p>
            <a:pPr>
              <a:lnSpc>
                <a:spcPct val="80000"/>
              </a:lnSpc>
              <a:buClr>
                <a:schemeClr val="accent1"/>
              </a:buClr>
              <a:buSzPct val="110000"/>
            </a:pPr>
            <a:r>
              <a:rPr lang="ru-RU" altLang="ru-RU" sz="2800" dirty="0" err="1" smtClean="0">
                <a:latin typeface="Times Roman AzLat" panose="02020603050405020304" pitchFamily="18" charset="-52"/>
              </a:rPr>
              <a:t>Йцкдашымаларын</a:t>
            </a:r>
            <a:r>
              <a:rPr lang="ru-RU" altLang="ru-RU" sz="2800" dirty="0" smtClean="0">
                <a:latin typeface="Times Roman AzLat" panose="02020603050405020304" pitchFamily="18" charset="-52"/>
              </a:rPr>
              <a:t> </a:t>
            </a:r>
            <a:r>
              <a:rPr lang="ru-RU" altLang="ru-RU" sz="2800" dirty="0" err="1">
                <a:latin typeface="Times Roman AzLat" panose="02020603050405020304" pitchFamily="18" charset="-52"/>
              </a:rPr>
              <a:t>интермодал</a:t>
            </a:r>
            <a:r>
              <a:rPr lang="ru-RU" altLang="ru-RU" sz="2800" dirty="0">
                <a:latin typeface="Times Roman AzLat" panose="02020603050405020304" pitchFamily="18" charset="-52"/>
              </a:rPr>
              <a:t> </a:t>
            </a:r>
            <a:r>
              <a:rPr lang="ru-RU" altLang="ru-RU" sz="2800" dirty="0" err="1">
                <a:latin typeface="Times Roman AzLat" panose="02020603050405020304" pitchFamily="18" charset="-52"/>
              </a:rPr>
              <a:t>вя</a:t>
            </a:r>
            <a:r>
              <a:rPr lang="ru-RU" altLang="ru-RU" sz="2800" dirty="0">
                <a:latin typeface="Times Roman AzLat" panose="02020603050405020304" pitchFamily="18" charset="-52"/>
              </a:rPr>
              <a:t> </a:t>
            </a:r>
            <a:r>
              <a:rPr lang="ru-RU" altLang="ru-RU" sz="2800" dirty="0" err="1">
                <a:latin typeface="Times Roman AzLat" panose="02020603050405020304" pitchFamily="18" charset="-52"/>
              </a:rPr>
              <a:t>мултимодал</a:t>
            </a:r>
            <a:r>
              <a:rPr lang="ru-RU" altLang="ru-RU" sz="2800" dirty="0">
                <a:latin typeface="Times Roman AzLat" panose="02020603050405020304" pitchFamily="18" charset="-52"/>
              </a:rPr>
              <a:t> </a:t>
            </a:r>
            <a:r>
              <a:rPr lang="ru-RU" altLang="ru-RU" sz="2800" dirty="0" err="1">
                <a:latin typeface="Times Roman AzLat" panose="02020603050405020304" pitchFamily="18" charset="-52"/>
              </a:rPr>
              <a:t>системляринин</a:t>
            </a:r>
            <a:r>
              <a:rPr lang="ru-RU" altLang="ru-RU" sz="2800" dirty="0">
                <a:latin typeface="Times Roman AzLat" panose="02020603050405020304" pitchFamily="18" charset="-52"/>
              </a:rPr>
              <a:t> </a:t>
            </a:r>
            <a:endParaRPr lang="en-US" altLang="ru-RU" sz="2800" dirty="0" smtClean="0">
              <a:latin typeface="Times Roman AzLat" panose="02020603050405020304" pitchFamily="18" charset="-52"/>
            </a:endParaRPr>
          </a:p>
          <a:p>
            <a:pPr>
              <a:lnSpc>
                <a:spcPct val="80000"/>
              </a:lnSpc>
              <a:buClr>
                <a:schemeClr val="accent1"/>
              </a:buClr>
              <a:buSzPct val="110000"/>
            </a:pPr>
            <a:r>
              <a:rPr lang="en-US" altLang="ru-RU" sz="2800" dirty="0" smtClean="0">
                <a:latin typeface="Times Roman AzLat" panose="02020603050405020304" pitchFamily="18" charset="-52"/>
              </a:rPr>
              <a:t>                    </a:t>
            </a:r>
            <a:r>
              <a:rPr lang="ru-RU" altLang="ru-RU" sz="2800" dirty="0" err="1" smtClean="0">
                <a:latin typeface="Times Roman AzLat" panose="02020603050405020304" pitchFamily="18" charset="-52"/>
              </a:rPr>
              <a:t>ясас</a:t>
            </a:r>
            <a:r>
              <a:rPr lang="ru-RU" altLang="ru-RU" sz="2800" dirty="0" smtClean="0">
                <a:latin typeface="Times Roman AzLat" panose="02020603050405020304" pitchFamily="18" charset="-52"/>
              </a:rPr>
              <a:t> </a:t>
            </a:r>
            <a:r>
              <a:rPr lang="ru-RU" altLang="ru-RU" sz="2800" dirty="0" err="1">
                <a:latin typeface="Times Roman AzLat" panose="02020603050405020304" pitchFamily="18" charset="-52"/>
              </a:rPr>
              <a:t>фяалиййят</a:t>
            </a:r>
            <a:r>
              <a:rPr lang="ru-RU" altLang="ru-RU" sz="2800" dirty="0">
                <a:latin typeface="Times Roman AzLat" panose="02020603050405020304" pitchFamily="18" charset="-52"/>
              </a:rPr>
              <a:t> </a:t>
            </a:r>
            <a:r>
              <a:rPr lang="ru-RU" altLang="ru-RU" sz="2800" dirty="0" err="1">
                <a:latin typeface="Times Roman AzLat" panose="02020603050405020304" pitchFamily="18" charset="-52"/>
              </a:rPr>
              <a:t>принсипляриня</a:t>
            </a:r>
            <a:r>
              <a:rPr lang="ru-RU" altLang="ru-RU" sz="2800" dirty="0" smtClean="0">
                <a:latin typeface="Times Roman AzLat" panose="02020603050405020304" pitchFamily="18" charset="-52"/>
              </a:rPr>
              <a:t>:</a:t>
            </a:r>
            <a:endParaRPr lang="en-US" altLang="ru-RU" sz="2800" dirty="0" smtClean="0">
              <a:latin typeface="Times Roman AzLat" panose="02020603050405020304" pitchFamily="18" charset="-52"/>
            </a:endParaRPr>
          </a:p>
          <a:p>
            <a:pPr>
              <a:lnSpc>
                <a:spcPct val="80000"/>
              </a:lnSpc>
              <a:buClr>
                <a:schemeClr val="accent1"/>
              </a:buClr>
              <a:buSzPct val="110000"/>
            </a:pPr>
            <a:endParaRPr lang="ru-RU" altLang="ru-RU" sz="2400" dirty="0">
              <a:latin typeface="Times Roman AzLat" panose="02020603050405020304" pitchFamily="18" charset="-52"/>
            </a:endParaRPr>
          </a:p>
          <a:p>
            <a:pPr marL="342900" indent="-342900">
              <a:lnSpc>
                <a:spcPct val="80000"/>
              </a:lnSpc>
              <a:buClr>
                <a:schemeClr val="accent1"/>
              </a:buClr>
              <a:buSzPct val="110000"/>
              <a:buFont typeface="Wingdings" panose="05000000000000000000" pitchFamily="2" charset="2"/>
              <a:buChar char="v"/>
            </a:pPr>
            <a:r>
              <a:rPr lang="ru-RU" altLang="ru-RU" sz="2400" dirty="0">
                <a:latin typeface="Times Roman AzLat" panose="02020603050405020304" pitchFamily="18" charset="-52"/>
              </a:rPr>
              <a:t> </a:t>
            </a:r>
            <a:r>
              <a:rPr lang="ru-RU" altLang="ru-RU" sz="2400" dirty="0" err="1">
                <a:latin typeface="Times Roman AzLat" panose="02020603050405020304" pitchFamily="18" charset="-52"/>
              </a:rPr>
              <a:t>коммерсийа</a:t>
            </a:r>
            <a:r>
              <a:rPr lang="ru-RU" altLang="ru-RU" sz="2400" dirty="0">
                <a:latin typeface="Times Roman AzLat" panose="02020603050405020304" pitchFamily="18" charset="-52"/>
              </a:rPr>
              <a:t> </a:t>
            </a:r>
            <a:r>
              <a:rPr lang="ru-RU" altLang="ru-RU" sz="2400" dirty="0" err="1">
                <a:latin typeface="Times Roman AzLat" panose="02020603050405020304" pitchFamily="18" charset="-52"/>
              </a:rPr>
              <a:t>фяалиййяти</a:t>
            </a:r>
            <a:r>
              <a:rPr lang="ru-RU" altLang="ru-RU" sz="2400" dirty="0">
                <a:latin typeface="Times Roman AzLat" panose="02020603050405020304" pitchFamily="18" charset="-52"/>
              </a:rPr>
              <a:t> </a:t>
            </a:r>
            <a:r>
              <a:rPr lang="ru-RU" altLang="ru-RU" sz="2400" dirty="0" err="1">
                <a:latin typeface="Times Roman AzLat" panose="02020603050405020304" pitchFamily="18" charset="-52"/>
              </a:rPr>
              <a:t>цчцн</a:t>
            </a:r>
            <a:r>
              <a:rPr lang="ru-RU" altLang="ru-RU" sz="2400" dirty="0">
                <a:latin typeface="Times Roman AzLat" panose="02020603050405020304" pitchFamily="18" charset="-52"/>
              </a:rPr>
              <a:t> норматив </a:t>
            </a:r>
            <a:r>
              <a:rPr lang="ru-RU" altLang="ru-RU" sz="2400" dirty="0" err="1">
                <a:latin typeface="Times Roman AzLat" panose="02020603050405020304" pitchFamily="18" charset="-52"/>
              </a:rPr>
              <a:t>щцгуги</a:t>
            </a:r>
            <a:r>
              <a:rPr lang="ru-RU" altLang="ru-RU" sz="2400" dirty="0">
                <a:latin typeface="Times Roman AzLat" panose="02020603050405020304" pitchFamily="18" charset="-52"/>
              </a:rPr>
              <a:t> </a:t>
            </a:r>
            <a:r>
              <a:rPr lang="ru-RU" altLang="ru-RU" sz="2400" dirty="0" err="1">
                <a:latin typeface="Times Roman AzLat" panose="02020603050405020304" pitchFamily="18" charset="-52"/>
              </a:rPr>
              <a:t>базанын</a:t>
            </a:r>
            <a:r>
              <a:rPr lang="ru-RU" altLang="ru-RU" sz="2400" dirty="0">
                <a:latin typeface="Times Roman AzLat" panose="02020603050405020304" pitchFamily="18" charset="-52"/>
              </a:rPr>
              <a:t> </a:t>
            </a:r>
            <a:r>
              <a:rPr lang="ru-RU" altLang="ru-RU" sz="2400" dirty="0" err="1">
                <a:latin typeface="Times Roman AzLat" panose="02020603050405020304" pitchFamily="18" charset="-52"/>
              </a:rPr>
              <a:t>йарадылмасы</a:t>
            </a:r>
            <a:r>
              <a:rPr lang="ru-RU" altLang="ru-RU" sz="2400" dirty="0">
                <a:latin typeface="Times Roman AzLat" panose="02020603050405020304" pitchFamily="18" charset="-52"/>
              </a:rPr>
              <a:t> </a:t>
            </a:r>
            <a:r>
              <a:rPr lang="ru-RU" altLang="ru-RU" sz="2400" dirty="0" err="1">
                <a:latin typeface="Times Roman AzLat" panose="02020603050405020304" pitchFamily="18" charset="-52"/>
              </a:rPr>
              <a:t>вя</a:t>
            </a:r>
            <a:r>
              <a:rPr lang="ru-RU" altLang="ru-RU" sz="2400" dirty="0">
                <a:latin typeface="Times Roman AzLat" panose="02020603050405020304" pitchFamily="18" charset="-52"/>
              </a:rPr>
              <a:t> </a:t>
            </a:r>
            <a:r>
              <a:rPr lang="ru-RU" altLang="ru-RU" sz="2400" dirty="0" err="1">
                <a:latin typeface="Times Roman AzLat" panose="02020603050405020304" pitchFamily="18" charset="-52"/>
              </a:rPr>
              <a:t>формалашдырылмасы</a:t>
            </a:r>
            <a:r>
              <a:rPr lang="ru-RU" altLang="ru-RU" sz="2400" dirty="0" smtClean="0">
                <a:latin typeface="Times Roman AzLat" panose="02020603050405020304" pitchFamily="18" charset="-52"/>
              </a:rPr>
              <a:t>;</a:t>
            </a:r>
            <a:endParaRPr lang="en-US" altLang="ru-RU" sz="2400" dirty="0" smtClean="0">
              <a:latin typeface="Times Roman AzLat" panose="02020603050405020304" pitchFamily="18" charset="-52"/>
            </a:endParaRPr>
          </a:p>
          <a:p>
            <a:pPr>
              <a:lnSpc>
                <a:spcPct val="80000"/>
              </a:lnSpc>
              <a:buClr>
                <a:schemeClr val="accent1"/>
              </a:buClr>
              <a:buSzPct val="110000"/>
            </a:pPr>
            <a:endParaRPr lang="ru-RU" altLang="ru-RU" sz="2400" dirty="0">
              <a:latin typeface="Times Roman AzLat" panose="02020603050405020304" pitchFamily="18" charset="-52"/>
            </a:endParaRPr>
          </a:p>
          <a:p>
            <a:pPr marL="342900" indent="-342900">
              <a:lnSpc>
                <a:spcPct val="80000"/>
              </a:lnSpc>
              <a:buClr>
                <a:schemeClr val="accent1"/>
              </a:buClr>
              <a:buSzPct val="110000"/>
              <a:buFont typeface="Wingdings" panose="05000000000000000000" pitchFamily="2" charset="2"/>
              <a:buChar char="v"/>
            </a:pPr>
            <a:r>
              <a:rPr lang="ru-RU" altLang="ru-RU" sz="2400" dirty="0">
                <a:latin typeface="Times Roman AzLat" panose="02020603050405020304" pitchFamily="18" charset="-52"/>
              </a:rPr>
              <a:t> </a:t>
            </a:r>
            <a:r>
              <a:rPr lang="ru-RU" altLang="ru-RU" sz="2400" dirty="0" err="1">
                <a:latin typeface="Times Roman AzLat" panose="02020603050405020304" pitchFamily="18" charset="-52"/>
              </a:rPr>
              <a:t>йцкдашымаларын</a:t>
            </a:r>
            <a:r>
              <a:rPr lang="ru-RU" altLang="ru-RU" sz="2400" dirty="0">
                <a:latin typeface="Times Roman AzLat" panose="02020603050405020304" pitchFamily="18" charset="-52"/>
              </a:rPr>
              <a:t> </a:t>
            </a:r>
            <a:r>
              <a:rPr lang="ru-RU" altLang="ru-RU" sz="2400" dirty="0" err="1">
                <a:latin typeface="Times Roman AzLat" panose="02020603050405020304" pitchFamily="18" charset="-52"/>
              </a:rPr>
              <a:t>тяшкили</a:t>
            </a:r>
            <a:r>
              <a:rPr lang="ru-RU" altLang="ru-RU" sz="2400" dirty="0">
                <a:latin typeface="Times Roman AzLat" panose="02020603050405020304" pitchFamily="18" charset="-52"/>
              </a:rPr>
              <a:t> </a:t>
            </a:r>
            <a:r>
              <a:rPr lang="ru-RU" altLang="ru-RU" sz="2400" dirty="0" err="1">
                <a:latin typeface="Times Roman AzLat" panose="02020603050405020304" pitchFamily="18" charset="-52"/>
              </a:rPr>
              <a:t>иля</a:t>
            </a:r>
            <a:r>
              <a:rPr lang="ru-RU" altLang="ru-RU" sz="2400" dirty="0">
                <a:latin typeface="Times Roman AzLat" panose="02020603050405020304" pitchFamily="18" charset="-52"/>
              </a:rPr>
              <a:t> </a:t>
            </a:r>
            <a:r>
              <a:rPr lang="ru-RU" altLang="ru-RU" sz="2400" dirty="0" err="1">
                <a:latin typeface="Times Roman AzLat" panose="02020603050405020304" pitchFamily="18" charset="-52"/>
              </a:rPr>
              <a:t>баьлы</a:t>
            </a:r>
            <a:r>
              <a:rPr lang="ru-RU" altLang="ru-RU" sz="2400" dirty="0">
                <a:latin typeface="Times Roman AzLat" panose="02020603050405020304" pitchFamily="18" charset="-52"/>
              </a:rPr>
              <a:t> </a:t>
            </a:r>
            <a:r>
              <a:rPr lang="ru-RU" altLang="ru-RU" sz="2400" dirty="0" err="1">
                <a:latin typeface="Times Roman AzLat" panose="02020603050405020304" pitchFamily="18" charset="-52"/>
              </a:rPr>
              <a:t>малиййя</a:t>
            </a:r>
            <a:r>
              <a:rPr lang="ru-RU" altLang="ru-RU" sz="2400" dirty="0">
                <a:latin typeface="Times Roman AzLat" panose="02020603050405020304" pitchFamily="18" charset="-52"/>
              </a:rPr>
              <a:t> – </a:t>
            </a:r>
            <a:r>
              <a:rPr lang="ru-RU" altLang="ru-RU" sz="2400" dirty="0" err="1">
                <a:latin typeface="Times Roman AzLat" panose="02020603050405020304" pitchFamily="18" charset="-52"/>
              </a:rPr>
              <a:t>игтисад</a:t>
            </a:r>
            <a:r>
              <a:rPr lang="ru-RU" altLang="ru-RU" sz="2400" dirty="0">
                <a:latin typeface="Times Roman AzLat" panose="02020603050405020304" pitchFamily="18" charset="-52"/>
              </a:rPr>
              <a:t> </a:t>
            </a:r>
            <a:r>
              <a:rPr lang="ru-RU" altLang="ru-RU" sz="2400" dirty="0" err="1">
                <a:latin typeface="Times Roman AzLat" panose="02020603050405020304" pitchFamily="18" charset="-52"/>
              </a:rPr>
              <a:t>сяпкили</a:t>
            </a:r>
            <a:r>
              <a:rPr lang="ru-RU" altLang="ru-RU" sz="2400" dirty="0">
                <a:latin typeface="Times Roman AzLat" panose="02020603050405020304" pitchFamily="18" charset="-52"/>
              </a:rPr>
              <a:t> </a:t>
            </a:r>
            <a:r>
              <a:rPr lang="ru-RU" altLang="ru-RU" sz="2400" dirty="0" err="1">
                <a:latin typeface="Times Roman AzLat" panose="02020603050405020304" pitchFamily="18" charset="-52"/>
              </a:rPr>
              <a:t>мясяляляринин</a:t>
            </a:r>
            <a:r>
              <a:rPr lang="ru-RU" altLang="ru-RU" sz="2400" dirty="0">
                <a:latin typeface="Times Roman AzLat" panose="02020603050405020304" pitchFamily="18" charset="-52"/>
              </a:rPr>
              <a:t> </a:t>
            </a:r>
            <a:r>
              <a:rPr lang="ru-RU" altLang="ru-RU" sz="2400" dirty="0" err="1">
                <a:latin typeface="Times Roman AzLat" panose="02020603050405020304" pitchFamily="18" charset="-52"/>
              </a:rPr>
              <a:t>щяллиня</a:t>
            </a:r>
            <a:r>
              <a:rPr lang="ru-RU" altLang="ru-RU" sz="2400" dirty="0">
                <a:latin typeface="Times Roman AzLat" panose="02020603050405020304" pitchFamily="18" charset="-52"/>
              </a:rPr>
              <a:t> комплекс </a:t>
            </a:r>
            <a:r>
              <a:rPr lang="ru-RU" altLang="ru-RU" sz="2400" dirty="0" err="1">
                <a:latin typeface="Times Roman AzLat" panose="02020603050405020304" pitchFamily="18" charset="-52"/>
              </a:rPr>
              <a:t>йанашма</a:t>
            </a:r>
            <a:r>
              <a:rPr lang="ru-RU" altLang="ru-RU" sz="2400" dirty="0" smtClean="0">
                <a:latin typeface="Times Roman AzLat" panose="02020603050405020304" pitchFamily="18" charset="-52"/>
              </a:rPr>
              <a:t>;</a:t>
            </a:r>
            <a:endParaRPr lang="en-US" altLang="ru-RU" sz="2400" dirty="0" smtClean="0">
              <a:latin typeface="Times Roman AzLat" panose="02020603050405020304" pitchFamily="18" charset="-52"/>
            </a:endParaRPr>
          </a:p>
          <a:p>
            <a:pPr>
              <a:lnSpc>
                <a:spcPct val="80000"/>
              </a:lnSpc>
              <a:buClr>
                <a:schemeClr val="accent1"/>
              </a:buClr>
              <a:buSzPct val="110000"/>
            </a:pPr>
            <a:endParaRPr lang="ru-RU" altLang="ru-RU" sz="2400" dirty="0">
              <a:latin typeface="Times Roman AzLat" panose="02020603050405020304" pitchFamily="18" charset="-52"/>
            </a:endParaRPr>
          </a:p>
          <a:p>
            <a:pPr marL="342900" indent="-342900">
              <a:lnSpc>
                <a:spcPct val="80000"/>
              </a:lnSpc>
              <a:buClr>
                <a:schemeClr val="accent1"/>
              </a:buClr>
              <a:buSzPct val="110000"/>
              <a:buFont typeface="Wingdings" panose="05000000000000000000" pitchFamily="2" charset="2"/>
              <a:buChar char="v"/>
            </a:pPr>
            <a:r>
              <a:rPr lang="ru-RU" altLang="ru-RU" sz="2400" dirty="0">
                <a:latin typeface="Times Roman AzLat" panose="02020603050405020304" pitchFamily="18" charset="-52"/>
              </a:rPr>
              <a:t> </a:t>
            </a:r>
            <a:r>
              <a:rPr lang="ru-RU" altLang="ru-RU" sz="2400" dirty="0" err="1">
                <a:latin typeface="Times Roman AzLat" panose="02020603050405020304" pitchFamily="18" charset="-52"/>
              </a:rPr>
              <a:t>телекоммуникасийа</a:t>
            </a:r>
            <a:r>
              <a:rPr lang="ru-RU" altLang="ru-RU" sz="2400" dirty="0">
                <a:latin typeface="Times Roman AzLat" panose="02020603050405020304" pitchFamily="18" charset="-52"/>
              </a:rPr>
              <a:t> </a:t>
            </a:r>
            <a:r>
              <a:rPr lang="ru-RU" altLang="ru-RU" sz="2400" dirty="0" err="1">
                <a:latin typeface="Times Roman AzLat" panose="02020603050405020304" pitchFamily="18" charset="-52"/>
              </a:rPr>
              <a:t>шябякяляри</a:t>
            </a:r>
            <a:r>
              <a:rPr lang="ru-RU" altLang="ru-RU" sz="2400" dirty="0">
                <a:latin typeface="Times Roman AzLat" panose="02020603050405020304" pitchFamily="18" charset="-52"/>
              </a:rPr>
              <a:t> </a:t>
            </a:r>
            <a:r>
              <a:rPr lang="ru-RU" altLang="ru-RU" sz="2400" dirty="0" err="1">
                <a:latin typeface="Times Roman AzLat" panose="02020603050405020304" pitchFamily="18" charset="-52"/>
              </a:rPr>
              <a:t>вя</a:t>
            </a:r>
            <a:r>
              <a:rPr lang="ru-RU" altLang="ru-RU" sz="2400" dirty="0">
                <a:latin typeface="Times Roman AzLat" panose="02020603050405020304" pitchFamily="18" charset="-52"/>
              </a:rPr>
              <a:t> </a:t>
            </a:r>
            <a:r>
              <a:rPr lang="ru-RU" altLang="ru-RU" sz="2400" dirty="0" err="1">
                <a:latin typeface="Times Roman AzLat" panose="02020603050405020304" pitchFamily="18" charset="-52"/>
              </a:rPr>
              <a:t>сяняд</a:t>
            </a:r>
            <a:r>
              <a:rPr lang="ru-RU" altLang="ru-RU" sz="2400" dirty="0">
                <a:latin typeface="Times Roman AzLat" panose="02020603050405020304" pitchFamily="18" charset="-52"/>
              </a:rPr>
              <a:t> </a:t>
            </a:r>
            <a:r>
              <a:rPr lang="ru-RU" altLang="ru-RU" sz="2400" dirty="0" err="1">
                <a:latin typeface="Times Roman AzLat" panose="02020603050405020304" pitchFamily="18" charset="-52"/>
              </a:rPr>
              <a:t>дювриййясинин</a:t>
            </a:r>
            <a:r>
              <a:rPr lang="ru-RU" altLang="ru-RU" sz="2400" dirty="0">
                <a:latin typeface="Times Roman AzLat" panose="02020603050405020304" pitchFamily="18" charset="-52"/>
              </a:rPr>
              <a:t> </a:t>
            </a:r>
            <a:r>
              <a:rPr lang="ru-RU" altLang="ru-RU" sz="2400" dirty="0" err="1">
                <a:latin typeface="Times Roman AzLat" panose="02020603050405020304" pitchFamily="18" charset="-52"/>
              </a:rPr>
              <a:t>електрон</a:t>
            </a:r>
            <a:r>
              <a:rPr lang="ru-RU" altLang="ru-RU" sz="2400" dirty="0">
                <a:latin typeface="Times Roman AzLat" panose="02020603050405020304" pitchFamily="18" charset="-52"/>
              </a:rPr>
              <a:t> </a:t>
            </a:r>
            <a:r>
              <a:rPr lang="ru-RU" altLang="ru-RU" sz="2400" dirty="0" err="1">
                <a:latin typeface="Times Roman AzLat" panose="02020603050405020304" pitchFamily="18" charset="-52"/>
              </a:rPr>
              <a:t>системиндян</a:t>
            </a:r>
            <a:r>
              <a:rPr lang="ru-RU" altLang="ru-RU" sz="2400" dirty="0">
                <a:latin typeface="Times Roman AzLat" panose="02020603050405020304" pitchFamily="18" charset="-52"/>
              </a:rPr>
              <a:t> максимум </a:t>
            </a:r>
            <a:r>
              <a:rPr lang="ru-RU" altLang="ru-RU" sz="2400" dirty="0" err="1">
                <a:latin typeface="Times Roman AzLat" panose="02020603050405020304" pitchFamily="18" charset="-52"/>
              </a:rPr>
              <a:t>истифадя</a:t>
            </a:r>
            <a:r>
              <a:rPr lang="ru-RU" altLang="ru-RU" sz="2400" dirty="0">
                <a:latin typeface="Times Roman AzLat" panose="02020603050405020304" pitchFamily="18" charset="-52"/>
              </a:rPr>
              <a:t> </a:t>
            </a:r>
            <a:r>
              <a:rPr lang="ru-RU" altLang="ru-RU" sz="2400" dirty="0" err="1">
                <a:latin typeface="Times Roman AzLat" panose="02020603050405020304" pitchFamily="18" charset="-52"/>
              </a:rPr>
              <a:t>олунмасы</a:t>
            </a:r>
            <a:r>
              <a:rPr lang="ru-RU" altLang="ru-RU" sz="2400" dirty="0" smtClean="0">
                <a:latin typeface="Times Roman AzLat" panose="02020603050405020304" pitchFamily="18" charset="-52"/>
              </a:rPr>
              <a:t>;</a:t>
            </a:r>
            <a:endParaRPr lang="en-US" altLang="ru-RU" sz="2400" dirty="0" smtClean="0">
              <a:latin typeface="Times Roman AzLat" panose="02020603050405020304" pitchFamily="18" charset="-52"/>
            </a:endParaRPr>
          </a:p>
          <a:p>
            <a:pPr>
              <a:lnSpc>
                <a:spcPct val="80000"/>
              </a:lnSpc>
              <a:buClr>
                <a:schemeClr val="accent1"/>
              </a:buClr>
              <a:buSzPct val="110000"/>
            </a:pPr>
            <a:endParaRPr lang="ru-RU" altLang="ru-RU" sz="2400" dirty="0">
              <a:latin typeface="Times Roman AzLat" panose="02020603050405020304" pitchFamily="18" charset="-52"/>
            </a:endParaRPr>
          </a:p>
          <a:p>
            <a:pPr marL="342900" indent="-342900">
              <a:lnSpc>
                <a:spcPct val="80000"/>
              </a:lnSpc>
              <a:buClr>
                <a:schemeClr val="accent1"/>
              </a:buClr>
              <a:buSzPct val="110000"/>
              <a:buFont typeface="Wingdings" panose="05000000000000000000" pitchFamily="2" charset="2"/>
              <a:buChar char="v"/>
            </a:pPr>
            <a:r>
              <a:rPr lang="ru-RU" altLang="ru-RU" sz="2400" dirty="0">
                <a:latin typeface="Times Roman AzLat" panose="02020603050405020304" pitchFamily="18" charset="-52"/>
              </a:rPr>
              <a:t> </a:t>
            </a:r>
            <a:r>
              <a:rPr lang="ru-RU" altLang="ru-RU" sz="2400" dirty="0" err="1">
                <a:latin typeface="Times Roman AzLat" panose="02020603050405020304" pitchFamily="18" charset="-52"/>
              </a:rPr>
              <a:t>няглетмядя</a:t>
            </a:r>
            <a:r>
              <a:rPr lang="ru-RU" altLang="ru-RU" sz="2400" dirty="0">
                <a:latin typeface="Times Roman AzLat" panose="02020603050405020304" pitchFamily="18" charset="-52"/>
              </a:rPr>
              <a:t> </a:t>
            </a:r>
            <a:r>
              <a:rPr lang="ru-RU" altLang="ru-RU" sz="2400" dirty="0" err="1">
                <a:latin typeface="Times Roman AzLat" panose="02020603050405020304" pitchFamily="18" charset="-52"/>
              </a:rPr>
              <a:t>иштирак</a:t>
            </a:r>
            <a:r>
              <a:rPr lang="ru-RU" altLang="ru-RU" sz="2400" dirty="0">
                <a:latin typeface="Times Roman AzLat" panose="02020603050405020304" pitchFamily="18" charset="-52"/>
              </a:rPr>
              <a:t> </a:t>
            </a:r>
            <a:r>
              <a:rPr lang="ru-RU" altLang="ru-RU" sz="2400" dirty="0" err="1">
                <a:latin typeface="Times Roman AzLat" panose="02020603050405020304" pitchFamily="18" charset="-52"/>
              </a:rPr>
              <a:t>едян</a:t>
            </a:r>
            <a:r>
              <a:rPr lang="ru-RU" altLang="ru-RU" sz="2400" dirty="0">
                <a:latin typeface="Times Roman AzLat" panose="02020603050405020304" pitchFamily="18" charset="-52"/>
              </a:rPr>
              <a:t> </a:t>
            </a:r>
            <a:r>
              <a:rPr lang="ru-RU" altLang="ru-RU" sz="2400" dirty="0" err="1">
                <a:latin typeface="Times Roman AzLat" panose="02020603050405020304" pitchFamily="18" charset="-52"/>
              </a:rPr>
              <a:t>бцтцн</a:t>
            </a:r>
            <a:r>
              <a:rPr lang="ru-RU" altLang="ru-RU" sz="2400" dirty="0">
                <a:latin typeface="Times Roman AzLat" panose="02020603050405020304" pitchFamily="18" charset="-52"/>
              </a:rPr>
              <a:t> </a:t>
            </a:r>
            <a:r>
              <a:rPr lang="ru-RU" altLang="ru-RU" sz="2400" dirty="0" err="1">
                <a:latin typeface="Times Roman AzLat" panose="02020603050405020304" pitchFamily="18" charset="-52"/>
              </a:rPr>
              <a:t>лоэистик</a:t>
            </a:r>
            <a:r>
              <a:rPr lang="ru-RU" altLang="ru-RU" sz="2400" dirty="0">
                <a:latin typeface="Times Roman AzLat" panose="02020603050405020304" pitchFamily="18" charset="-52"/>
              </a:rPr>
              <a:t> </a:t>
            </a:r>
            <a:r>
              <a:rPr lang="ru-RU" altLang="ru-RU" sz="2400" dirty="0" err="1">
                <a:latin typeface="Times Roman AzLat" panose="02020603050405020304" pitchFamily="18" charset="-52"/>
              </a:rPr>
              <a:t>васитячилярин</a:t>
            </a:r>
            <a:r>
              <a:rPr lang="ru-RU" altLang="ru-RU" sz="2400" dirty="0">
                <a:latin typeface="Times Roman AzLat" panose="02020603050405020304" pitchFamily="18" charset="-52"/>
              </a:rPr>
              <a:t> </a:t>
            </a:r>
            <a:r>
              <a:rPr lang="ru-RU" altLang="ru-RU" sz="2400" dirty="0" err="1">
                <a:latin typeface="Times Roman AzLat" panose="02020603050405020304" pitchFamily="18" charset="-52"/>
              </a:rPr>
              <a:t>фяалиййятинин</a:t>
            </a:r>
            <a:r>
              <a:rPr lang="ru-RU" altLang="ru-RU" sz="2400" dirty="0">
                <a:latin typeface="Times Roman AzLat" panose="02020603050405020304" pitchFamily="18" charset="-52"/>
              </a:rPr>
              <a:t> </a:t>
            </a:r>
            <a:r>
              <a:rPr lang="ru-RU" altLang="ru-RU" sz="2400" dirty="0" err="1">
                <a:latin typeface="Times Roman AzLat" panose="02020603050405020304" pitchFamily="18" charset="-52"/>
              </a:rPr>
              <a:t>ялагяляндирилмяси</a:t>
            </a:r>
            <a:r>
              <a:rPr lang="ru-RU" altLang="ru-RU" sz="2400" dirty="0" smtClean="0">
                <a:latin typeface="Times Roman AzLat" panose="02020603050405020304" pitchFamily="18" charset="-52"/>
              </a:rPr>
              <a:t>;</a:t>
            </a:r>
            <a:endParaRPr lang="en-US" altLang="ru-RU" sz="2400" dirty="0" smtClean="0">
              <a:latin typeface="Times Roman AzLat" panose="02020603050405020304" pitchFamily="18" charset="-52"/>
            </a:endParaRPr>
          </a:p>
          <a:p>
            <a:pPr>
              <a:lnSpc>
                <a:spcPct val="80000"/>
              </a:lnSpc>
              <a:buClr>
                <a:schemeClr val="accent1"/>
              </a:buClr>
              <a:buSzPct val="110000"/>
            </a:pPr>
            <a:endParaRPr lang="ru-RU" altLang="ru-RU" sz="2400" dirty="0">
              <a:latin typeface="Times Roman AzLat" panose="02020603050405020304" pitchFamily="18" charset="-52"/>
            </a:endParaRPr>
          </a:p>
          <a:p>
            <a:pPr marL="342900" indent="-342900">
              <a:lnSpc>
                <a:spcPct val="80000"/>
              </a:lnSpc>
              <a:buClr>
                <a:schemeClr val="accent1"/>
              </a:buClr>
              <a:buSzPct val="110000"/>
              <a:buFont typeface="Wingdings" panose="05000000000000000000" pitchFamily="2" charset="2"/>
              <a:buChar char="v"/>
            </a:pPr>
            <a:r>
              <a:rPr lang="ru-RU" altLang="ru-RU" sz="2400" dirty="0">
                <a:latin typeface="Times Roman AzLat" panose="02020603050405020304" pitchFamily="18" charset="-52"/>
              </a:rPr>
              <a:t> </a:t>
            </a:r>
            <a:r>
              <a:rPr lang="ru-RU" altLang="ru-RU" sz="2400" dirty="0" err="1">
                <a:latin typeface="Times Roman AzLat" panose="02020603050405020304" pitchFamily="18" charset="-52"/>
              </a:rPr>
              <a:t>лоэистик</a:t>
            </a:r>
            <a:r>
              <a:rPr lang="ru-RU" altLang="ru-RU" sz="2400" dirty="0">
                <a:latin typeface="Times Roman AzLat" panose="02020603050405020304" pitchFamily="18" charset="-52"/>
              </a:rPr>
              <a:t> </a:t>
            </a:r>
            <a:r>
              <a:rPr lang="ru-RU" altLang="ru-RU" sz="2400" dirty="0" err="1">
                <a:latin typeface="Times Roman AzLat" panose="02020603050405020304" pitchFamily="18" charset="-52"/>
              </a:rPr>
              <a:t>васитячилярин</a:t>
            </a:r>
            <a:r>
              <a:rPr lang="ru-RU" altLang="ru-RU" sz="2400" dirty="0">
                <a:latin typeface="Times Roman AzLat" panose="02020603050405020304" pitchFamily="18" charset="-52"/>
              </a:rPr>
              <a:t> </a:t>
            </a:r>
            <a:r>
              <a:rPr lang="ru-RU" altLang="ru-RU" sz="2400" dirty="0" err="1">
                <a:latin typeface="Times Roman AzLat" panose="02020603050405020304" pitchFamily="18" charset="-52"/>
              </a:rPr>
              <a:t>кооперасийасы</a:t>
            </a:r>
            <a:r>
              <a:rPr lang="ru-RU" altLang="ru-RU" sz="2400" dirty="0" smtClean="0">
                <a:latin typeface="Times Roman AzLat" panose="02020603050405020304" pitchFamily="18" charset="-52"/>
              </a:rPr>
              <a:t>;</a:t>
            </a:r>
            <a:endParaRPr lang="en-US" altLang="ru-RU" sz="2400" dirty="0" smtClean="0">
              <a:latin typeface="Times Roman AzLat" panose="02020603050405020304" pitchFamily="18" charset="-52"/>
            </a:endParaRPr>
          </a:p>
          <a:p>
            <a:pPr>
              <a:lnSpc>
                <a:spcPct val="80000"/>
              </a:lnSpc>
              <a:buClr>
                <a:schemeClr val="accent1"/>
              </a:buClr>
              <a:buSzPct val="110000"/>
            </a:pPr>
            <a:endParaRPr lang="ru-RU" altLang="ru-RU" sz="2400" dirty="0">
              <a:latin typeface="Times Roman AzLat" panose="02020603050405020304" pitchFamily="18" charset="-52"/>
            </a:endParaRPr>
          </a:p>
          <a:p>
            <a:pPr marL="342900" indent="-342900">
              <a:lnSpc>
                <a:spcPct val="80000"/>
              </a:lnSpc>
              <a:buClr>
                <a:schemeClr val="accent1"/>
              </a:buClr>
              <a:buSzPct val="110000"/>
              <a:buFont typeface="Wingdings" panose="05000000000000000000" pitchFamily="2" charset="2"/>
              <a:buChar char="v"/>
            </a:pPr>
            <a:r>
              <a:rPr lang="ru-RU" altLang="ru-RU" sz="2400" dirty="0">
                <a:latin typeface="Times Roman AzLat" panose="02020603050405020304" pitchFamily="18" charset="-52"/>
              </a:rPr>
              <a:t> </a:t>
            </a:r>
            <a:r>
              <a:rPr lang="ru-RU" altLang="ru-RU" sz="2400" dirty="0" err="1">
                <a:latin typeface="Times Roman AzLat" panose="02020603050405020304" pitchFamily="18" charset="-52"/>
              </a:rPr>
              <a:t>мцхтялиф</a:t>
            </a:r>
            <a:r>
              <a:rPr lang="ru-RU" altLang="ru-RU" sz="2400" dirty="0">
                <a:latin typeface="Times Roman AzLat" panose="02020603050405020304" pitchFamily="18" charset="-52"/>
              </a:rPr>
              <a:t> </a:t>
            </a:r>
            <a:r>
              <a:rPr lang="ru-RU" altLang="ru-RU" sz="2400" dirty="0" err="1">
                <a:latin typeface="Times Roman AzLat" panose="02020603050405020304" pitchFamily="18" charset="-52"/>
              </a:rPr>
              <a:t>няглиййат</a:t>
            </a:r>
            <a:r>
              <a:rPr lang="ru-RU" altLang="ru-RU" sz="2400" dirty="0">
                <a:latin typeface="Times Roman AzLat" panose="02020603050405020304" pitchFamily="18" charset="-52"/>
              </a:rPr>
              <a:t> </a:t>
            </a:r>
            <a:r>
              <a:rPr lang="ru-RU" altLang="ru-RU" sz="2400" dirty="0" err="1">
                <a:latin typeface="Times Roman AzLat" panose="02020603050405020304" pitchFamily="18" charset="-52"/>
              </a:rPr>
              <a:t>васитяляри</a:t>
            </a:r>
            <a:r>
              <a:rPr lang="ru-RU" altLang="ru-RU" sz="2400" dirty="0">
                <a:latin typeface="Times Roman AzLat" panose="02020603050405020304" pitchFamily="18" charset="-52"/>
              </a:rPr>
              <a:t> </a:t>
            </a:r>
            <a:r>
              <a:rPr lang="ru-RU" altLang="ru-RU" sz="2400" dirty="0" err="1">
                <a:latin typeface="Times Roman AzLat" panose="02020603050405020304" pitchFamily="18" charset="-52"/>
              </a:rPr>
              <a:t>иля</a:t>
            </a:r>
            <a:r>
              <a:rPr lang="ru-RU" altLang="ru-RU" sz="2400" dirty="0">
                <a:latin typeface="Times Roman AzLat" panose="02020603050405020304" pitchFamily="18" charset="-52"/>
              </a:rPr>
              <a:t> </a:t>
            </a:r>
            <a:r>
              <a:rPr lang="ru-RU" altLang="ru-RU" sz="2400" dirty="0" err="1">
                <a:latin typeface="Times Roman AzLat" panose="02020603050405020304" pitchFamily="18" charset="-52"/>
              </a:rPr>
              <a:t>йцкдашымаларын</a:t>
            </a:r>
            <a:r>
              <a:rPr lang="ru-RU" altLang="ru-RU" sz="2400" dirty="0">
                <a:latin typeface="Times Roman AzLat" panose="02020603050405020304" pitchFamily="18" charset="-52"/>
              </a:rPr>
              <a:t> </a:t>
            </a:r>
            <a:r>
              <a:rPr lang="ru-RU" altLang="ru-RU" sz="2400" dirty="0" err="1">
                <a:latin typeface="Times Roman AzLat" panose="02020603050405020304" pitchFamily="18" charset="-52"/>
              </a:rPr>
              <a:t>инфраструктурунун</a:t>
            </a:r>
            <a:r>
              <a:rPr lang="ru-RU" altLang="ru-RU" sz="2400" dirty="0">
                <a:latin typeface="Times Roman AzLat" panose="02020603050405020304" pitchFamily="18" charset="-52"/>
              </a:rPr>
              <a:t> комплекс </a:t>
            </a:r>
            <a:r>
              <a:rPr lang="ru-RU" altLang="ru-RU" sz="2400" dirty="0" err="1">
                <a:latin typeface="Times Roman AzLat" panose="02020603050405020304" pitchFamily="18" charset="-52"/>
              </a:rPr>
              <a:t>инкишафы</a:t>
            </a:r>
            <a:r>
              <a:rPr lang="ru-RU" altLang="ru-RU" sz="2400" dirty="0">
                <a:latin typeface="Times Roman AzLat" panose="02020603050405020304" pitchFamily="18" charset="-52"/>
              </a:rPr>
              <a:t> </a:t>
            </a:r>
            <a:r>
              <a:rPr lang="ru-RU" altLang="ru-RU" sz="2400" dirty="0" err="1">
                <a:latin typeface="Times Roman AzLat" panose="02020603050405020304" pitchFamily="18" charset="-52"/>
              </a:rPr>
              <a:t>аид</a:t>
            </a:r>
            <a:r>
              <a:rPr lang="ru-RU" altLang="ru-RU" sz="2400" dirty="0">
                <a:latin typeface="Times Roman AzLat" panose="02020603050405020304" pitchFamily="18" charset="-52"/>
              </a:rPr>
              <a:t> </a:t>
            </a:r>
            <a:r>
              <a:rPr lang="ru-RU" altLang="ru-RU" sz="2400" dirty="0" err="1">
                <a:latin typeface="Times Roman AzLat" panose="02020603050405020304" pitchFamily="18" charset="-52"/>
              </a:rPr>
              <a:t>едилир</a:t>
            </a:r>
            <a:r>
              <a:rPr lang="ru-RU" altLang="ru-RU" sz="2400" dirty="0">
                <a:latin typeface="Times Roman AzLat" panose="02020603050405020304" pitchFamily="18" charset="-52"/>
              </a:rPr>
              <a:t>.</a:t>
            </a:r>
          </a:p>
          <a:p>
            <a:pPr algn="ctr">
              <a:buClr>
                <a:schemeClr val="accent1"/>
              </a:buClr>
              <a:buSzPct val="110000"/>
            </a:pPr>
            <a:endParaRPr lang="ru-RU" sz="2400" dirty="0">
              <a:latin typeface="Times Roman AzLat" panose="02020603050405020304" pitchFamily="18" charset="-5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451999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221698" y="1042312"/>
            <a:ext cx="10790419" cy="113982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altLang="ru-RU" sz="2800" b="1" dirty="0" smtClean="0">
              <a:latin typeface="Times Roman (Azeri Lat)" panose="02020603050405020304" pitchFamily="18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41949" y="2182136"/>
            <a:ext cx="6790544" cy="271964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ru-RU" sz="40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Times Roman AzLat" panose="02020603050405020304" pitchFamily="18" charset="-52"/>
              </a:rPr>
              <a:t> </a:t>
            </a:r>
            <a:endParaRPr lang="en-US" altLang="ru-RU" sz="4000" b="1" dirty="0" smtClean="0"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Times Roman AzLat" panose="02020603050405020304" pitchFamily="18" charset="-52"/>
            </a:endParaRPr>
          </a:p>
          <a:p>
            <a:pPr algn="ctr"/>
            <a:r>
              <a:rPr lang="az-Latn-AZ" altLang="ru-RU" sz="40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4.</a:t>
            </a:r>
            <a:r>
              <a:rPr lang="ru-RU" altLang="ru-RU" sz="40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Times Roman AzLat" panose="02020603050405020304" pitchFamily="18" charset="-52"/>
              </a:rPr>
              <a:t>ЛОЭИСТИК СИСТЕМЛЯРДЯ  НЯГЛИЙЙАТ</a:t>
            </a:r>
            <a:r>
              <a:rPr lang="az-Latn-AZ" altLang="ru-RU" sz="40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Times Roman (Azeri Lat)" panose="02020603050405020304" pitchFamily="18" charset="-52"/>
              </a:rPr>
              <a:t>  </a:t>
            </a:r>
            <a:r>
              <a:rPr lang="ru-RU" altLang="ru-RU" sz="40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Times Roman AzLat" panose="02020603050405020304" pitchFamily="18" charset="-52"/>
              </a:rPr>
              <a:t>ТАРИФЛЯРИ</a:t>
            </a:r>
          </a:p>
          <a:p>
            <a:pPr algn="ctr"/>
            <a:endParaRPr lang="ru-RU" sz="40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Times Roman AzLat" panose="02020603050405020304" pitchFamily="18" charset="-5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377340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451806433"/>
              </p:ext>
            </p:extLst>
          </p:nvPr>
        </p:nvGraphicFramePr>
        <p:xfrm>
          <a:off x="0" y="2923082"/>
          <a:ext cx="12192000" cy="3829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175948" cy="30579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948" y="0"/>
            <a:ext cx="6016052" cy="30579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9332750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250D642-1B34-4493-B4D6-8301D7A041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B250D642-1B34-4493-B4D6-8301D7A041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2610156-E486-4C4F-A369-7AF4E21DBA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>
                                            <p:graphicEl>
                                              <a:dgm id="{82610156-E486-4C4F-A369-7AF4E21DBA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F292FCA-2FEE-4619-AF29-28632E6B10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BF292FCA-2FEE-4619-AF29-28632E6B10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5841A5F-1E9F-4ED5-8BF8-9340337664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graphicEl>
                                              <a:dgm id="{45841A5F-1E9F-4ED5-8BF8-9340337664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416F0FF-DEAF-4230-86C1-07DF38A24B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7416F0FF-DEAF-4230-86C1-07DF38A24B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729C6F3-E340-48D7-B9A9-26A570AB58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dgm id="{1729C6F3-E340-48D7-B9A9-26A570AB58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8851CAD-13BF-4BA9-A3B7-C673F030CE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28851CAD-13BF-4BA9-A3B7-C673F030CE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024B571-9569-45D2-BF1F-9C71955FB1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">
                                            <p:graphicEl>
                                              <a:dgm id="{1024B571-9569-45D2-BF1F-9C71955FB1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0AAF6C2-FD93-4608-9334-B05B8DEF0A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">
                                            <p:graphicEl>
                                              <a:dgm id="{90AAF6C2-FD93-4608-9334-B05B8DEF0A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E811F20-BE7F-408D-AA8D-FB7D6E5014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">
                                            <p:graphicEl>
                                              <a:dgm id="{4E811F20-BE7F-408D-AA8D-FB7D6E5014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CEB745F-19CC-4D6C-99AE-B4DF9D06D7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">
                                            <p:graphicEl>
                                              <a:dgm id="{8CEB745F-19CC-4D6C-99AE-B4DF9D06D7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40F9D97-FF4E-4553-963B-6CC4B33252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5">
                                            <p:graphicEl>
                                              <a:dgm id="{440F9D97-FF4E-4553-963B-6CC4B33252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4C16A98-D1E2-4F7E-90BC-26D10EE708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5">
                                            <p:graphicEl>
                                              <a:dgm id="{74C16A98-D1E2-4F7E-90BC-26D10EE708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280D27B-091E-4BB2-9F2C-EDCAB0FA1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5">
                                            <p:graphicEl>
                                              <a:dgm id="{6280D27B-091E-4BB2-9F2C-EDCAB0FA1F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/>
        </p:bldSub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>
          <a:xfrm>
            <a:off x="416255" y="84740"/>
            <a:ext cx="10865271" cy="113982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cap="none" dirty="0" err="1" smtClean="0">
                <a:latin typeface="A3 Arial AzLat" panose="020B0604020202020204" pitchFamily="34" charset="-52"/>
              </a:rPr>
              <a:t>Автомобил</a:t>
            </a:r>
            <a:r>
              <a:rPr lang="ru-RU" sz="2400" b="1" cap="none" dirty="0" smtClean="0">
                <a:latin typeface="A3 Arial AzLat" panose="020B0604020202020204" pitchFamily="34" charset="-52"/>
              </a:rPr>
              <a:t> </a:t>
            </a:r>
            <a:r>
              <a:rPr lang="ru-RU" sz="2400" b="1" cap="none" dirty="0" err="1" smtClean="0">
                <a:latin typeface="A3 Arial AzLat" panose="020B0604020202020204" pitchFamily="34" charset="-52"/>
              </a:rPr>
              <a:t>няглиййаты</a:t>
            </a:r>
            <a:r>
              <a:rPr lang="ru-RU" sz="2400" b="1" cap="none" dirty="0" smtClean="0">
                <a:latin typeface="A3 Arial AzLat" panose="020B0604020202020204" pitchFamily="34" charset="-52"/>
              </a:rPr>
              <a:t> </a:t>
            </a:r>
            <a:r>
              <a:rPr lang="ru-RU" sz="2400" b="1" cap="none" dirty="0" err="1" smtClean="0">
                <a:latin typeface="A3 Arial AzLat" panose="020B0604020202020204" pitchFamily="34" charset="-52"/>
              </a:rPr>
              <a:t>васитяляринин</a:t>
            </a:r>
            <a:r>
              <a:rPr lang="ru-RU" sz="2400" b="1" cap="none" dirty="0" smtClean="0">
                <a:latin typeface="A3 Arial AzLat" panose="020B0604020202020204" pitchFamily="34" charset="-52"/>
              </a:rPr>
              <a:t> </a:t>
            </a:r>
            <a:r>
              <a:rPr lang="ru-RU" sz="2400" b="1" cap="none" dirty="0" err="1" smtClean="0">
                <a:latin typeface="A3 Arial AzLat" panose="020B0604020202020204" pitchFamily="34" charset="-52"/>
              </a:rPr>
              <a:t>иши</a:t>
            </a:r>
            <a:r>
              <a:rPr lang="ru-RU" sz="2400" b="1" cap="none" dirty="0" smtClean="0">
                <a:latin typeface="A3 Arial AzLat" panose="020B0604020202020204" pitchFamily="34" charset="-52"/>
              </a:rPr>
              <a:t> </a:t>
            </a:r>
            <a:r>
              <a:rPr lang="ru-RU" sz="2400" b="1" cap="none" dirty="0" err="1" smtClean="0">
                <a:latin typeface="A3 Arial AzLat" panose="020B0604020202020204" pitchFamily="34" charset="-52"/>
              </a:rPr>
              <a:t>йериня</a:t>
            </a:r>
            <a:r>
              <a:rPr lang="ru-RU" sz="2400" b="1" cap="none" dirty="0" smtClean="0">
                <a:latin typeface="A3 Arial AzLat" panose="020B0604020202020204" pitchFamily="34" charset="-52"/>
              </a:rPr>
              <a:t> </a:t>
            </a:r>
            <a:r>
              <a:rPr lang="ru-RU" sz="2400" b="1" cap="none" dirty="0" err="1" smtClean="0">
                <a:latin typeface="A3 Arial AzLat" panose="020B0604020202020204" pitchFamily="34" charset="-52"/>
              </a:rPr>
              <a:t>йетирилян</a:t>
            </a:r>
            <a:r>
              <a:rPr lang="ru-RU" sz="2400" b="1" cap="none" dirty="0" smtClean="0">
                <a:latin typeface="A3 Arial AzLat" panose="020B0604020202020204" pitchFamily="34" charset="-52"/>
              </a:rPr>
              <a:t> </a:t>
            </a:r>
            <a:r>
              <a:rPr lang="ru-RU" sz="2400" b="1" cap="none" dirty="0" err="1" smtClean="0">
                <a:latin typeface="A3 Arial AzLat" panose="020B0604020202020204" pitchFamily="34" charset="-52"/>
              </a:rPr>
              <a:t>ишлярин</a:t>
            </a:r>
            <a:r>
              <a:rPr lang="ru-RU" sz="2400" b="1" cap="none" dirty="0" smtClean="0">
                <a:latin typeface="A3 Arial AzLat" panose="020B0604020202020204" pitchFamily="34" charset="-52"/>
              </a:rPr>
              <a:t> </a:t>
            </a:r>
            <a:r>
              <a:rPr lang="ru-RU" sz="2400" b="1" cap="none" dirty="0" err="1" smtClean="0">
                <a:latin typeface="A3 Arial AzLat" panose="020B0604020202020204" pitchFamily="34" charset="-52"/>
              </a:rPr>
              <a:t>кямиййят</a:t>
            </a:r>
            <a:r>
              <a:rPr lang="ru-RU" sz="2400" b="1" cap="none" dirty="0" smtClean="0">
                <a:latin typeface="A3 Arial AzLat" panose="020B0604020202020204" pitchFamily="34" charset="-52"/>
              </a:rPr>
              <a:t> </a:t>
            </a:r>
            <a:r>
              <a:rPr lang="ru-RU" sz="2400" b="1" cap="none" dirty="0" err="1" smtClean="0">
                <a:latin typeface="A3 Arial AzLat" panose="020B0604020202020204" pitchFamily="34" charset="-52"/>
              </a:rPr>
              <a:t>вя</a:t>
            </a:r>
            <a:r>
              <a:rPr lang="ru-RU" sz="2400" b="1" cap="none" dirty="0" smtClean="0">
                <a:latin typeface="A3 Arial AzLat" panose="020B0604020202020204" pitchFamily="34" charset="-52"/>
              </a:rPr>
              <a:t> </a:t>
            </a:r>
            <a:r>
              <a:rPr lang="ru-RU" sz="2400" b="1" cap="none" dirty="0" err="1" smtClean="0">
                <a:latin typeface="A3 Arial AzLat" panose="020B0604020202020204" pitchFamily="34" charset="-52"/>
              </a:rPr>
              <a:t>кейфиййятини</a:t>
            </a:r>
            <a:r>
              <a:rPr lang="ru-RU" sz="2400" b="1" cap="none" dirty="0" smtClean="0">
                <a:latin typeface="A3 Arial AzLat" panose="020B0604020202020204" pitchFamily="34" charset="-52"/>
              </a:rPr>
              <a:t> </a:t>
            </a:r>
            <a:r>
              <a:rPr lang="ru-RU" sz="2400" b="1" cap="none" dirty="0" err="1" smtClean="0">
                <a:latin typeface="A3 Arial AzLat" panose="020B0604020202020204" pitchFamily="34" charset="-52"/>
              </a:rPr>
              <a:t>характеризя</a:t>
            </a:r>
            <a:r>
              <a:rPr lang="ru-RU" sz="2400" b="1" cap="none" dirty="0" smtClean="0">
                <a:latin typeface="A3 Arial AzLat" panose="020B0604020202020204" pitchFamily="34" charset="-52"/>
              </a:rPr>
              <a:t> </a:t>
            </a:r>
            <a:r>
              <a:rPr lang="ru-RU" sz="2400" b="1" cap="none" dirty="0" err="1" smtClean="0">
                <a:latin typeface="A3 Arial AzLat" panose="020B0604020202020204" pitchFamily="34" charset="-52"/>
              </a:rPr>
              <a:t>едян</a:t>
            </a:r>
            <a:r>
              <a:rPr lang="ru-RU" sz="2400" b="1" cap="none" dirty="0" smtClean="0">
                <a:latin typeface="A3 Arial AzLat" panose="020B0604020202020204" pitchFamily="34" charset="-52"/>
              </a:rPr>
              <a:t> техники – </a:t>
            </a:r>
            <a:r>
              <a:rPr lang="ru-RU" sz="2400" b="1" cap="none" dirty="0" err="1" smtClean="0">
                <a:latin typeface="A3 Arial AzLat" panose="020B0604020202020204" pitchFamily="34" charset="-52"/>
              </a:rPr>
              <a:t>истимар</a:t>
            </a:r>
            <a:r>
              <a:rPr lang="ru-RU" sz="2400" b="1" cap="none" dirty="0" smtClean="0">
                <a:latin typeface="A3 Arial AzLat" panose="020B0604020202020204" pitchFamily="34" charset="-52"/>
              </a:rPr>
              <a:t> </a:t>
            </a:r>
            <a:r>
              <a:rPr lang="ru-RU" sz="2400" b="1" cap="none" dirty="0" err="1" smtClean="0">
                <a:latin typeface="A3 Arial AzLat" panose="020B0604020202020204" pitchFamily="34" charset="-52"/>
              </a:rPr>
              <a:t>эюстяриъиляри</a:t>
            </a:r>
            <a:r>
              <a:rPr lang="ru-RU" sz="2400" b="1" cap="none" dirty="0" smtClean="0">
                <a:latin typeface="A3 Arial AzLat" panose="020B0604020202020204" pitchFamily="34" charset="-52"/>
              </a:rPr>
              <a:t> </a:t>
            </a:r>
            <a:r>
              <a:rPr lang="ru-RU" sz="2400" b="1" cap="none" dirty="0" err="1" smtClean="0">
                <a:latin typeface="A3 Arial AzLat" panose="020B0604020202020204" pitchFamily="34" charset="-52"/>
              </a:rPr>
              <a:t>системи</a:t>
            </a:r>
            <a:r>
              <a:rPr lang="ru-RU" sz="2400" b="1" cap="none" dirty="0" smtClean="0">
                <a:latin typeface="A3 Arial AzLat" panose="020B0604020202020204" pitchFamily="34" charset="-52"/>
              </a:rPr>
              <a:t> </a:t>
            </a:r>
            <a:r>
              <a:rPr lang="ru-RU" sz="2400" b="1" cap="none" dirty="0" err="1" smtClean="0">
                <a:latin typeface="A3 Arial AzLat" panose="020B0604020202020204" pitchFamily="34" charset="-52"/>
              </a:rPr>
              <a:t>иля</a:t>
            </a:r>
            <a:r>
              <a:rPr lang="ru-RU" sz="2400" b="1" cap="none" dirty="0" smtClean="0">
                <a:latin typeface="A3 Arial AzLat" panose="020B0604020202020204" pitchFamily="34" charset="-52"/>
              </a:rPr>
              <a:t> </a:t>
            </a:r>
            <a:r>
              <a:rPr lang="ru-RU" sz="2400" b="1" cap="none" dirty="0" err="1" smtClean="0">
                <a:latin typeface="A3 Arial AzLat" panose="020B0604020202020204" pitchFamily="34" charset="-52"/>
              </a:rPr>
              <a:t>характеризя</a:t>
            </a:r>
            <a:r>
              <a:rPr lang="ru-RU" sz="2400" b="1" cap="none" dirty="0" smtClean="0">
                <a:latin typeface="A3 Arial AzLat" panose="020B0604020202020204" pitchFamily="34" charset="-52"/>
              </a:rPr>
              <a:t> </a:t>
            </a:r>
            <a:r>
              <a:rPr lang="ru-RU" sz="2400" b="1" cap="none" dirty="0" err="1" smtClean="0">
                <a:latin typeface="A3 Arial AzLat" panose="020B0604020202020204" pitchFamily="34" charset="-52"/>
              </a:rPr>
              <a:t>олунур</a:t>
            </a:r>
            <a:r>
              <a:rPr lang="ru-RU" sz="2400" b="1" cap="none" dirty="0" smtClean="0">
                <a:latin typeface="A3 Arial AzLat" panose="020B0604020202020204" pitchFamily="34" charset="-52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altLang="ru-RU" sz="24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3 Arial AzLat" panose="020B0604020202020204" pitchFamily="34" charset="-52"/>
              </a:rPr>
              <a:t>Техники – </a:t>
            </a:r>
            <a:r>
              <a:rPr lang="ru-RU" altLang="ru-RU" sz="2400" b="1" cap="non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3 Arial AzLat" panose="020B0604020202020204" pitchFamily="34" charset="-52"/>
              </a:rPr>
              <a:t>истисмар</a:t>
            </a:r>
            <a:r>
              <a:rPr lang="ru-RU" altLang="ru-RU" sz="24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3 Arial AzLat" panose="020B0604020202020204" pitchFamily="34" charset="-52"/>
              </a:rPr>
              <a:t> </a:t>
            </a:r>
            <a:r>
              <a:rPr lang="ru-RU" altLang="ru-RU" sz="2400" b="1" cap="non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3 Arial AzLat" panose="020B0604020202020204" pitchFamily="34" charset="-52"/>
              </a:rPr>
              <a:t>эюстяри</a:t>
            </a:r>
            <a:r>
              <a:rPr lang="az-Latn-AZ" altLang="ru-RU" sz="24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Roman (Azeri Lat)" panose="02020603050405020304" pitchFamily="18" charset="-52"/>
              </a:rPr>
              <a:t>c</a:t>
            </a:r>
            <a:r>
              <a:rPr lang="ru-RU" altLang="ru-RU" sz="2400" b="1" cap="non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3 Arial AzLat" panose="020B0604020202020204" pitchFamily="34" charset="-52"/>
              </a:rPr>
              <a:t>иляри</a:t>
            </a:r>
            <a:r>
              <a:rPr lang="ru-RU" altLang="ru-RU" sz="24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3 Arial AzLat" panose="020B0604020202020204" pitchFamily="34" charset="-52"/>
              </a:rPr>
              <a:t> </a:t>
            </a:r>
            <a:r>
              <a:rPr lang="ru-RU" altLang="ru-RU" sz="2400" b="1" cap="non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3 Arial AzLat" panose="020B0604020202020204" pitchFamily="34" charset="-52"/>
              </a:rPr>
              <a:t>ики</a:t>
            </a:r>
            <a:r>
              <a:rPr lang="ru-RU" altLang="ru-RU" sz="24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3 Arial AzLat" panose="020B0604020202020204" pitchFamily="34" charset="-52"/>
              </a:rPr>
              <a:t> </a:t>
            </a:r>
            <a:r>
              <a:rPr lang="ru-RU" altLang="ru-RU" sz="2400" b="1" cap="non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3 Arial AzLat" panose="020B0604020202020204" pitchFamily="34" charset="-52"/>
              </a:rPr>
              <a:t>категорийайа</a:t>
            </a:r>
            <a:r>
              <a:rPr lang="ru-RU" altLang="ru-RU" sz="24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3 Arial AzLat" panose="020B0604020202020204" pitchFamily="34" charset="-52"/>
              </a:rPr>
              <a:t> – </a:t>
            </a:r>
            <a:r>
              <a:rPr lang="ru-RU" altLang="ru-RU" sz="2400" b="1" cap="non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3 Arial AzLat" panose="020B0604020202020204" pitchFamily="34" charset="-52"/>
              </a:rPr>
              <a:t>група</a:t>
            </a:r>
            <a:r>
              <a:rPr lang="ru-RU" altLang="ru-RU" sz="24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3 Arial AzLat" panose="020B0604020202020204" pitchFamily="34" charset="-52"/>
              </a:rPr>
              <a:t> </a:t>
            </a:r>
            <a:r>
              <a:rPr lang="ru-RU" altLang="ru-RU" sz="2400" b="1" cap="non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3 Arial AzLat" panose="020B0604020202020204" pitchFamily="34" charset="-52"/>
              </a:rPr>
              <a:t>бюлцнцр</a:t>
            </a:r>
            <a:r>
              <a:rPr lang="en-US" altLang="ru-RU" sz="24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Roman (Azeri Lat)" panose="02020603050405020304" pitchFamily="18" charset="-52"/>
              </a:rPr>
              <a:t>:</a:t>
            </a:r>
            <a:r>
              <a:rPr lang="ru-RU" altLang="ru-RU" sz="24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3 Arial AzLat" panose="020B0604020202020204" pitchFamily="34" charset="-52"/>
              </a:rPr>
              <a:t> </a:t>
            </a:r>
          </a:p>
        </p:txBody>
      </p:sp>
      <p:sp>
        <p:nvSpPr>
          <p:cNvPr id="3" name="Rectangle 6"/>
          <p:cNvSpPr txBox="1">
            <a:spLocks noChangeArrowheads="1"/>
          </p:cNvSpPr>
          <p:nvPr/>
        </p:nvSpPr>
        <p:spPr>
          <a:xfrm>
            <a:off x="416255" y="1873770"/>
            <a:ext cx="5588758" cy="85933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ru-RU" altLang="ru-RU" sz="2200" b="1" i="1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Биринжи</a:t>
            </a:r>
            <a:r>
              <a:rPr lang="ru-RU" altLang="ru-RU" sz="2200" b="1" i="1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200" b="1" i="1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група</a:t>
            </a:r>
            <a:r>
              <a:rPr lang="ru-RU" altLang="ru-RU" sz="22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2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йцк</a:t>
            </a:r>
            <a:r>
              <a:rPr lang="ru-RU" altLang="ru-RU" sz="22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2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автомобил</a:t>
            </a:r>
            <a:r>
              <a:rPr lang="ru-RU" altLang="ru-RU" sz="22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2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няглиййаты</a:t>
            </a:r>
            <a:r>
              <a:rPr lang="ru-RU" altLang="ru-RU" sz="22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2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васитяляриндян</a:t>
            </a:r>
            <a:r>
              <a:rPr lang="ru-RU" altLang="ru-RU" sz="22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2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истифадя</a:t>
            </a:r>
            <a:r>
              <a:rPr lang="ru-RU" altLang="ru-RU" sz="22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2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дяряъясини</a:t>
            </a:r>
            <a:r>
              <a:rPr lang="ru-RU" altLang="ru-RU" sz="22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2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характеризя</a:t>
            </a:r>
            <a:r>
              <a:rPr lang="ru-RU" altLang="ru-RU" sz="22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2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едян</a:t>
            </a:r>
            <a:r>
              <a:rPr lang="ru-RU" altLang="ru-RU" sz="22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2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эюстяриъиляр</a:t>
            </a:r>
            <a:r>
              <a:rPr lang="ru-RU" altLang="ru-RU" sz="22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2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аид</a:t>
            </a:r>
            <a:r>
              <a:rPr lang="ru-RU" altLang="ru-RU" sz="22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2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едилир</a:t>
            </a:r>
            <a:r>
              <a:rPr lang="ru-RU" altLang="ru-RU" sz="22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: 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535710" y="1708879"/>
            <a:ext cx="5426441" cy="10242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az-Latn-AZ" altLang="ru-RU" sz="2200" b="1" i="1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İkinci qrupa </a:t>
            </a:r>
            <a:r>
              <a:rPr lang="ru-RU" altLang="ru-RU" sz="22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няглиййат</a:t>
            </a:r>
            <a:r>
              <a:rPr lang="ru-RU" altLang="ru-RU" sz="22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2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васитяляринин</a:t>
            </a:r>
            <a:r>
              <a:rPr lang="ru-RU" altLang="ru-RU" sz="22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2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йериня</a:t>
            </a:r>
            <a:r>
              <a:rPr lang="ru-RU" altLang="ru-RU" sz="22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2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йетирдикляри</a:t>
            </a:r>
            <a:r>
              <a:rPr lang="ru-RU" altLang="ru-RU" sz="22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2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ишлярин</a:t>
            </a:r>
            <a:r>
              <a:rPr lang="ru-RU" altLang="ru-RU" sz="22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2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нятиъясини</a:t>
            </a:r>
            <a:r>
              <a:rPr lang="ru-RU" altLang="ru-RU" sz="22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2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характеризя</a:t>
            </a:r>
            <a:r>
              <a:rPr lang="ru-RU" altLang="ru-RU" sz="22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2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едян</a:t>
            </a:r>
            <a:r>
              <a:rPr lang="ru-RU" altLang="ru-RU" sz="22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2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эюстяри</a:t>
            </a:r>
            <a:r>
              <a:rPr lang="az-Latn-AZ" altLang="ru-RU" sz="22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c</a:t>
            </a:r>
            <a:r>
              <a:rPr lang="ru-RU" altLang="ru-RU" sz="22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иляр</a:t>
            </a:r>
            <a:r>
              <a:rPr lang="ru-RU" altLang="ru-RU" sz="22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: 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116469169"/>
              </p:ext>
            </p:extLst>
          </p:nvPr>
        </p:nvGraphicFramePr>
        <p:xfrm>
          <a:off x="-491319" y="2788170"/>
          <a:ext cx="8128000" cy="41268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="" xmlns:p14="http://schemas.microsoft.com/office/powerpoint/2010/main" val="3833473540"/>
              </p:ext>
            </p:extLst>
          </p:nvPr>
        </p:nvGraphicFramePr>
        <p:xfrm>
          <a:off x="6239681" y="2908091"/>
          <a:ext cx="6170304" cy="3871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="" xmlns:p14="http://schemas.microsoft.com/office/powerpoint/2010/main" val="44864457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Graphic spid="5" grpId="0">
        <p:bldAsOne/>
      </p:bldGraphic>
      <p:bldGraphic spid="6" grpId="0">
        <p:bldAsOne/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824989" y="883970"/>
            <a:ext cx="4959247" cy="209862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Roman (Azeri Lat)" panose="02020603050405020304" pitchFamily="18" charset="-52"/>
              </a:rPr>
              <a:t>      </a:t>
            </a:r>
            <a:r>
              <a:rPr lang="ru-RU" altLang="ru-RU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Roman (Azeri Lat)" panose="02020603050405020304" pitchFamily="18" charset="-52"/>
              </a:rPr>
              <a:t>Автомобил</a:t>
            </a:r>
            <a:r>
              <a:rPr lang="ru-RU" alt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Roman (Azeri Lat)" panose="02020603050405020304" pitchFamily="18" charset="-52"/>
              </a:rPr>
              <a:t> </a:t>
            </a:r>
            <a:r>
              <a:rPr lang="ru-RU" altLang="ru-RU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Roman (Azeri Lat)" panose="02020603050405020304" pitchFamily="18" charset="-52"/>
              </a:rPr>
              <a:t>няглиййатынын</a:t>
            </a:r>
            <a:r>
              <a:rPr lang="ru-RU" alt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Roman (Azeri Lat)" panose="02020603050405020304" pitchFamily="18" charset="-52"/>
              </a:rPr>
              <a:t> </a:t>
            </a:r>
            <a:r>
              <a:rPr lang="en-US" alt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Roman (Azeri Lat)" panose="02020603050405020304" pitchFamily="18" charset="-52"/>
              </a:rPr>
              <a:t>  </a:t>
            </a:r>
          </a:p>
          <a:p>
            <a:r>
              <a:rPr lang="en-US" alt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Roman (Azeri Lat)" panose="02020603050405020304" pitchFamily="18" charset="-52"/>
              </a:rPr>
              <a:t>  </a:t>
            </a:r>
            <a:r>
              <a:rPr lang="ru-RU" altLang="ru-RU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Roman (Azeri Lat)" panose="02020603050405020304" pitchFamily="18" charset="-52"/>
              </a:rPr>
              <a:t>йцк</a:t>
            </a:r>
            <a:r>
              <a:rPr lang="ru-RU" alt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Roman (Azeri Lat)" panose="02020603050405020304" pitchFamily="18" charset="-52"/>
              </a:rPr>
              <a:t> </a:t>
            </a:r>
            <a:r>
              <a:rPr lang="ru-RU" altLang="ru-RU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Roman (Azeri Lat)" panose="02020603050405020304" pitchFamily="18" charset="-52"/>
              </a:rPr>
              <a:t>тарифляри</a:t>
            </a:r>
            <a:r>
              <a:rPr lang="ru-RU" alt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Roman (Azeri Lat)" panose="02020603050405020304" pitchFamily="18" charset="-52"/>
              </a:rPr>
              <a:t>.</a:t>
            </a:r>
            <a:r>
              <a:rPr lang="ru-RU" alt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="" xmlns:p14="http://schemas.microsoft.com/office/powerpoint/2010/main" val="126418446"/>
              </p:ext>
            </p:extLst>
          </p:nvPr>
        </p:nvGraphicFramePr>
        <p:xfrm>
          <a:off x="1226065" y="3582648"/>
          <a:ext cx="9836676" cy="3410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205568" y="3112183"/>
            <a:ext cx="1179156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ru-RU" sz="3200" b="1" dirty="0" err="1">
                <a:latin typeface="Times Roman (Azeri Lat)" panose="02020603050405020304" pitchFamily="18" charset="-52"/>
              </a:rPr>
              <a:t>Автомобил</a:t>
            </a:r>
            <a:r>
              <a:rPr lang="ru-RU" altLang="ru-RU" sz="3200" b="1" dirty="0">
                <a:latin typeface="Times Roman (Azeri Lat)" panose="02020603050405020304" pitchFamily="18" charset="-52"/>
              </a:rPr>
              <a:t> </a:t>
            </a:r>
            <a:r>
              <a:rPr lang="ru-RU" altLang="ru-RU" sz="3200" b="1" dirty="0" err="1">
                <a:latin typeface="Times Roman (Azeri Lat)" panose="02020603050405020304" pitchFamily="18" charset="-52"/>
              </a:rPr>
              <a:t>няглиййаты</a:t>
            </a:r>
            <a:r>
              <a:rPr lang="ru-RU" altLang="ru-RU" sz="3200" b="1" dirty="0">
                <a:latin typeface="Times Roman (Azeri Lat)" panose="02020603050405020304" pitchFamily="18" charset="-52"/>
              </a:rPr>
              <a:t> </a:t>
            </a:r>
            <a:r>
              <a:rPr lang="ru-RU" altLang="ru-RU" sz="3200" b="1" dirty="0" err="1">
                <a:latin typeface="Times Roman (Azeri Lat)" panose="02020603050405020304" pitchFamily="18" charset="-52"/>
              </a:rPr>
              <a:t>тарифляриня</a:t>
            </a:r>
            <a:r>
              <a:rPr lang="ru-RU" altLang="ru-RU" sz="3200" b="1" dirty="0">
                <a:latin typeface="Times Roman (Azeri Lat)" panose="02020603050405020304" pitchFamily="18" charset="-52"/>
              </a:rPr>
              <a:t> </a:t>
            </a:r>
            <a:r>
              <a:rPr lang="ru-RU" altLang="ru-RU" sz="3200" b="1" dirty="0" err="1">
                <a:latin typeface="Times Roman (Azeri Lat)" panose="02020603050405020304" pitchFamily="18" charset="-52"/>
              </a:rPr>
              <a:t>ашаьыдакы</a:t>
            </a:r>
            <a:r>
              <a:rPr lang="ru-RU" altLang="ru-RU" sz="3200" b="1" dirty="0">
                <a:latin typeface="Times Roman (Azeri Lat)" panose="02020603050405020304" pitchFamily="18" charset="-52"/>
              </a:rPr>
              <a:t> </a:t>
            </a:r>
            <a:r>
              <a:rPr lang="ru-RU" altLang="ru-RU" sz="3200" b="1" dirty="0" err="1">
                <a:latin typeface="Times Roman (Azeri Lat)" panose="02020603050405020304" pitchFamily="18" charset="-52"/>
              </a:rPr>
              <a:t>факторлар</a:t>
            </a:r>
            <a:r>
              <a:rPr lang="ru-RU" altLang="ru-RU" sz="3200" b="1" dirty="0">
                <a:latin typeface="Times Roman (Azeri Lat)" panose="02020603050405020304" pitchFamily="18" charset="-52"/>
              </a:rPr>
              <a:t> </a:t>
            </a:r>
            <a:r>
              <a:rPr lang="ru-RU" altLang="ru-RU" sz="3200" b="1" dirty="0" err="1">
                <a:latin typeface="Times Roman (Azeri Lat)" panose="02020603050405020304" pitchFamily="18" charset="-52"/>
              </a:rPr>
              <a:t>тясир</a:t>
            </a:r>
            <a:r>
              <a:rPr lang="ru-RU" altLang="ru-RU" sz="3200" b="1" dirty="0">
                <a:latin typeface="Times Roman (Azeri Lat)" panose="02020603050405020304" pitchFamily="18" charset="-52"/>
              </a:rPr>
              <a:t> </a:t>
            </a:r>
            <a:r>
              <a:rPr lang="ru-RU" altLang="ru-RU" sz="3200" b="1" dirty="0" err="1">
                <a:latin typeface="Times Roman (Azeri Lat)" panose="02020603050405020304" pitchFamily="18" charset="-52"/>
              </a:rPr>
              <a:t>эюстярир</a:t>
            </a:r>
            <a:r>
              <a:rPr lang="ru-RU" altLang="ru-RU" sz="3200" b="1" dirty="0">
                <a:latin typeface="Times Roman (Azeri Lat)" panose="02020603050405020304" pitchFamily="18" charset="-52"/>
              </a:rPr>
              <a:t>: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3870">
            <a:off x="-111660" y="131786"/>
            <a:ext cx="4237121" cy="28430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894" t="23465" r="894" b="2235"/>
          <a:stretch/>
        </p:blipFill>
        <p:spPr>
          <a:xfrm rot="990433">
            <a:off x="7976764" y="153691"/>
            <a:ext cx="4401110" cy="27992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99851292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Graphic spid="15" grpId="0">
        <p:bldAsOne/>
      </p:bldGraphic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11187" y="263842"/>
            <a:ext cx="62470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ДЯНИЗ НЯГЛИЙЙАТЫ</a:t>
            </a:r>
            <a:r>
              <a:rPr lang="en-US" sz="3600" dirty="0" smtClean="0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sz="3600" dirty="0" smtClean="0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az-Latn-AZ" sz="3600" dirty="0" smtClean="0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600" dirty="0" smtClean="0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TAR</a:t>
            </a:r>
            <a:r>
              <a:rPr lang="az-Latn-AZ" sz="3600" dirty="0" smtClean="0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İ</a:t>
            </a:r>
            <a:r>
              <a:rPr lang="en-US" sz="3600" dirty="0" smtClean="0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az-Latn-AZ" sz="3600" dirty="0" smtClean="0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LƏRİ</a:t>
            </a:r>
            <a:r>
              <a:rPr lang="ru-RU" sz="3600" dirty="0" smtClean="0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dirty="0"/>
          </a:p>
        </p:txBody>
      </p:sp>
      <p:sp>
        <p:nvSpPr>
          <p:cNvPr id="6" name="6-конечная звезда 5"/>
          <p:cNvSpPr/>
          <p:nvPr/>
        </p:nvSpPr>
        <p:spPr>
          <a:xfrm>
            <a:off x="389745" y="2480872"/>
            <a:ext cx="2518347" cy="2188563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 smtClean="0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ясас</a:t>
            </a:r>
            <a:r>
              <a:rPr lang="ru-RU" sz="2800" dirty="0" smtClean="0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/>
          </a:p>
        </p:txBody>
      </p:sp>
      <p:sp>
        <p:nvSpPr>
          <p:cNvPr id="7" name="6-конечная звезда 6"/>
          <p:cNvSpPr/>
          <p:nvPr/>
        </p:nvSpPr>
        <p:spPr>
          <a:xfrm>
            <a:off x="3717561" y="2413417"/>
            <a:ext cx="2413415" cy="2345961"/>
          </a:xfrm>
          <a:prstGeom prst="star6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 smtClean="0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мцстясна</a:t>
            </a:r>
            <a:endParaRPr lang="ru-RU" sz="2800" dirty="0"/>
          </a:p>
        </p:txBody>
      </p:sp>
      <p:sp>
        <p:nvSpPr>
          <p:cNvPr id="8" name="6-конечная звезда 7"/>
          <p:cNvSpPr/>
          <p:nvPr/>
        </p:nvSpPr>
        <p:spPr>
          <a:xfrm>
            <a:off x="6775554" y="2413417"/>
            <a:ext cx="2488367" cy="2323475"/>
          </a:xfrm>
          <a:prstGeom prst="star6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хцсуси</a:t>
            </a:r>
            <a:endParaRPr lang="ru-RU" sz="2800" dirty="0"/>
          </a:p>
        </p:txBody>
      </p:sp>
      <p:sp>
        <p:nvSpPr>
          <p:cNvPr id="9" name="6-конечная звезда 8"/>
          <p:cNvSpPr/>
          <p:nvPr/>
        </p:nvSpPr>
        <p:spPr>
          <a:xfrm>
            <a:off x="9788577" y="2480872"/>
            <a:ext cx="2143593" cy="2188563"/>
          </a:xfrm>
          <a:prstGeom prst="star6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йерли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129327399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20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313544" y="987563"/>
            <a:ext cx="10320728" cy="10865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az-Latn-AZ" altLang="ru-RU" sz="3200" b="1" cap="none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5.</a:t>
            </a:r>
            <a:r>
              <a:rPr lang="ru-RU" altLang="ru-RU" sz="3200" b="1" cap="none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ЙЦКЛЯРИН  НЯГЛ  ЕДИЛМЯСИНИН ТЯШКИЛИ</a:t>
            </a:r>
            <a:br>
              <a:rPr lang="ru-RU" altLang="ru-RU" sz="3200" b="1" cap="none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</a:br>
            <a:r>
              <a:rPr lang="az-Latn-AZ" altLang="ru-RU" sz="3200" b="1" cap="none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                  </a:t>
            </a:r>
            <a:r>
              <a:rPr lang="ru-RU" altLang="ru-RU" sz="3200" b="1" cap="none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ВЯ  ИДАРЯ  ЕДИЛМЯСИ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63930" y="3274423"/>
            <a:ext cx="11436184" cy="612142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az-Latn-AZ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Азярбай</a:t>
            </a:r>
            <a:r>
              <a:rPr lang="az-Latn-AZ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c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ан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Республикасы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дахилиндя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йцклярин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дашынмасы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цчцн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ясас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 норматив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сянядляр</a:t>
            </a:r>
            <a:r>
              <a:rPr lang="ru-RU" altLang="ru-RU" sz="2400" dirty="0" smtClean="0">
                <a:solidFill>
                  <a:schemeClr val="bg1"/>
                </a:solidFill>
                <a:latin typeface="Times Roman (Azeri Lat)" panose="02020603050405020304" pitchFamily="18" charset="-52"/>
              </a:rPr>
              <a:t>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7908" y="2074093"/>
            <a:ext cx="112563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v"/>
              <a:tabLst>
                <a:tab pos="457200" algn="l"/>
                <a:tab pos="449580" algn="l"/>
              </a:tabLst>
            </a:pPr>
            <a:r>
              <a:rPr lang="ru-RU" sz="24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Йцклярин</a:t>
            </a:r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нягл</a:t>
            </a:r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едилмясинин</a:t>
            </a:r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тяшкили</a:t>
            </a:r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вя</a:t>
            </a:r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идаря</a:t>
            </a:r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едилмяси</a:t>
            </a:r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щяр</a:t>
            </a:r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бир</a:t>
            </a:r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юлкядя</a:t>
            </a:r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дювлят</a:t>
            </a:r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сявиййясиндя</a:t>
            </a:r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гябул</a:t>
            </a:r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едилян</a:t>
            </a:r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чохлу</a:t>
            </a:r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сайда </a:t>
            </a:r>
            <a:r>
              <a:rPr lang="ru-RU" sz="24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ганунвериъилик</a:t>
            </a:r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актлары</a:t>
            </a:r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вя</a:t>
            </a:r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норматив</a:t>
            </a:r>
            <a:r>
              <a:rPr lang="az-Latn-AZ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щцгуги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сянядляр</a:t>
            </a:r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щабеля</a:t>
            </a:r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бейнялхалг</a:t>
            </a:r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разылашмалар</a:t>
            </a:r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вя</a:t>
            </a:r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конвенсийаларла</a:t>
            </a:r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тянзимлянир</a:t>
            </a:r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Times Azeri" panose="02020603050405020304" pitchFamily="18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="" xmlns:p14="http://schemas.microsoft.com/office/powerpoint/2010/main" val="2887017336"/>
              </p:ext>
            </p:extLst>
          </p:nvPr>
        </p:nvGraphicFramePr>
        <p:xfrm>
          <a:off x="377908" y="3635466"/>
          <a:ext cx="11256364" cy="2902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250136615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Graphic spid="6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-1028700" y="2833687"/>
            <a:ext cx="8229600" cy="113982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altLang="ru-RU" sz="2800" b="1" i="1" dirty="0" smtClean="0">
              <a:latin typeface="A3 Times AzLat" panose="02020603050405020304" pitchFamily="18" charset="-52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56379" y="1765219"/>
            <a:ext cx="9571703" cy="1159119"/>
          </a:xfrm>
        </p:spPr>
        <p:txBody>
          <a:bodyPr>
            <a:noAutofit/>
          </a:bodyPr>
          <a:lstStyle/>
          <a:p>
            <a:r>
              <a:rPr lang="ru-RU" altLang="ru-RU" sz="3200" b="1" dirty="0">
                <a:solidFill>
                  <a:schemeClr val="bg2">
                    <a:lumMod val="50000"/>
                  </a:schemeClr>
                </a:solidFill>
                <a:effectLst/>
                <a:latin typeface="A3 Times AzLat" panose="02020603050405020304" pitchFamily="18" charset="-52"/>
              </a:rPr>
              <a:t>И</a:t>
            </a:r>
            <a:r>
              <a:rPr lang="en-US" altLang="ru-RU" sz="3200" b="1" dirty="0">
                <a:solidFill>
                  <a:schemeClr val="bg2">
                    <a:lumMod val="50000"/>
                  </a:schemeClr>
                </a:solidFill>
                <a:effectLst/>
                <a:latin typeface="Times Roman (Azeri Lat)" panose="02020603050405020304" pitchFamily="18" charset="-52"/>
              </a:rPr>
              <a:t>C</a:t>
            </a:r>
            <a:r>
              <a:rPr lang="ru-RU" altLang="ru-RU" sz="3200" b="1" dirty="0" err="1">
                <a:solidFill>
                  <a:schemeClr val="bg2">
                    <a:lumMod val="50000"/>
                  </a:schemeClr>
                </a:solidFill>
                <a:effectLst/>
                <a:latin typeface="A3 Times AzLat" panose="02020603050405020304" pitchFamily="18" charset="-52"/>
              </a:rPr>
              <a:t>тимаи</a:t>
            </a:r>
            <a:r>
              <a:rPr lang="ru-RU" altLang="ru-RU" sz="3200" b="1" dirty="0">
                <a:solidFill>
                  <a:schemeClr val="bg2">
                    <a:lumMod val="50000"/>
                  </a:schemeClr>
                </a:solidFill>
                <a:effectLst/>
                <a:latin typeface="A3 Times AzLat" panose="02020603050405020304" pitchFamily="18" charset="-52"/>
              </a:rPr>
              <a:t> </a:t>
            </a:r>
            <a:r>
              <a:rPr lang="ru-RU" altLang="ru-RU" sz="3200" b="1" dirty="0" err="1">
                <a:solidFill>
                  <a:schemeClr val="bg2">
                    <a:lumMod val="50000"/>
                  </a:schemeClr>
                </a:solidFill>
                <a:effectLst/>
                <a:latin typeface="A3 Times AzLat" panose="02020603050405020304" pitchFamily="18" charset="-52"/>
              </a:rPr>
              <a:t>истещсалын</a:t>
            </a:r>
            <a:r>
              <a:rPr lang="ru-RU" altLang="ru-RU" sz="3200" b="1" dirty="0">
                <a:solidFill>
                  <a:schemeClr val="bg2">
                    <a:lumMod val="50000"/>
                  </a:schemeClr>
                </a:solidFill>
                <a:effectLst/>
                <a:latin typeface="A3 Times AzLat" panose="02020603050405020304" pitchFamily="18" charset="-52"/>
              </a:rPr>
              <a:t> </a:t>
            </a:r>
            <a:r>
              <a:rPr lang="ru-RU" altLang="ru-RU" sz="3200" b="1" dirty="0" err="1">
                <a:solidFill>
                  <a:schemeClr val="bg2">
                    <a:lumMod val="50000"/>
                  </a:schemeClr>
                </a:solidFill>
                <a:effectLst/>
                <a:latin typeface="A3 Times AzLat" panose="02020603050405020304" pitchFamily="18" charset="-52"/>
              </a:rPr>
              <a:t>структурунда</a:t>
            </a:r>
            <a:r>
              <a:rPr lang="ru-RU" altLang="ru-RU" sz="3200" b="1" dirty="0">
                <a:solidFill>
                  <a:schemeClr val="bg2">
                    <a:lumMod val="50000"/>
                  </a:schemeClr>
                </a:solidFill>
                <a:effectLst/>
                <a:latin typeface="A3 Times AzLat" panose="02020603050405020304" pitchFamily="18" charset="-52"/>
              </a:rPr>
              <a:t> </a:t>
            </a:r>
            <a:r>
              <a:rPr lang="az-Latn-AZ" altLang="ru-RU" sz="3200" b="1" dirty="0" smtClean="0">
                <a:solidFill>
                  <a:schemeClr val="bg2">
                    <a:lumMod val="50000"/>
                  </a:schemeClr>
                </a:solidFill>
                <a:effectLst/>
                <a:latin typeface="Times Roman (Azeri Lat)" panose="02020603050405020304" pitchFamily="18" charset="-52"/>
              </a:rPr>
              <a:t> </a:t>
            </a:r>
            <a:br>
              <a:rPr lang="az-Latn-AZ" altLang="ru-RU" sz="3200" b="1" dirty="0" smtClean="0">
                <a:solidFill>
                  <a:schemeClr val="bg2">
                    <a:lumMod val="50000"/>
                  </a:schemeClr>
                </a:solidFill>
                <a:effectLst/>
                <a:latin typeface="Times Roman (Azeri Lat)" panose="02020603050405020304" pitchFamily="18" charset="-52"/>
              </a:rPr>
            </a:br>
            <a:r>
              <a:rPr lang="az-Latn-AZ" altLang="ru-RU" sz="3200" b="1" dirty="0" smtClean="0">
                <a:solidFill>
                  <a:schemeClr val="bg2">
                    <a:lumMod val="50000"/>
                  </a:schemeClr>
                </a:solidFill>
                <a:effectLst/>
                <a:latin typeface="Times Roman (Azeri Lat)" panose="02020603050405020304" pitchFamily="18" charset="-52"/>
              </a:rPr>
              <a:t>                    </a:t>
            </a:r>
            <a:r>
              <a:rPr lang="ru-RU" altLang="ru-RU" sz="3200" b="1" dirty="0" err="1" smtClean="0">
                <a:solidFill>
                  <a:schemeClr val="bg2">
                    <a:lumMod val="50000"/>
                  </a:schemeClr>
                </a:solidFill>
                <a:effectLst/>
                <a:latin typeface="A3 Times AzLat" panose="02020603050405020304" pitchFamily="18" charset="-52"/>
              </a:rPr>
              <a:t>няглиййатын</a:t>
            </a:r>
            <a:r>
              <a:rPr lang="ru-RU" altLang="ru-RU" sz="3200" b="1" dirty="0" smtClean="0">
                <a:solidFill>
                  <a:schemeClr val="bg2">
                    <a:lumMod val="50000"/>
                  </a:schemeClr>
                </a:solidFill>
                <a:effectLst/>
                <a:latin typeface="A3 Times AzLat" panose="02020603050405020304" pitchFamily="18" charset="-52"/>
              </a:rPr>
              <a:t> </a:t>
            </a:r>
            <a:r>
              <a:rPr lang="ru-RU" altLang="ru-RU" sz="3200" b="1" dirty="0" err="1">
                <a:solidFill>
                  <a:schemeClr val="bg2">
                    <a:lumMod val="50000"/>
                  </a:schemeClr>
                </a:solidFill>
                <a:effectLst/>
                <a:latin typeface="A3 Times AzLat" panose="02020603050405020304" pitchFamily="18" charset="-52"/>
              </a:rPr>
              <a:t>йери</a:t>
            </a:r>
            <a:r>
              <a:rPr lang="ru-RU" altLang="ru-RU" sz="3200" b="1" dirty="0">
                <a:solidFill>
                  <a:schemeClr val="bg2">
                    <a:lumMod val="50000"/>
                  </a:schemeClr>
                </a:solidFill>
                <a:effectLst/>
                <a:latin typeface="A3 Times AzLat" panose="02020603050405020304" pitchFamily="18" charset="-52"/>
              </a:rPr>
              <a:t/>
            </a:r>
            <a:br>
              <a:rPr lang="ru-RU" altLang="ru-RU" sz="3200" b="1" dirty="0">
                <a:solidFill>
                  <a:schemeClr val="bg2">
                    <a:lumMod val="50000"/>
                  </a:schemeClr>
                </a:solidFill>
                <a:effectLst/>
                <a:latin typeface="A3 Times AzLat" panose="02020603050405020304" pitchFamily="18" charset="-52"/>
              </a:rPr>
            </a:br>
            <a:endParaRPr lang="ru-RU" sz="3200" dirty="0">
              <a:solidFill>
                <a:schemeClr val="bg2">
                  <a:lumMod val="50000"/>
                </a:schemeClr>
              </a:solidFill>
              <a:effectLst/>
              <a:latin typeface="A3 Times AzLat" panose="02020603050405020304" pitchFamily="18" charset="-52"/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1937982" y="2833687"/>
            <a:ext cx="8733269" cy="3879072"/>
            <a:chOff x="2582780" y="1495259"/>
            <a:chExt cx="7369339" cy="4883041"/>
          </a:xfrm>
        </p:grpSpPr>
        <p:sp>
          <p:nvSpPr>
            <p:cNvPr id="32" name="Полилиния 31"/>
            <p:cNvSpPr/>
            <p:nvPr/>
          </p:nvSpPr>
          <p:spPr>
            <a:xfrm>
              <a:off x="6267450" y="2346952"/>
              <a:ext cx="1974779" cy="49208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93361"/>
                  </a:lnTo>
                  <a:lnTo>
                    <a:pt x="1974779" y="293361"/>
                  </a:lnTo>
                  <a:lnTo>
                    <a:pt x="1974779" y="492089"/>
                  </a:lnTo>
                </a:path>
              </a:pathLst>
            </a:cu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sp>
        <p:sp>
          <p:nvSpPr>
            <p:cNvPr id="34" name="Полилиния 33"/>
            <p:cNvSpPr/>
            <p:nvPr/>
          </p:nvSpPr>
          <p:spPr>
            <a:xfrm>
              <a:off x="4358831" y="2346952"/>
              <a:ext cx="1908618" cy="49208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908618" y="0"/>
                  </a:moveTo>
                  <a:lnTo>
                    <a:pt x="1908618" y="293361"/>
                  </a:lnTo>
                  <a:lnTo>
                    <a:pt x="0" y="293361"/>
                  </a:lnTo>
                  <a:lnTo>
                    <a:pt x="0" y="492089"/>
                  </a:lnTo>
                </a:path>
              </a:pathLst>
            </a:cu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sp>
        <p:sp>
          <p:nvSpPr>
            <p:cNvPr id="35" name="Полилиния 34"/>
            <p:cNvSpPr/>
            <p:nvPr/>
          </p:nvSpPr>
          <p:spPr>
            <a:xfrm>
              <a:off x="4557559" y="1495259"/>
              <a:ext cx="3419780" cy="851693"/>
            </a:xfrm>
            <a:custGeom>
              <a:avLst/>
              <a:gdLst>
                <a:gd name="connsiteX0" fmla="*/ 0 w 3419780"/>
                <a:gd name="connsiteY0" fmla="*/ 0 h 851693"/>
                <a:gd name="connsiteX1" fmla="*/ 3419780 w 3419780"/>
                <a:gd name="connsiteY1" fmla="*/ 0 h 851693"/>
                <a:gd name="connsiteX2" fmla="*/ 3419780 w 3419780"/>
                <a:gd name="connsiteY2" fmla="*/ 851693 h 851693"/>
                <a:gd name="connsiteX3" fmla="*/ 0 w 3419780"/>
                <a:gd name="connsiteY3" fmla="*/ 851693 h 851693"/>
                <a:gd name="connsiteX4" fmla="*/ 0 w 3419780"/>
                <a:gd name="connsiteY4" fmla="*/ 0 h 851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9780" h="851693">
                  <a:moveTo>
                    <a:pt x="0" y="0"/>
                  </a:moveTo>
                  <a:lnTo>
                    <a:pt x="3419780" y="0"/>
                  </a:lnTo>
                  <a:lnTo>
                    <a:pt x="3419780" y="851693"/>
                  </a:lnTo>
                  <a:lnTo>
                    <a:pt x="0" y="85169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20183" numCol="1" spcCol="1270" anchor="ctr" anchorCtr="0">
              <a:noAutofit/>
            </a:bodyPr>
            <a:lstStyle/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z-Latn-AZ" sz="2800" kern="1200" dirty="0" smtClean="0"/>
                <a:t>İ</a:t>
              </a:r>
              <a:r>
                <a:rPr lang="en-US" sz="2800" kern="1200" dirty="0" err="1" smtClean="0"/>
                <a:t>ctimai</a:t>
              </a:r>
              <a:r>
                <a:rPr lang="en-US" sz="2800" kern="1200" dirty="0" smtClean="0"/>
                <a:t> is</a:t>
              </a:r>
              <a:r>
                <a:rPr lang="az-Latn-AZ" sz="2800" kern="1200" dirty="0" smtClean="0"/>
                <a:t>tehsal</a:t>
              </a:r>
              <a:endParaRPr lang="ru-RU" sz="2800" kern="1200" dirty="0">
                <a:latin typeface="A3 Times AzLat" panose="02020603050405020304" pitchFamily="18" charset="-52"/>
              </a:endParaRPr>
            </a:p>
          </p:txBody>
        </p:sp>
        <p:sp>
          <p:nvSpPr>
            <p:cNvPr id="37" name="Полилиния 36"/>
            <p:cNvSpPr/>
            <p:nvPr/>
          </p:nvSpPr>
          <p:spPr>
            <a:xfrm>
              <a:off x="2582780" y="2839042"/>
              <a:ext cx="3552102" cy="851693"/>
            </a:xfrm>
            <a:custGeom>
              <a:avLst/>
              <a:gdLst>
                <a:gd name="connsiteX0" fmla="*/ 0 w 3552102"/>
                <a:gd name="connsiteY0" fmla="*/ 0 h 851693"/>
                <a:gd name="connsiteX1" fmla="*/ 3552102 w 3552102"/>
                <a:gd name="connsiteY1" fmla="*/ 0 h 851693"/>
                <a:gd name="connsiteX2" fmla="*/ 3552102 w 3552102"/>
                <a:gd name="connsiteY2" fmla="*/ 851693 h 851693"/>
                <a:gd name="connsiteX3" fmla="*/ 0 w 3552102"/>
                <a:gd name="connsiteY3" fmla="*/ 851693 h 851693"/>
                <a:gd name="connsiteX4" fmla="*/ 0 w 3552102"/>
                <a:gd name="connsiteY4" fmla="*/ 0 h 851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2102" h="851693">
                  <a:moveTo>
                    <a:pt x="0" y="0"/>
                  </a:moveTo>
                  <a:lnTo>
                    <a:pt x="3552102" y="0"/>
                  </a:lnTo>
                  <a:lnTo>
                    <a:pt x="3552102" y="851693"/>
                  </a:lnTo>
                  <a:lnTo>
                    <a:pt x="0" y="85169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20183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z-Latn-AZ" sz="2800" kern="1200" dirty="0" smtClean="0"/>
                <a:t>Maddi istehsal</a:t>
              </a:r>
              <a:endParaRPr lang="ru-RU" sz="2800" kern="1200" dirty="0">
                <a:latin typeface="A3 Times AzLat" panose="02020603050405020304" pitchFamily="18" charset="-52"/>
              </a:endParaRPr>
            </a:p>
          </p:txBody>
        </p:sp>
        <p:sp>
          <p:nvSpPr>
            <p:cNvPr id="39" name="Полилиния 38"/>
            <p:cNvSpPr/>
            <p:nvPr/>
          </p:nvSpPr>
          <p:spPr>
            <a:xfrm>
              <a:off x="2648940" y="4182824"/>
              <a:ext cx="3419780" cy="851693"/>
            </a:xfrm>
            <a:custGeom>
              <a:avLst/>
              <a:gdLst>
                <a:gd name="connsiteX0" fmla="*/ 0 w 3419780"/>
                <a:gd name="connsiteY0" fmla="*/ 0 h 851693"/>
                <a:gd name="connsiteX1" fmla="*/ 3419780 w 3419780"/>
                <a:gd name="connsiteY1" fmla="*/ 0 h 851693"/>
                <a:gd name="connsiteX2" fmla="*/ 3419780 w 3419780"/>
                <a:gd name="connsiteY2" fmla="*/ 851693 h 851693"/>
                <a:gd name="connsiteX3" fmla="*/ 0 w 3419780"/>
                <a:gd name="connsiteY3" fmla="*/ 851693 h 851693"/>
                <a:gd name="connsiteX4" fmla="*/ 0 w 3419780"/>
                <a:gd name="connsiteY4" fmla="*/ 0 h 851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9780" h="851693">
                  <a:moveTo>
                    <a:pt x="0" y="0"/>
                  </a:moveTo>
                  <a:lnTo>
                    <a:pt x="3419780" y="0"/>
                  </a:lnTo>
                  <a:lnTo>
                    <a:pt x="3419780" y="851693"/>
                  </a:lnTo>
                  <a:lnTo>
                    <a:pt x="0" y="85169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20183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z-Latn-AZ" sz="2800" kern="1200" dirty="0" smtClean="0"/>
                <a:t>Maddi nemətlər istehsalı</a:t>
              </a:r>
              <a:endParaRPr lang="ru-RU" sz="2800" kern="1200" dirty="0">
                <a:latin typeface="A3 Times AzLat" panose="02020603050405020304" pitchFamily="18" charset="-52"/>
              </a:endParaRPr>
            </a:p>
          </p:txBody>
        </p:sp>
        <p:sp>
          <p:nvSpPr>
            <p:cNvPr id="41" name="Полилиния 40"/>
            <p:cNvSpPr/>
            <p:nvPr/>
          </p:nvSpPr>
          <p:spPr>
            <a:xfrm>
              <a:off x="6532339" y="2839042"/>
              <a:ext cx="3419780" cy="851693"/>
            </a:xfrm>
            <a:custGeom>
              <a:avLst/>
              <a:gdLst>
                <a:gd name="connsiteX0" fmla="*/ 0 w 3419780"/>
                <a:gd name="connsiteY0" fmla="*/ 0 h 851693"/>
                <a:gd name="connsiteX1" fmla="*/ 3419780 w 3419780"/>
                <a:gd name="connsiteY1" fmla="*/ 0 h 851693"/>
                <a:gd name="connsiteX2" fmla="*/ 3419780 w 3419780"/>
                <a:gd name="connsiteY2" fmla="*/ 851693 h 851693"/>
                <a:gd name="connsiteX3" fmla="*/ 0 w 3419780"/>
                <a:gd name="connsiteY3" fmla="*/ 851693 h 851693"/>
                <a:gd name="connsiteX4" fmla="*/ 0 w 3419780"/>
                <a:gd name="connsiteY4" fmla="*/ 0 h 851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9780" h="851693">
                  <a:moveTo>
                    <a:pt x="0" y="0"/>
                  </a:moveTo>
                  <a:lnTo>
                    <a:pt x="3419780" y="0"/>
                  </a:lnTo>
                  <a:lnTo>
                    <a:pt x="3419780" y="851693"/>
                  </a:lnTo>
                  <a:lnTo>
                    <a:pt x="0" y="85169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20183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z-Latn-AZ" sz="2800" kern="1200" dirty="0" smtClean="0"/>
                <a:t>Qeyri- maddi istehsal</a:t>
              </a:r>
              <a:endParaRPr lang="ru-RU" sz="2800" kern="1200" dirty="0">
                <a:latin typeface="A3 Times AzLat" panose="02020603050405020304" pitchFamily="18" charset="-52"/>
              </a:endParaRPr>
            </a:p>
          </p:txBody>
        </p:sp>
        <p:sp>
          <p:nvSpPr>
            <p:cNvPr id="43" name="Полилиния 42"/>
            <p:cNvSpPr/>
            <p:nvPr/>
          </p:nvSpPr>
          <p:spPr>
            <a:xfrm>
              <a:off x="6532339" y="4182824"/>
              <a:ext cx="3419780" cy="851693"/>
            </a:xfrm>
            <a:custGeom>
              <a:avLst/>
              <a:gdLst>
                <a:gd name="connsiteX0" fmla="*/ 0 w 3419780"/>
                <a:gd name="connsiteY0" fmla="*/ 0 h 851693"/>
                <a:gd name="connsiteX1" fmla="*/ 3419780 w 3419780"/>
                <a:gd name="connsiteY1" fmla="*/ 0 h 851693"/>
                <a:gd name="connsiteX2" fmla="*/ 3419780 w 3419780"/>
                <a:gd name="connsiteY2" fmla="*/ 851693 h 851693"/>
                <a:gd name="connsiteX3" fmla="*/ 0 w 3419780"/>
                <a:gd name="connsiteY3" fmla="*/ 851693 h 851693"/>
                <a:gd name="connsiteX4" fmla="*/ 0 w 3419780"/>
                <a:gd name="connsiteY4" fmla="*/ 0 h 851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9780" h="851693">
                  <a:moveTo>
                    <a:pt x="0" y="0"/>
                  </a:moveTo>
                  <a:lnTo>
                    <a:pt x="3419780" y="0"/>
                  </a:lnTo>
                  <a:lnTo>
                    <a:pt x="3419780" y="851693"/>
                  </a:lnTo>
                  <a:lnTo>
                    <a:pt x="0" y="85169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20183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z-Latn-AZ" sz="2800" kern="1200" dirty="0" smtClean="0"/>
                <a:t>Maddi xidmətlər istehsalı</a:t>
              </a:r>
              <a:endParaRPr lang="ru-RU" sz="2800" kern="1200" dirty="0">
                <a:latin typeface="A3 Times AzLat" panose="02020603050405020304" pitchFamily="18" charset="-52"/>
              </a:endParaRPr>
            </a:p>
          </p:txBody>
        </p:sp>
        <p:sp>
          <p:nvSpPr>
            <p:cNvPr id="45" name="Полилиния 44"/>
            <p:cNvSpPr/>
            <p:nvPr/>
          </p:nvSpPr>
          <p:spPr>
            <a:xfrm>
              <a:off x="6532339" y="5526607"/>
              <a:ext cx="3419780" cy="851693"/>
            </a:xfrm>
            <a:custGeom>
              <a:avLst/>
              <a:gdLst>
                <a:gd name="connsiteX0" fmla="*/ 0 w 3419780"/>
                <a:gd name="connsiteY0" fmla="*/ 0 h 851693"/>
                <a:gd name="connsiteX1" fmla="*/ 3419780 w 3419780"/>
                <a:gd name="connsiteY1" fmla="*/ 0 h 851693"/>
                <a:gd name="connsiteX2" fmla="*/ 3419780 w 3419780"/>
                <a:gd name="connsiteY2" fmla="*/ 851693 h 851693"/>
                <a:gd name="connsiteX3" fmla="*/ 0 w 3419780"/>
                <a:gd name="connsiteY3" fmla="*/ 851693 h 851693"/>
                <a:gd name="connsiteX4" fmla="*/ 0 w 3419780"/>
                <a:gd name="connsiteY4" fmla="*/ 0 h 851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9780" h="851693">
                  <a:moveTo>
                    <a:pt x="0" y="0"/>
                  </a:moveTo>
                  <a:lnTo>
                    <a:pt x="3419780" y="0"/>
                  </a:lnTo>
                  <a:lnTo>
                    <a:pt x="3419780" y="851693"/>
                  </a:lnTo>
                  <a:lnTo>
                    <a:pt x="0" y="85169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20183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z-Latn-AZ" sz="2800" kern="1200" dirty="0" smtClean="0"/>
                <a:t>Nəqliyyat</a:t>
              </a:r>
              <a:endParaRPr lang="ru-RU" sz="2800" kern="1200" dirty="0">
                <a:latin typeface="A3 Times AzLat" panose="02020603050405020304" pitchFamily="18" charset="-52"/>
              </a:endParaRPr>
            </a:p>
          </p:txBody>
        </p:sp>
      </p:grpSp>
      <p:cxnSp>
        <p:nvCxnSpPr>
          <p:cNvPr id="65" name="Прямая соединительная линия 64"/>
          <p:cNvCxnSpPr/>
          <p:nvPr/>
        </p:nvCxnSpPr>
        <p:spPr>
          <a:xfrm>
            <a:off x="6146579" y="4237082"/>
            <a:ext cx="18566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6332243" y="4244444"/>
            <a:ext cx="0" cy="102777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6332243" y="5272218"/>
            <a:ext cx="30905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572436" y="228455"/>
            <a:ext cx="98305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5400" b="1" kern="0" dirty="0">
                <a:solidFill>
                  <a:schemeClr val="tx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altLang="ru-RU" sz="5400" b="1" kern="0" dirty="0" err="1">
                <a:solidFill>
                  <a:schemeClr val="tx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Roman AzLat" panose="02020603050405020304" pitchFamily="18" charset="-52"/>
                <a:cs typeface="Times New Roman" panose="02020603050405020304" pitchFamily="18" charset="0"/>
              </a:rPr>
              <a:t>Лоэистиканын</a:t>
            </a:r>
            <a:r>
              <a:rPr lang="ru-RU" altLang="ru-RU" sz="5400" b="1" kern="0" dirty="0">
                <a:solidFill>
                  <a:schemeClr val="tx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Roman AzLat" panose="02020603050405020304" pitchFamily="18" charset="-52"/>
                <a:cs typeface="Times New Roman" panose="02020603050405020304" pitchFamily="18" charset="0"/>
              </a:rPr>
              <a:t>  </a:t>
            </a:r>
            <a:r>
              <a:rPr lang="ru-RU" altLang="ru-RU" sz="5400" b="1" kern="0" dirty="0" err="1">
                <a:solidFill>
                  <a:schemeClr val="tx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Roman AzLat" panose="02020603050405020304" pitchFamily="18" charset="-52"/>
                <a:cs typeface="Times New Roman" panose="02020603050405020304" pitchFamily="18" charset="0"/>
              </a:rPr>
              <a:t>няглиййата</a:t>
            </a:r>
            <a:r>
              <a:rPr lang="ru-RU" altLang="ru-RU" sz="5400" b="1" kern="0" dirty="0">
                <a:solidFill>
                  <a:schemeClr val="tx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Roman AzLat" panose="02020603050405020304" pitchFamily="18" charset="-52"/>
                <a:cs typeface="Times New Roman" panose="02020603050405020304" pitchFamily="18" charset="0"/>
              </a:rPr>
              <a:t>  </a:t>
            </a:r>
            <a:r>
              <a:rPr lang="ru-RU" altLang="ru-RU" sz="5400" b="1" kern="0" dirty="0" err="1">
                <a:solidFill>
                  <a:schemeClr val="tx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Roman AzLat" panose="02020603050405020304" pitchFamily="18" charset="-52"/>
                <a:cs typeface="Times New Roman" panose="02020603050405020304" pitchFamily="18" charset="0"/>
              </a:rPr>
              <a:t>тясири</a:t>
            </a:r>
            <a:endParaRPr lang="ru-RU" sz="5400" b="1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377168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798642" y="118157"/>
            <a:ext cx="10769244" cy="152195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altLang="ru-RU" sz="2400" b="1" dirty="0" err="1" smtClean="0">
                <a:latin typeface="A3 Times AzLat" panose="02020603050405020304" pitchFamily="18" charset="-52"/>
              </a:rPr>
              <a:t>Мцхтялиф</a:t>
            </a:r>
            <a:r>
              <a:rPr lang="ru-RU" altLang="ru-RU" sz="2400" b="1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A3 Times AzLat" panose="02020603050405020304" pitchFamily="18" charset="-52"/>
              </a:rPr>
              <a:t>няглиййат</a:t>
            </a:r>
            <a:r>
              <a:rPr lang="ru-RU" altLang="ru-RU" sz="2400" b="1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A3 Times AzLat" panose="02020603050405020304" pitchFamily="18" charset="-52"/>
              </a:rPr>
              <a:t>васитяляри</a:t>
            </a:r>
            <a:r>
              <a:rPr lang="ru-RU" altLang="ru-RU" sz="2400" b="1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A3 Times AzLat" panose="02020603050405020304" pitchFamily="18" charset="-52"/>
              </a:rPr>
              <a:t>иля</a:t>
            </a:r>
            <a:r>
              <a:rPr lang="ru-RU" altLang="ru-RU" sz="2400" b="1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A3 Times AzLat" panose="02020603050405020304" pitchFamily="18" charset="-52"/>
              </a:rPr>
              <a:t>идхал</a:t>
            </a:r>
            <a:r>
              <a:rPr lang="ru-RU" altLang="ru-RU" sz="2400" b="1" dirty="0" smtClean="0">
                <a:latin typeface="A3 Times AzLat" panose="02020603050405020304" pitchFamily="18" charset="-52"/>
              </a:rPr>
              <a:t> – </a:t>
            </a:r>
            <a:r>
              <a:rPr lang="ru-RU" altLang="ru-RU" sz="2400" b="1" dirty="0" err="1" smtClean="0">
                <a:latin typeface="A3 Times AzLat" panose="02020603050405020304" pitchFamily="18" charset="-52"/>
              </a:rPr>
              <a:t>ихра</a:t>
            </a:r>
            <a:r>
              <a:rPr lang="az-Latn-AZ" altLang="ru-RU" sz="2400" b="1" dirty="0" smtClean="0">
                <a:latin typeface="Times Roman (Azeri Lat)" panose="02020603050405020304" pitchFamily="18" charset="-52"/>
              </a:rPr>
              <a:t>c</a:t>
            </a:r>
            <a:r>
              <a:rPr lang="ru-RU" altLang="ru-RU" sz="2400" b="1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A3 Times AzLat" panose="02020603050405020304" pitchFamily="18" charset="-52"/>
              </a:rPr>
              <a:t>мящсулларынын</a:t>
            </a:r>
            <a:r>
              <a:rPr lang="ru-RU" altLang="ru-RU" sz="2400" b="1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A3 Times AzLat" panose="02020603050405020304" pitchFamily="18" charset="-52"/>
              </a:rPr>
              <a:t>бейнялхалг</a:t>
            </a:r>
            <a:r>
              <a:rPr lang="ru-RU" altLang="ru-RU" sz="2400" b="1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A3 Times AzLat" panose="02020603050405020304" pitchFamily="18" charset="-52"/>
              </a:rPr>
              <a:t>дашымалары</a:t>
            </a:r>
            <a:r>
              <a:rPr lang="ru-RU" altLang="ru-RU" sz="2400" b="1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A3 Times AzLat" panose="02020603050405020304" pitchFamily="18" charset="-52"/>
              </a:rPr>
              <a:t>ися</a:t>
            </a:r>
            <a:r>
              <a:rPr lang="ru-RU" altLang="ru-RU" sz="2400" b="1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A3 Times AzLat" panose="02020603050405020304" pitchFamily="18" charset="-52"/>
              </a:rPr>
              <a:t>ялавя</a:t>
            </a:r>
            <a:r>
              <a:rPr lang="ru-RU" altLang="ru-RU" sz="2400" b="1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A3 Times AzLat" panose="02020603050405020304" pitchFamily="18" charset="-52"/>
              </a:rPr>
              <a:t>олараг</a:t>
            </a:r>
            <a:r>
              <a:rPr lang="ru-RU" altLang="ru-RU" sz="2400" b="1" dirty="0" smtClean="0">
                <a:latin typeface="A3 Times AzLat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A3 Times AzLat" panose="02020603050405020304" pitchFamily="18" charset="-52"/>
              </a:rPr>
              <a:t>ашаьыдакы</a:t>
            </a:r>
            <a:r>
              <a:rPr lang="ru-RU" altLang="ru-RU" sz="2400" b="1" dirty="0" smtClean="0">
                <a:latin typeface="A3 Times AzLat" panose="02020603050405020304" pitchFamily="18" charset="-52"/>
              </a:rPr>
              <a:t> норматив </a:t>
            </a:r>
            <a:r>
              <a:rPr lang="ru-RU" altLang="ru-RU" sz="2400" b="1" dirty="0" err="1" smtClean="0">
                <a:latin typeface="A3 Times AzLat" panose="02020603050405020304" pitchFamily="18" charset="-52"/>
              </a:rPr>
              <a:t>сянядлярля</a:t>
            </a:r>
            <a:r>
              <a:rPr lang="az-Latn-AZ" altLang="ru-RU" sz="2400" b="1" dirty="0" smtClean="0">
                <a:latin typeface="Times Roman (Azeri Lat)" panose="02020603050405020304" pitchFamily="18" charset="-52"/>
              </a:rPr>
              <a:t> Tənzİmlənİr</a:t>
            </a:r>
            <a:r>
              <a:rPr lang="ru-RU" altLang="ru-RU" sz="2400" b="1" dirty="0" smtClean="0">
                <a:latin typeface="A3 Times AzLat" panose="02020603050405020304" pitchFamily="18" charset="-52"/>
              </a:rPr>
              <a:t>:</a:t>
            </a:r>
            <a:r>
              <a:rPr lang="az-Latn-AZ" altLang="ru-RU" sz="2400" b="1" dirty="0" smtClean="0">
                <a:latin typeface="Times Roman (Azeri Lat)" panose="02020603050405020304" pitchFamily="18" charset="-52"/>
              </a:rPr>
              <a:t/>
            </a:r>
            <a:br>
              <a:rPr lang="az-Latn-AZ" altLang="ru-RU" sz="2400" b="1" dirty="0" smtClean="0">
                <a:latin typeface="Times Roman (Azeri Lat)" panose="02020603050405020304" pitchFamily="18" charset="-52"/>
              </a:rPr>
            </a:br>
            <a:endParaRPr lang="ru-RU" altLang="ru-RU" sz="2400" b="1" dirty="0" smtClean="0">
              <a:latin typeface="A3 Times AzLat" panose="02020603050405020304" pitchFamily="18" charset="-52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32585" y="1640115"/>
            <a:ext cx="11494957" cy="5094514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ru-RU" altLang="ru-RU" sz="2000" dirty="0" smtClean="0"/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Азярбайъан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Республикасынын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«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Эюмрцк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мя</a:t>
            </a:r>
            <a:r>
              <a:rPr lang="az-Latn-AZ" altLang="ru-RU" sz="2000" dirty="0" smtClean="0">
                <a:latin typeface="Times Roman (Azeri Lat)" panose="02020603050405020304" pitchFamily="18" charset="-52"/>
              </a:rPr>
              <a:t>c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ялляси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»;</a:t>
            </a:r>
          </a:p>
          <a:p>
            <a:pPr>
              <a:lnSpc>
                <a:spcPct val="80000"/>
              </a:lnSpc>
            </a:pPr>
            <a:r>
              <a:rPr lang="ru-RU" altLang="ru-RU" sz="2000" dirty="0" smtClean="0">
                <a:latin typeface="Times Roman (Azeri Lat)" panose="02020603050405020304" pitchFamily="18" charset="-52"/>
              </a:rPr>
              <a:t> «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Эюмрцк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тарифляри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щаггында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»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Азярбайъан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Республикасынын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гануну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;</a:t>
            </a:r>
          </a:p>
          <a:p>
            <a:pPr>
              <a:lnSpc>
                <a:spcPct val="80000"/>
              </a:lnSpc>
            </a:pP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Бейнялхалг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йцк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конвенсийасы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(КОТИФ);</a:t>
            </a:r>
          </a:p>
          <a:p>
            <a:pPr>
              <a:lnSpc>
                <a:spcPct val="80000"/>
              </a:lnSpc>
            </a:pP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Йцклярин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бейнялхалг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йолларда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дашынмасы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мцгавиляси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щаггында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БМТ –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нин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АИК -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нын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1956 –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ъы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ил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конвенсийасы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;</a:t>
            </a:r>
          </a:p>
          <a:p>
            <a:pPr>
              <a:lnSpc>
                <a:spcPct val="80000"/>
              </a:lnSpc>
            </a:pP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Тящлцкяли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йцклярин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бейнялхалг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дашынмасы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щаггында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Авропа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разылашмасы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(1961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вя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1968 –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ъи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илляр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);</a:t>
            </a:r>
          </a:p>
          <a:p>
            <a:pPr>
              <a:lnSpc>
                <a:spcPct val="80000"/>
              </a:lnSpc>
            </a:pP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Бейнялхалг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йол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дашымалары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(БЙД )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китабчасынын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тятбиги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иля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бейнялхалг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йцкдашымалар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щаггында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эюмрцк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конвенсийасы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(БЙД –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нин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1975 –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ъи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ил 14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нойабр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конвенсийасы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);</a:t>
            </a:r>
          </a:p>
          <a:p>
            <a:pPr>
              <a:lnSpc>
                <a:spcPct val="80000"/>
              </a:lnSpc>
            </a:pP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Дямир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йолу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няглиййатынын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бейнялхалг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транзит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тарифляри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(БТТ);</a:t>
            </a:r>
          </a:p>
          <a:p>
            <a:pPr>
              <a:lnSpc>
                <a:spcPct val="80000"/>
              </a:lnSpc>
            </a:pP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Бейнялхалг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дямир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йолу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йцкдашымалары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щаггында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разылашма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;</a:t>
            </a:r>
          </a:p>
          <a:p>
            <a:pPr>
              <a:lnSpc>
                <a:spcPct val="80000"/>
              </a:lnSpc>
            </a:pP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Йцклярин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дяниз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няглиййаты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иля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дашынмасы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щаггында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БМТ -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нин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конвенсийасы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(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Щамбург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гайдасы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);</a:t>
            </a:r>
          </a:p>
          <a:p>
            <a:pPr>
              <a:lnSpc>
                <a:spcPct val="80000"/>
              </a:lnSpc>
            </a:pP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Йцклярин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бейнялхалг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мултимодал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дашынмасы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щаггында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БМТ -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нин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конвенсийасы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(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Ъеневря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, 1980 –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ъи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ил );</a:t>
            </a:r>
          </a:p>
          <a:p>
            <a:pPr>
              <a:lnSpc>
                <a:spcPct val="80000"/>
              </a:lnSpc>
            </a:pP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Бейнялхалг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тиъарятдя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няглиййат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терминаллары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операторларынын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ющдяликляри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цзря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БМТ -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нин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конвенсийасы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(Вена, 1991 - </a:t>
            </a:r>
            <a:r>
              <a:rPr lang="az-Latn-AZ" altLang="ru-RU" sz="2000" dirty="0" err="1">
                <a:latin typeface="Times Roman (Azeri Lat)" panose="02020603050405020304" pitchFamily="18" charset="-52"/>
              </a:rPr>
              <a:t>c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и ил);</a:t>
            </a:r>
          </a:p>
          <a:p>
            <a:pPr>
              <a:lnSpc>
                <a:spcPct val="80000"/>
              </a:lnSpc>
            </a:pP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Бейнялхалг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йцкдашымалар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щаггында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эюмрцк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конвенсийасы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вя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с.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бейнялхалг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разылашмаларла</a:t>
            </a:r>
            <a:r>
              <a:rPr lang="ru-RU" altLang="ru-RU" sz="2000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000" dirty="0" err="1" smtClean="0">
                <a:latin typeface="Times Roman (Azeri Lat)" panose="02020603050405020304" pitchFamily="18" charset="-52"/>
              </a:rPr>
              <a:t>тянзимлянир</a:t>
            </a:r>
            <a:r>
              <a:rPr lang="ru-RU" altLang="ru-RU" sz="2000" dirty="0" smtClean="0"/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417667527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5363497" y="484292"/>
            <a:ext cx="6828503" cy="221466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altLang="ru-RU" sz="2800" dirty="0" err="1" smtClean="0">
                <a:latin typeface="A3 Times AzLat" pitchFamily="18" charset="-52"/>
              </a:rPr>
              <a:t>Практикада</a:t>
            </a:r>
            <a:r>
              <a:rPr lang="ru-RU" altLang="ru-RU" sz="2800" dirty="0" smtClean="0">
                <a:latin typeface="A3 Times AzLat" pitchFamily="18" charset="-52"/>
              </a:rPr>
              <a:t> су </a:t>
            </a:r>
            <a:r>
              <a:rPr lang="ru-RU" altLang="ru-RU" sz="2800" dirty="0" err="1" smtClean="0">
                <a:latin typeface="A3 Times AzLat" pitchFamily="18" charset="-52"/>
              </a:rPr>
              <a:t>няглиййаты</a:t>
            </a:r>
            <a:r>
              <a:rPr lang="ru-RU" altLang="ru-RU" sz="2800" dirty="0" smtClean="0">
                <a:latin typeface="A3 Times AzLat" pitchFamily="18" charset="-52"/>
              </a:rPr>
              <a:t> </a:t>
            </a:r>
            <a:r>
              <a:rPr lang="ru-RU" altLang="ru-RU" sz="2800" dirty="0" err="1" smtClean="0">
                <a:latin typeface="A3 Times AzLat" pitchFamily="18" charset="-52"/>
              </a:rPr>
              <a:t>иля</a:t>
            </a:r>
            <a:r>
              <a:rPr lang="ru-RU" altLang="ru-RU" sz="2800" dirty="0" smtClean="0">
                <a:latin typeface="A3 Times AzLat" pitchFamily="18" charset="-52"/>
              </a:rPr>
              <a:t> </a:t>
            </a:r>
            <a:r>
              <a:rPr lang="ru-RU" altLang="ru-RU" sz="2800" dirty="0" err="1" smtClean="0">
                <a:latin typeface="A3 Times AzLat" pitchFamily="18" charset="-52"/>
              </a:rPr>
              <a:t>дашымаларын</a:t>
            </a:r>
            <a:r>
              <a:rPr lang="ru-RU" altLang="ru-RU" sz="2800" dirty="0" smtClean="0">
                <a:latin typeface="A3 Times AzLat" pitchFamily="18" charset="-52"/>
              </a:rPr>
              <a:t> </a:t>
            </a:r>
            <a:r>
              <a:rPr lang="ru-RU" altLang="ru-RU" sz="2800" dirty="0" err="1" smtClean="0">
                <a:latin typeface="A3 Times AzLat" pitchFamily="18" charset="-52"/>
              </a:rPr>
              <a:t>щяйата</a:t>
            </a:r>
            <a:r>
              <a:rPr lang="ru-RU" altLang="ru-RU" sz="2800" dirty="0" smtClean="0">
                <a:latin typeface="A3 Times AzLat" pitchFamily="18" charset="-52"/>
              </a:rPr>
              <a:t> </a:t>
            </a:r>
            <a:r>
              <a:rPr lang="ru-RU" altLang="ru-RU" sz="2800" dirty="0" err="1" smtClean="0">
                <a:latin typeface="A3 Times AzLat" pitchFamily="18" charset="-52"/>
              </a:rPr>
              <a:t>кечирилмяси</a:t>
            </a:r>
            <a:r>
              <a:rPr lang="ru-RU" altLang="ru-RU" sz="2800" dirty="0" smtClean="0">
                <a:latin typeface="A3 Times AzLat" pitchFamily="18" charset="-52"/>
              </a:rPr>
              <a:t> </a:t>
            </a:r>
            <a:r>
              <a:rPr lang="ru-RU" altLang="ru-RU" sz="2800" dirty="0" err="1" smtClean="0">
                <a:latin typeface="A3 Times AzLat" pitchFamily="18" charset="-52"/>
              </a:rPr>
              <a:t>цчцн</a:t>
            </a:r>
            <a:r>
              <a:rPr lang="ru-RU" altLang="ru-RU" sz="2800" dirty="0" smtClean="0">
                <a:latin typeface="A3 Times AzLat" pitchFamily="18" charset="-52"/>
              </a:rPr>
              <a:t> </a:t>
            </a:r>
            <a:r>
              <a:rPr lang="ru-RU" altLang="ru-RU" sz="2800" dirty="0" err="1" smtClean="0">
                <a:latin typeface="A3 Times AzLat" pitchFamily="18" charset="-52"/>
              </a:rPr>
              <a:t>ашаьыдакы</a:t>
            </a:r>
            <a:r>
              <a:rPr lang="ru-RU" altLang="ru-RU" sz="2800" dirty="0" smtClean="0">
                <a:latin typeface="A3 Times AzLat" pitchFamily="18" charset="-52"/>
              </a:rPr>
              <a:t> </a:t>
            </a:r>
            <a:r>
              <a:rPr lang="ru-RU" altLang="ru-RU" sz="2800" dirty="0" err="1" smtClean="0">
                <a:latin typeface="A3 Times AzLat" pitchFamily="18" charset="-52"/>
              </a:rPr>
              <a:t>гаимя</a:t>
            </a:r>
            <a:r>
              <a:rPr lang="ru-RU" altLang="ru-RU" sz="2800" dirty="0" smtClean="0">
                <a:latin typeface="A3 Times AzLat" pitchFamily="18" charset="-52"/>
              </a:rPr>
              <a:t> </a:t>
            </a:r>
            <a:r>
              <a:rPr lang="ru-RU" altLang="ru-RU" sz="2800" dirty="0" err="1" smtClean="0">
                <a:latin typeface="A3 Times AzLat" pitchFamily="18" charset="-52"/>
              </a:rPr>
              <a:t>нювляри</a:t>
            </a:r>
            <a:r>
              <a:rPr lang="ru-RU" altLang="ru-RU" sz="2800" dirty="0" smtClean="0">
                <a:latin typeface="A3 Times AzLat" pitchFamily="18" charset="-52"/>
              </a:rPr>
              <a:t> </a:t>
            </a:r>
            <a:r>
              <a:rPr lang="ru-RU" altLang="ru-RU" sz="2800" dirty="0" err="1" smtClean="0">
                <a:latin typeface="A3 Times AzLat" pitchFamily="18" charset="-52"/>
              </a:rPr>
              <a:t>тятбиг</a:t>
            </a:r>
            <a:r>
              <a:rPr lang="ru-RU" altLang="ru-RU" sz="2800" dirty="0" smtClean="0">
                <a:latin typeface="A3 Times AzLat" pitchFamily="18" charset="-52"/>
              </a:rPr>
              <a:t> </a:t>
            </a:r>
            <a:r>
              <a:rPr lang="ru-RU" altLang="ru-RU" sz="2800" dirty="0" err="1" smtClean="0">
                <a:latin typeface="A3 Times AzLat" pitchFamily="18" charset="-52"/>
              </a:rPr>
              <a:t>едилир</a:t>
            </a:r>
            <a:r>
              <a:rPr lang="ru-RU" altLang="ru-RU" sz="2800" dirty="0" smtClean="0">
                <a:latin typeface="A3 Times AzLat" pitchFamily="18" charset="-52"/>
              </a:rPr>
              <a:t>:</a:t>
            </a:r>
          </a:p>
        </p:txBody>
      </p:sp>
      <p:graphicFrame>
        <p:nvGraphicFramePr>
          <p:cNvPr id="8" name="Схема 7"/>
          <p:cNvGraphicFramePr/>
          <p:nvPr/>
        </p:nvGraphicFramePr>
        <p:xfrm>
          <a:off x="5294671" y="2757948"/>
          <a:ext cx="6897329" cy="3834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 descr="sliderdeniz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367189" cy="3362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enizyolu-tasimaciligi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106378"/>
            <a:ext cx="5289755" cy="3545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92779625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8" grpId="0">
        <p:bldAsOne/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60000"/>
              <a:lumOff val="40000"/>
            </a:schemeClr>
          </a:fgClr>
          <a:bgClr>
            <a:schemeClr val="accent6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299029" y="451985"/>
            <a:ext cx="10399486" cy="113982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az-Latn-AZ" altLang="ru-RU" dirty="0" smtClean="0">
                <a:effectLst>
                  <a:reflection blurRad="6350" stA="55000" endA="300" endPos="45500" dir="5400000" sy="-100000" algn="bl" rotWithShape="0"/>
                </a:effectLst>
              </a:rPr>
              <a:t>   N</a:t>
            </a:r>
            <a:r>
              <a:rPr lang="ru-RU" altLang="ru-RU" dirty="0" err="1" smtClean="0">
                <a:effectLst>
                  <a:reflection blurRad="6350" stA="55000" endA="300" endPos="45500" dir="5400000" sy="-100000" algn="bl" rotWithShape="0"/>
                </a:effectLst>
                <a:latin typeface="Times Roman (Azeri Lat)" panose="02020603050405020304" pitchFamily="18" charset="-52"/>
              </a:rPr>
              <a:t>яглетмянин</a:t>
            </a:r>
            <a:r>
              <a:rPr lang="ru-RU" altLang="ru-RU" dirty="0" smtClean="0">
                <a:effectLst>
                  <a:reflection blurRad="6350" stA="55000" endA="300" endPos="45500" dir="5400000" sy="-100000" algn="bl" rotWithShape="0"/>
                </a:effectLst>
                <a:latin typeface="Times Roman (Azeri Lat)" panose="02020603050405020304" pitchFamily="18" charset="-52"/>
              </a:rPr>
              <a:t> </a:t>
            </a:r>
            <a:r>
              <a:rPr lang="ru-RU" altLang="ru-RU" dirty="0" err="1" smtClean="0">
                <a:effectLst>
                  <a:reflection blurRad="6350" stA="55000" endA="300" endPos="45500" dir="5400000" sy="-100000" algn="bl" rotWithShape="0"/>
                </a:effectLst>
                <a:latin typeface="Times Roman (Azeri Lat)" panose="02020603050405020304" pitchFamily="18" charset="-52"/>
              </a:rPr>
              <a:t>тяшкили</a:t>
            </a:r>
            <a:r>
              <a:rPr lang="ru-RU" altLang="ru-RU" dirty="0" smtClean="0">
                <a:effectLst>
                  <a:reflection blurRad="6350" stA="55000" endA="300" endPos="45500" dir="5400000" sy="-100000" algn="bl" rotWithShape="0"/>
                </a:effectLst>
                <a:latin typeface="Times Roman (Azeri Lat)" panose="02020603050405020304" pitchFamily="18" charset="-52"/>
              </a:rPr>
              <a:t> </a:t>
            </a:r>
            <a:r>
              <a:rPr lang="ru-RU" altLang="ru-RU" dirty="0" err="1" smtClean="0">
                <a:effectLst>
                  <a:reflection blurRad="6350" stA="55000" endA="300" endPos="45500" dir="5400000" sy="-100000" algn="bl" rotWithShape="0"/>
                </a:effectLst>
                <a:latin typeface="Times Roman (Azeri Lat)" panose="02020603050405020304" pitchFamily="18" charset="-52"/>
              </a:rPr>
              <a:t>ясасян</a:t>
            </a:r>
            <a:r>
              <a:rPr lang="ru-RU" altLang="ru-RU" dirty="0" smtClean="0">
                <a:effectLst>
                  <a:reflection blurRad="6350" stA="55000" endA="300" endPos="45500" dir="5400000" sy="-100000" algn="bl" rotWithShape="0"/>
                </a:effectLst>
                <a:latin typeface="Times Roman (Azeri Lat)" panose="02020603050405020304" pitchFamily="18" charset="-52"/>
              </a:rPr>
              <a:t> </a:t>
            </a:r>
            <a:r>
              <a:rPr lang="ru-RU" altLang="ru-RU" dirty="0" err="1" smtClean="0">
                <a:effectLst>
                  <a:reflection blurRad="6350" stA="55000" endA="300" endPos="45500" dir="5400000" sy="-100000" algn="bl" rotWithShape="0"/>
                </a:effectLst>
                <a:latin typeface="Times Roman (Azeri Lat)" panose="02020603050405020304" pitchFamily="18" charset="-52"/>
              </a:rPr>
              <a:t>ашаьыдакылары</a:t>
            </a:r>
            <a:r>
              <a:rPr lang="az-Latn-AZ" altLang="ru-RU" dirty="0" smtClean="0">
                <a:effectLst>
                  <a:reflection blurRad="6350" stA="55000" endA="300" endPos="45500" dir="5400000" sy="-100000" algn="bl" rotWithShape="0"/>
                </a:effectLst>
                <a:latin typeface="Times Roman (Azeri Lat)" panose="02020603050405020304" pitchFamily="18" charset="-52"/>
              </a:rPr>
              <a:t> Nəzərdə tutur</a:t>
            </a:r>
            <a:r>
              <a:rPr lang="ru-RU" altLang="ru-RU" dirty="0" smtClean="0">
                <a:effectLst>
                  <a:reflection blurRad="6350" stA="55000" endA="300" endPos="45500" dir="5400000" sy="-100000" algn="bl" rotWithShape="0"/>
                </a:effectLst>
                <a:latin typeface="Times Roman (Azeri Lat)" panose="02020603050405020304" pitchFamily="18" charset="-52"/>
              </a:rPr>
              <a:t>: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75522" y="2159358"/>
            <a:ext cx="11339107" cy="4183385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ru-RU" altLang="ru-RU" sz="2400" b="1" dirty="0" err="1" smtClean="0">
                <a:latin typeface="Times Roman (Azeri Lat)" panose="02020603050405020304" pitchFamily="18" charset="-52"/>
              </a:rPr>
              <a:t>мящсулларын</a:t>
            </a:r>
            <a:r>
              <a:rPr lang="ru-RU" altLang="ru-RU" sz="2400" b="1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Times Roman (Azeri Lat)" panose="02020603050405020304" pitchFamily="18" charset="-52"/>
              </a:rPr>
              <a:t>алгы</a:t>
            </a:r>
            <a:r>
              <a:rPr lang="ru-RU" altLang="ru-RU" sz="2400" b="1" dirty="0" smtClean="0">
                <a:latin typeface="Times Roman (Azeri Lat)" panose="02020603050405020304" pitchFamily="18" charset="-52"/>
              </a:rPr>
              <a:t> – </a:t>
            </a:r>
            <a:r>
              <a:rPr lang="ru-RU" altLang="ru-RU" sz="2400" b="1" dirty="0" err="1" smtClean="0">
                <a:latin typeface="Times Roman (Azeri Lat)" panose="02020603050405020304" pitchFamily="18" charset="-52"/>
              </a:rPr>
              <a:t>сатгысы</a:t>
            </a:r>
            <a:r>
              <a:rPr lang="ru-RU" altLang="ru-RU" sz="2400" b="1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Times Roman (Azeri Lat)" panose="02020603050405020304" pitchFamily="18" charset="-52"/>
              </a:rPr>
              <a:t>цзря</a:t>
            </a:r>
            <a:r>
              <a:rPr lang="ru-RU" altLang="ru-RU" sz="2400" b="1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Times Roman (Azeri Lat)" panose="02020603050405020304" pitchFamily="18" charset="-52"/>
              </a:rPr>
              <a:t>контрактларын</a:t>
            </a:r>
            <a:r>
              <a:rPr lang="ru-RU" altLang="ru-RU" sz="2400" b="1" dirty="0" smtClean="0">
                <a:latin typeface="Times Roman (Azeri Lat)" panose="02020603050405020304" pitchFamily="18" charset="-52"/>
              </a:rPr>
              <a:t> (</a:t>
            </a:r>
            <a:r>
              <a:rPr lang="ru-RU" altLang="ru-RU" sz="2400" b="1" dirty="0" err="1" smtClean="0">
                <a:latin typeface="Times Roman (Azeri Lat)" panose="02020603050405020304" pitchFamily="18" charset="-52"/>
              </a:rPr>
              <a:t>мцгавилялярин</a:t>
            </a:r>
            <a:r>
              <a:rPr lang="ru-RU" altLang="ru-RU" sz="2400" b="1" dirty="0" smtClean="0">
                <a:latin typeface="Times Roman (Azeri Lat)" panose="02020603050405020304" pitchFamily="18" charset="-52"/>
              </a:rPr>
              <a:t>) </a:t>
            </a:r>
            <a:r>
              <a:rPr lang="ru-RU" altLang="ru-RU" sz="2400" b="1" dirty="0" err="1" smtClean="0">
                <a:latin typeface="Times Roman (Azeri Lat)" panose="02020603050405020304" pitchFamily="18" charset="-52"/>
              </a:rPr>
              <a:t>няглиййат</a:t>
            </a:r>
            <a:r>
              <a:rPr lang="ru-RU" altLang="ru-RU" sz="2400" b="1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Times Roman (Azeri Lat)" panose="02020603050405020304" pitchFamily="18" charset="-52"/>
              </a:rPr>
              <a:t>цзря</a:t>
            </a:r>
            <a:r>
              <a:rPr lang="ru-RU" altLang="ru-RU" sz="2400" b="1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Times Roman (Azeri Lat)" panose="02020603050405020304" pitchFamily="18" charset="-52"/>
              </a:rPr>
              <a:t>шяртлярини</a:t>
            </a:r>
            <a:r>
              <a:rPr lang="ru-RU" altLang="ru-RU" sz="2400" b="1" dirty="0" smtClean="0">
                <a:latin typeface="Times Roman (Azeri Lat)" panose="02020603050405020304" pitchFamily="18" charset="-52"/>
              </a:rPr>
              <a:t>;</a:t>
            </a:r>
          </a:p>
          <a:p>
            <a:pPr>
              <a:lnSpc>
                <a:spcPct val="80000"/>
              </a:lnSpc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ru-RU" altLang="ru-RU" sz="2400" b="1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Times Roman (Azeri Lat)" panose="02020603050405020304" pitchFamily="18" charset="-52"/>
              </a:rPr>
              <a:t>мящсулэюндярмялярин</a:t>
            </a:r>
            <a:r>
              <a:rPr lang="ru-RU" altLang="ru-RU" sz="2400" b="1" dirty="0" smtClean="0">
                <a:latin typeface="Times Roman (Azeri Lat)" panose="02020603050405020304" pitchFamily="18" charset="-52"/>
              </a:rPr>
              <a:t> базис </a:t>
            </a:r>
            <a:r>
              <a:rPr lang="ru-RU" altLang="ru-RU" sz="2400" b="1" dirty="0" err="1" smtClean="0">
                <a:latin typeface="Times Roman (Azeri Lat)" panose="02020603050405020304" pitchFamily="18" charset="-52"/>
              </a:rPr>
              <a:t>шяртлярини</a:t>
            </a:r>
            <a:r>
              <a:rPr lang="ru-RU" altLang="ru-RU" sz="2400" b="1" dirty="0" smtClean="0">
                <a:latin typeface="Times Roman (Azeri Lat)" panose="02020603050405020304" pitchFamily="18" charset="-52"/>
              </a:rPr>
              <a:t>;</a:t>
            </a:r>
          </a:p>
          <a:p>
            <a:pPr>
              <a:lnSpc>
                <a:spcPct val="80000"/>
              </a:lnSpc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ru-RU" altLang="ru-RU" sz="2400" b="1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Times Roman (Azeri Lat)" panose="02020603050405020304" pitchFamily="18" charset="-52"/>
              </a:rPr>
              <a:t>йцклярин</a:t>
            </a:r>
            <a:r>
              <a:rPr lang="ru-RU" altLang="ru-RU" sz="2400" b="1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Times Roman (Azeri Lat)" panose="02020603050405020304" pitchFamily="18" charset="-52"/>
              </a:rPr>
              <a:t>дашынмасы</a:t>
            </a:r>
            <a:r>
              <a:rPr lang="ru-RU" altLang="ru-RU" sz="2400" b="1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Times Roman (Azeri Lat)" panose="02020603050405020304" pitchFamily="18" charset="-52"/>
              </a:rPr>
              <a:t>щаггында</a:t>
            </a:r>
            <a:r>
              <a:rPr lang="ru-RU" altLang="ru-RU" sz="2400" b="1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Times Roman (Azeri Lat)" panose="02020603050405020304" pitchFamily="18" charset="-52"/>
              </a:rPr>
              <a:t>мцгавиляляр</a:t>
            </a:r>
            <a:r>
              <a:rPr lang="ru-RU" altLang="ru-RU" sz="2400" b="1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Times Roman (Azeri Lat)" panose="02020603050405020304" pitchFamily="18" charset="-52"/>
              </a:rPr>
              <a:t>вя</a:t>
            </a:r>
            <a:r>
              <a:rPr lang="ru-RU" altLang="ru-RU" sz="2400" b="1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Times Roman (Azeri Lat)" panose="02020603050405020304" pitchFamily="18" charset="-52"/>
              </a:rPr>
              <a:t>дашыма</a:t>
            </a:r>
            <a:r>
              <a:rPr lang="ru-RU" altLang="ru-RU" sz="2400" b="1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Times Roman (Azeri Lat)" panose="02020603050405020304" pitchFamily="18" charset="-52"/>
              </a:rPr>
              <a:t>сянядлярини</a:t>
            </a:r>
            <a:r>
              <a:rPr lang="ru-RU" altLang="ru-RU" sz="2400" b="1" dirty="0" smtClean="0">
                <a:latin typeface="Times Roman (Azeri Lat)" panose="02020603050405020304" pitchFamily="18" charset="-52"/>
              </a:rPr>
              <a:t>;</a:t>
            </a:r>
          </a:p>
          <a:p>
            <a:pPr>
              <a:lnSpc>
                <a:spcPct val="80000"/>
              </a:lnSpc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ru-RU" altLang="ru-RU" sz="2400" b="1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Times Roman (Azeri Lat)" panose="02020603050405020304" pitchFamily="18" charset="-52"/>
              </a:rPr>
              <a:t>няглетмя</a:t>
            </a:r>
            <a:r>
              <a:rPr lang="ru-RU" altLang="ru-RU" sz="2400" b="1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Times Roman (Azeri Lat)" panose="02020603050405020304" pitchFamily="18" charset="-52"/>
              </a:rPr>
              <a:t>просесинин</a:t>
            </a:r>
            <a:r>
              <a:rPr lang="ru-RU" altLang="ru-RU" sz="2400" b="1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Times Roman (Azeri Lat)" panose="02020603050405020304" pitchFamily="18" charset="-52"/>
              </a:rPr>
              <a:t>сыьорталашдырылмасыны</a:t>
            </a:r>
            <a:r>
              <a:rPr lang="ru-RU" altLang="ru-RU" sz="2400" b="1" dirty="0" smtClean="0">
                <a:latin typeface="Times Roman (Azeri Lat)" panose="02020603050405020304" pitchFamily="18" charset="-52"/>
              </a:rPr>
              <a:t>;</a:t>
            </a:r>
          </a:p>
          <a:p>
            <a:pPr>
              <a:lnSpc>
                <a:spcPct val="80000"/>
              </a:lnSpc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ru-RU" altLang="ru-RU" sz="2400" b="1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Times Roman (Azeri Lat)" panose="02020603050405020304" pitchFamily="18" charset="-52"/>
              </a:rPr>
              <a:t>няглетмянин</a:t>
            </a:r>
            <a:r>
              <a:rPr lang="ru-RU" altLang="ru-RU" sz="2400" b="1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Times Roman (Azeri Lat)" panose="02020603050405020304" pitchFamily="18" charset="-52"/>
              </a:rPr>
              <a:t>эюмрцк</a:t>
            </a:r>
            <a:r>
              <a:rPr lang="ru-RU" altLang="ru-RU" sz="2400" b="1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Times Roman (Azeri Lat)" panose="02020603050405020304" pitchFamily="18" charset="-52"/>
              </a:rPr>
              <a:t>тянзимлянмясини</a:t>
            </a:r>
            <a:r>
              <a:rPr lang="ru-RU" altLang="ru-RU" sz="2400" b="1" dirty="0" smtClean="0">
                <a:latin typeface="Times Roman (Azeri Lat)" panose="02020603050405020304" pitchFamily="18" charset="-52"/>
              </a:rPr>
              <a:t>;</a:t>
            </a:r>
          </a:p>
          <a:p>
            <a:pPr>
              <a:lnSpc>
                <a:spcPct val="80000"/>
              </a:lnSpc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ru-RU" altLang="ru-RU" sz="2400" b="1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Times Roman (Azeri Lat)" panose="02020603050405020304" pitchFamily="18" charset="-52"/>
              </a:rPr>
              <a:t>няглетмя</a:t>
            </a:r>
            <a:r>
              <a:rPr lang="ru-RU" altLang="ru-RU" sz="2400" b="1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Times Roman (Azeri Lat)" panose="02020603050405020304" pitchFamily="18" charset="-52"/>
              </a:rPr>
              <a:t>просесинин</a:t>
            </a:r>
            <a:r>
              <a:rPr lang="ru-RU" altLang="ru-RU" sz="2400" b="1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Times Roman (Azeri Lat)" panose="02020603050405020304" pitchFamily="18" charset="-52"/>
              </a:rPr>
              <a:t>иштиракчылары</a:t>
            </a:r>
            <a:r>
              <a:rPr lang="ru-RU" altLang="ru-RU" sz="2400" b="1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Times Roman (Azeri Lat)" panose="02020603050405020304" pitchFamily="18" charset="-52"/>
              </a:rPr>
              <a:t>арасында</a:t>
            </a:r>
            <a:r>
              <a:rPr lang="ru-RU" altLang="ru-RU" sz="2400" b="1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Times Roman (Azeri Lat)" panose="02020603050405020304" pitchFamily="18" charset="-52"/>
              </a:rPr>
              <a:t>гаршылыглы</a:t>
            </a:r>
            <a:r>
              <a:rPr lang="ru-RU" altLang="ru-RU" sz="2400" b="1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Times Roman (Azeri Lat)" panose="02020603050405020304" pitchFamily="18" charset="-52"/>
              </a:rPr>
              <a:t>мцнасибятлярин</a:t>
            </a:r>
            <a:r>
              <a:rPr lang="ru-RU" altLang="ru-RU" sz="2400" b="1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Times Roman (Azeri Lat)" panose="02020603050405020304" pitchFamily="18" charset="-52"/>
              </a:rPr>
              <a:t>тяшкилини</a:t>
            </a:r>
            <a:r>
              <a:rPr lang="ru-RU" altLang="ru-RU" sz="2400" b="1" dirty="0" smtClean="0">
                <a:latin typeface="Times Roman (Azeri Lat)" panose="02020603050405020304" pitchFamily="18" charset="-52"/>
              </a:rPr>
              <a:t>;</a:t>
            </a:r>
          </a:p>
          <a:p>
            <a:pPr>
              <a:lnSpc>
                <a:spcPct val="80000"/>
              </a:lnSpc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ru-RU" altLang="ru-RU" sz="2400" b="1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Times Roman (Azeri Lat)" panose="02020603050405020304" pitchFamily="18" charset="-52"/>
              </a:rPr>
              <a:t>няглетмя</a:t>
            </a:r>
            <a:r>
              <a:rPr lang="ru-RU" altLang="ru-RU" sz="2400" b="1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Times Roman (Azeri Lat)" panose="02020603050405020304" pitchFamily="18" charset="-52"/>
              </a:rPr>
              <a:t>просеси</a:t>
            </a:r>
            <a:r>
              <a:rPr lang="ru-RU" altLang="ru-RU" sz="2400" b="1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Times Roman (Azeri Lat)" panose="02020603050405020304" pitchFamily="18" charset="-52"/>
              </a:rPr>
              <a:t>заманы</a:t>
            </a:r>
            <a:r>
              <a:rPr lang="ru-RU" altLang="ru-RU" sz="2400" b="1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Times Roman (Azeri Lat)" panose="02020603050405020304" pitchFamily="18" charset="-52"/>
              </a:rPr>
              <a:t>тяряфляр</a:t>
            </a:r>
            <a:r>
              <a:rPr lang="ru-RU" altLang="ru-RU" sz="2400" b="1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Times Roman (Azeri Lat)" panose="02020603050405020304" pitchFamily="18" charset="-52"/>
              </a:rPr>
              <a:t>вя</a:t>
            </a:r>
            <a:r>
              <a:rPr lang="ru-RU" altLang="ru-RU" sz="2400" b="1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Times Roman (Azeri Lat)" panose="02020603050405020304" pitchFamily="18" charset="-52"/>
              </a:rPr>
              <a:t>йа</a:t>
            </a:r>
            <a:r>
              <a:rPr lang="ru-RU" altLang="ru-RU" sz="2400" b="1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Times Roman (Azeri Lat)" panose="02020603050405020304" pitchFamily="18" charset="-52"/>
              </a:rPr>
              <a:t>иштиракчылар</a:t>
            </a:r>
            <a:r>
              <a:rPr lang="ru-RU" altLang="ru-RU" sz="2400" b="1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Times Roman (Azeri Lat)" panose="02020603050405020304" pitchFamily="18" charset="-52"/>
              </a:rPr>
              <a:t>арасында</a:t>
            </a:r>
            <a:r>
              <a:rPr lang="ru-RU" altLang="ru-RU" sz="2400" b="1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Times Roman (Azeri Lat)" panose="02020603050405020304" pitchFamily="18" charset="-52"/>
              </a:rPr>
              <a:t>йаранан</a:t>
            </a:r>
            <a:r>
              <a:rPr lang="ru-RU" altLang="ru-RU" sz="2400" b="1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Times Roman (Azeri Lat)" panose="02020603050405020304" pitchFamily="18" charset="-52"/>
              </a:rPr>
              <a:t>мцбащисялярин</a:t>
            </a:r>
            <a:r>
              <a:rPr lang="ru-RU" altLang="ru-RU" sz="2400" b="1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Times Roman (Azeri Lat)" panose="02020603050405020304" pitchFamily="18" charset="-52"/>
              </a:rPr>
              <a:t>щяллини</a:t>
            </a:r>
            <a:r>
              <a:rPr lang="ru-RU" altLang="ru-RU" sz="2400" b="1" dirty="0" smtClean="0">
                <a:latin typeface="Times Roman (Azeri Lat)" panose="02020603050405020304" pitchFamily="18" charset="-52"/>
              </a:rPr>
              <a:t>;</a:t>
            </a:r>
          </a:p>
          <a:p>
            <a:pPr>
              <a:lnSpc>
                <a:spcPct val="80000"/>
              </a:lnSpc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ru-RU" altLang="ru-RU" sz="2400" b="1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Times Roman (Azeri Lat)" panose="02020603050405020304" pitchFamily="18" charset="-52"/>
              </a:rPr>
              <a:t>габлашдырманын</a:t>
            </a:r>
            <a:r>
              <a:rPr lang="ru-RU" altLang="ru-RU" sz="2400" b="1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Times Roman (Azeri Lat)" panose="02020603050405020304" pitchFamily="18" charset="-52"/>
              </a:rPr>
              <a:t>стандартлашдырылмасы</a:t>
            </a:r>
            <a:r>
              <a:rPr lang="ru-RU" altLang="ru-RU" sz="2400" b="1" dirty="0" smtClean="0">
                <a:latin typeface="Times Roman (Azeri Lat)" panose="02020603050405020304" pitchFamily="18" charset="-52"/>
              </a:rPr>
              <a:t>, </a:t>
            </a:r>
            <a:r>
              <a:rPr lang="ru-RU" altLang="ru-RU" sz="2400" b="1" dirty="0" err="1" smtClean="0">
                <a:latin typeface="Times Roman (Azeri Lat)" panose="02020603050405020304" pitchFamily="18" charset="-52"/>
              </a:rPr>
              <a:t>йцклярин</a:t>
            </a:r>
            <a:r>
              <a:rPr lang="ru-RU" altLang="ru-RU" sz="2400" b="1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Times Roman (Azeri Lat)" panose="02020603050405020304" pitchFamily="18" charset="-52"/>
              </a:rPr>
              <a:t>маркалашдырылмасы</a:t>
            </a:r>
            <a:r>
              <a:rPr lang="ru-RU" altLang="ru-RU" sz="2400" b="1" dirty="0" smtClean="0">
                <a:latin typeface="Times Roman (Azeri Lat)" panose="02020603050405020304" pitchFamily="18" charset="-52"/>
              </a:rPr>
              <a:t>; </a:t>
            </a:r>
            <a:r>
              <a:rPr lang="ru-RU" altLang="ru-RU" sz="2400" b="1" dirty="0" err="1" smtClean="0">
                <a:latin typeface="Times Roman (Azeri Lat)" panose="02020603050405020304" pitchFamily="18" charset="-52"/>
              </a:rPr>
              <a:t>йцклярин</a:t>
            </a:r>
            <a:r>
              <a:rPr lang="ru-RU" altLang="ru-RU" sz="2400" b="1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Times Roman (Azeri Lat)" panose="02020603050405020304" pitchFamily="18" charset="-52"/>
              </a:rPr>
              <a:t>контейнерлярля</a:t>
            </a:r>
            <a:r>
              <a:rPr lang="ru-RU" altLang="ru-RU" sz="2400" b="1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Times Roman (Azeri Lat)" panose="02020603050405020304" pitchFamily="18" charset="-52"/>
              </a:rPr>
              <a:t>дашынмасы</a:t>
            </a:r>
            <a:r>
              <a:rPr lang="ru-RU" altLang="ru-RU" sz="2400" b="1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Times Roman (Azeri Lat)" panose="02020603050405020304" pitchFamily="18" charset="-52"/>
              </a:rPr>
              <a:t>шяртлярини</a:t>
            </a:r>
            <a:r>
              <a:rPr lang="ru-RU" altLang="ru-RU" sz="2400" b="1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Times Roman (Azeri Lat)" panose="02020603050405020304" pitchFamily="18" charset="-52"/>
              </a:rPr>
              <a:t>вя</a:t>
            </a:r>
            <a:r>
              <a:rPr lang="ru-RU" altLang="ru-RU" sz="2400" b="1" dirty="0" smtClean="0">
                <a:latin typeface="Times Roman (Azeri Lat)" panose="02020603050405020304" pitchFamily="18" charset="-52"/>
              </a:rPr>
              <a:t> с. </a:t>
            </a:r>
            <a:r>
              <a:rPr lang="ru-RU" altLang="ru-RU" sz="2400" b="1" dirty="0" err="1" smtClean="0">
                <a:latin typeface="Times Roman (Azeri Lat)" panose="02020603050405020304" pitchFamily="18" charset="-52"/>
              </a:rPr>
              <a:t>нязярдя</a:t>
            </a:r>
            <a:r>
              <a:rPr lang="ru-RU" altLang="ru-RU" sz="2400" b="1" dirty="0" smtClean="0">
                <a:latin typeface="Times Roman (Azeri Lat)" panose="02020603050405020304" pitchFamily="18" charset="-52"/>
              </a:rPr>
              <a:t> </a:t>
            </a:r>
            <a:r>
              <a:rPr lang="ru-RU" altLang="ru-RU" sz="2400" b="1" dirty="0" err="1" smtClean="0">
                <a:latin typeface="Times Roman (Azeri Lat)" panose="02020603050405020304" pitchFamily="18" charset="-52"/>
              </a:rPr>
              <a:t>тутур</a:t>
            </a:r>
            <a:r>
              <a:rPr lang="ru-RU" altLang="ru-RU" sz="2400" b="1" dirty="0" smtClean="0">
                <a:latin typeface="Times Roman (Azeri Lat)" panose="02020603050405020304" pitchFamily="18" charset="-52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41040592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9200" y="1841242"/>
            <a:ext cx="959394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z-Latn-AZ" sz="2000" b="1" dirty="0" smtClean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Alqı-satqı </a:t>
            </a:r>
            <a:r>
              <a:rPr lang="ru-RU" sz="2000" b="1" dirty="0" err="1" smtClean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мцгавиляляриндя</a:t>
            </a:r>
            <a:r>
              <a:rPr lang="ru-RU" sz="2000" b="1" dirty="0" smtClean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няглетмя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иля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ялагядар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ло­эистик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хяръляря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тясир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едян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ясас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елементлярдян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бири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мящсулэюндярмянин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базис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шяртляри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щесаб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олунур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Бейнялхалг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практикада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мящсулэюндярмянин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базис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шяртляри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бейнялхалг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стандарт­лара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уйьун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Инкотермс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- 2000»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мящсулэюндярмя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шяртляри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йер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мцддят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няглет­мя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цсуллары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рискин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бюлцшдцрцлмяси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сыьорталашдырма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ясасында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мцяййянляшир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вя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щяйата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кечирилир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Инкотермс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–2000»-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дя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мящсулэюндярмялярин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13 базис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шяртляри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верилмиш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вя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онларын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кодлашдырылан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адлары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БМТ -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нин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Авропа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Игтисади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Комиссийасы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иля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разылашдырылмышдыр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Бу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базис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шяртляри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эямилярин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фрахтасы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йцклярин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сыьорталаш­дырылмасы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йцкдашымалар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заманы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мящсулларын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верилмяси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вя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йа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итирилмяси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иля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баьлы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мейдана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чыха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биляъяк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рисклярин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алыъы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вя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сатыъы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арасында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бюлцшдцрцлмяси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эюмрцк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рясмиляшдирмяляринин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йериня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йетирилмяси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вя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йцклярин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нягл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едилмяси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иля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ялагядар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диэяр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ишляр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цзря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тяряфлярин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ющдяликлярини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мцяййянляшдирир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. Базис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шяртляри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тяряфляр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арасында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йцклярин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нягл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едилмяси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сащясиндя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мцбащисялярин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йаранмасына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шяраит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йаратмыр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вя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лоэистик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дюврянин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илкин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мярщялясиндян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сон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мярщялясиня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кими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йцк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дашымаларда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тяряфлярин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йериня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йетиряъяйи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вязифя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вя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функсийалары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яввялъядян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мцяййянляшдирир</a:t>
            </a:r>
            <a:r>
              <a:rPr lang="ru-RU" sz="2000" b="1" dirty="0">
                <a:solidFill>
                  <a:schemeClr val="bg1"/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b="1" dirty="0">
              <a:solidFill>
                <a:schemeClr val="bg1"/>
              </a:solidFill>
              <a:latin typeface="Times Azeri" panose="02020603050405020304" pitchFamily="18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solidFill>
                <a:schemeClr val="bg1"/>
              </a:solidFill>
            </a:endParaRPr>
          </a:p>
          <a:p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95860" y="698448"/>
            <a:ext cx="70251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6. МЯЩСУЛЭЮНДЯРМЯНИН  БАЗИС  </a:t>
            </a:r>
            <a:r>
              <a:rPr lang="az-Latn-AZ" sz="2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az-Latn-AZ" sz="2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ru-RU" sz="2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ШЯРТЛЯРИ</a:t>
            </a:r>
            <a:r>
              <a:rPr lang="ru-RU" sz="2800" b="1" dirty="0" smtClean="0">
                <a:latin typeface="A3 Times AzLat" panose="02020603050405020304" pitchFamily="18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79960617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1600200"/>
            <a:ext cx="10131425" cy="2639291"/>
          </a:xfrm>
        </p:spPr>
        <p:txBody>
          <a:bodyPr/>
          <a:lstStyle/>
          <a:p>
            <a:pPr algn="ctr"/>
            <a:r>
              <a:rPr lang="en-US" sz="4800" dirty="0" smtClean="0"/>
              <a:t>SON</a:t>
            </a:r>
            <a:endParaRPr lang="ru-RU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rusan Lojistik Kurumsal Tanıtım Filmi (3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312694" y="0"/>
            <a:ext cx="9440779" cy="121410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altLang="ru-RU" b="1" dirty="0" err="1" smtClean="0">
                <a:solidFill>
                  <a:schemeClr val="bg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Roman (Azeri Lat)" panose="02020603050405020304" pitchFamily="18" charset="-52"/>
              </a:rPr>
              <a:t>Няглиййат</a:t>
            </a:r>
            <a:r>
              <a:rPr lang="ru-RU" altLang="ru-RU" b="1" dirty="0" smtClean="0">
                <a:solidFill>
                  <a:schemeClr val="bg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Roman (Azeri Lat)" panose="02020603050405020304" pitchFamily="18" charset="-52"/>
              </a:rPr>
              <a:t> </a:t>
            </a:r>
            <a:r>
              <a:rPr lang="ru-RU" altLang="ru-RU" b="1" dirty="0" err="1" smtClean="0">
                <a:solidFill>
                  <a:schemeClr val="bg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Roman (Azeri Lat)" panose="02020603050405020304" pitchFamily="18" charset="-52"/>
              </a:rPr>
              <a:t>хидмятинин</a:t>
            </a:r>
            <a:r>
              <a:rPr lang="ru-RU" altLang="ru-RU" b="1" dirty="0" smtClean="0">
                <a:solidFill>
                  <a:schemeClr val="bg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Roman (Azeri Lat)" panose="02020603050405020304" pitchFamily="18" charset="-52"/>
              </a:rPr>
              <a:t> </a:t>
            </a:r>
            <a:r>
              <a:rPr lang="ru-RU" altLang="ru-RU" b="1" dirty="0" err="1" smtClean="0">
                <a:solidFill>
                  <a:schemeClr val="bg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Roman (Azeri Lat)" panose="02020603050405020304" pitchFamily="18" charset="-52"/>
              </a:rPr>
              <a:t>йени</a:t>
            </a:r>
            <a:r>
              <a:rPr lang="ru-RU" altLang="ru-RU" b="1" dirty="0" smtClean="0">
                <a:solidFill>
                  <a:schemeClr val="bg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Roman (Azeri Lat)" panose="02020603050405020304" pitchFamily="18" charset="-52"/>
              </a:rPr>
              <a:t> </a:t>
            </a:r>
            <a:endParaRPr lang="az-Latn-AZ" altLang="ru-RU" b="1" dirty="0" smtClean="0">
              <a:solidFill>
                <a:schemeClr val="bg2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imes Roman (Azeri Lat)" panose="02020603050405020304" pitchFamily="18" charset="-52"/>
            </a:endParaRPr>
          </a:p>
          <a:p>
            <a:r>
              <a:rPr lang="az-Latn-AZ" altLang="ru-RU" b="1" dirty="0" smtClean="0">
                <a:solidFill>
                  <a:schemeClr val="bg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Roman (Azeri Lat)" panose="02020603050405020304" pitchFamily="18" charset="-52"/>
              </a:rPr>
              <a:t>    </a:t>
            </a:r>
            <a:r>
              <a:rPr lang="ru-RU" altLang="ru-RU" b="1" dirty="0" err="1" smtClean="0">
                <a:solidFill>
                  <a:schemeClr val="bg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Roman (Azeri Lat)" panose="02020603050405020304" pitchFamily="18" charset="-52"/>
              </a:rPr>
              <a:t>стратеъи</a:t>
            </a:r>
            <a:r>
              <a:rPr lang="ru-RU" altLang="ru-RU" b="1" dirty="0" smtClean="0">
                <a:solidFill>
                  <a:schemeClr val="bg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Roman (Azeri Lat)" panose="02020603050405020304" pitchFamily="18" charset="-52"/>
              </a:rPr>
              <a:t> </a:t>
            </a:r>
            <a:r>
              <a:rPr lang="ru-RU" altLang="ru-RU" b="1" dirty="0" err="1" smtClean="0">
                <a:solidFill>
                  <a:schemeClr val="bg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Roman (Azeri Lat)" panose="02020603050405020304" pitchFamily="18" charset="-52"/>
              </a:rPr>
              <a:t>компонентляри</a:t>
            </a:r>
            <a:r>
              <a:rPr lang="ru-RU" altLang="ru-RU" dirty="0" smtClean="0">
                <a:solidFill>
                  <a:schemeClr val="bg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="" xmlns:p14="http://schemas.microsoft.com/office/powerpoint/2010/main" val="2111901989"/>
              </p:ext>
            </p:extLst>
          </p:nvPr>
        </p:nvGraphicFramePr>
        <p:xfrm>
          <a:off x="2289631" y="1384743"/>
          <a:ext cx="8668084" cy="5234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142834864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7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533609" y="273129"/>
            <a:ext cx="11135227" cy="4795749"/>
            <a:chOff x="533609" y="273129"/>
            <a:chExt cx="11429578" cy="4795749"/>
          </a:xfrm>
        </p:grpSpPr>
        <p:sp>
          <p:nvSpPr>
            <p:cNvPr id="11" name="Полилиния 10"/>
            <p:cNvSpPr/>
            <p:nvPr/>
          </p:nvSpPr>
          <p:spPr>
            <a:xfrm>
              <a:off x="533609" y="273129"/>
              <a:ext cx="11429578" cy="866573"/>
            </a:xfrm>
            <a:custGeom>
              <a:avLst/>
              <a:gdLst>
                <a:gd name="connsiteX0" fmla="*/ 0 w 11429578"/>
                <a:gd name="connsiteY0" fmla="*/ 86657 h 866573"/>
                <a:gd name="connsiteX1" fmla="*/ 86657 w 11429578"/>
                <a:gd name="connsiteY1" fmla="*/ 0 h 866573"/>
                <a:gd name="connsiteX2" fmla="*/ 11342921 w 11429578"/>
                <a:gd name="connsiteY2" fmla="*/ 0 h 866573"/>
                <a:gd name="connsiteX3" fmla="*/ 11429578 w 11429578"/>
                <a:gd name="connsiteY3" fmla="*/ 86657 h 866573"/>
                <a:gd name="connsiteX4" fmla="*/ 11429578 w 11429578"/>
                <a:gd name="connsiteY4" fmla="*/ 779916 h 866573"/>
                <a:gd name="connsiteX5" fmla="*/ 11342921 w 11429578"/>
                <a:gd name="connsiteY5" fmla="*/ 866573 h 866573"/>
                <a:gd name="connsiteX6" fmla="*/ 86657 w 11429578"/>
                <a:gd name="connsiteY6" fmla="*/ 866573 h 866573"/>
                <a:gd name="connsiteX7" fmla="*/ 0 w 11429578"/>
                <a:gd name="connsiteY7" fmla="*/ 779916 h 866573"/>
                <a:gd name="connsiteX8" fmla="*/ 0 w 11429578"/>
                <a:gd name="connsiteY8" fmla="*/ 86657 h 86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29578" h="866573">
                  <a:moveTo>
                    <a:pt x="0" y="86657"/>
                  </a:moveTo>
                  <a:cubicBezTo>
                    <a:pt x="0" y="38798"/>
                    <a:pt x="38798" y="0"/>
                    <a:pt x="86657" y="0"/>
                  </a:cubicBezTo>
                  <a:lnTo>
                    <a:pt x="11342921" y="0"/>
                  </a:lnTo>
                  <a:cubicBezTo>
                    <a:pt x="11390780" y="0"/>
                    <a:pt x="11429578" y="38798"/>
                    <a:pt x="11429578" y="86657"/>
                  </a:cubicBezTo>
                  <a:lnTo>
                    <a:pt x="11429578" y="779916"/>
                  </a:lnTo>
                  <a:cubicBezTo>
                    <a:pt x="11429578" y="827775"/>
                    <a:pt x="11390780" y="866573"/>
                    <a:pt x="11342921" y="866573"/>
                  </a:cubicBezTo>
                  <a:lnTo>
                    <a:pt x="86657" y="866573"/>
                  </a:lnTo>
                  <a:cubicBezTo>
                    <a:pt x="38798" y="866573"/>
                    <a:pt x="0" y="827775"/>
                    <a:pt x="0" y="779916"/>
                  </a:cubicBezTo>
                  <a:lnTo>
                    <a:pt x="0" y="86657"/>
                  </a:lnTo>
                  <a:close/>
                </a:path>
              </a:pathLst>
            </a:cu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132061" tIns="132061" rIns="132061" bIns="132061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z-Latn-AZ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Əlavə və qeyri ənənəvi xidmətlər</a:t>
              </a:r>
              <a:endParaRPr lang="ru-RU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533609" y="1255423"/>
              <a:ext cx="5484442" cy="866573"/>
            </a:xfrm>
            <a:custGeom>
              <a:avLst/>
              <a:gdLst>
                <a:gd name="connsiteX0" fmla="*/ 0 w 5484442"/>
                <a:gd name="connsiteY0" fmla="*/ 86657 h 866573"/>
                <a:gd name="connsiteX1" fmla="*/ 86657 w 5484442"/>
                <a:gd name="connsiteY1" fmla="*/ 0 h 866573"/>
                <a:gd name="connsiteX2" fmla="*/ 5397785 w 5484442"/>
                <a:gd name="connsiteY2" fmla="*/ 0 h 866573"/>
                <a:gd name="connsiteX3" fmla="*/ 5484442 w 5484442"/>
                <a:gd name="connsiteY3" fmla="*/ 86657 h 866573"/>
                <a:gd name="connsiteX4" fmla="*/ 5484442 w 5484442"/>
                <a:gd name="connsiteY4" fmla="*/ 779916 h 866573"/>
                <a:gd name="connsiteX5" fmla="*/ 5397785 w 5484442"/>
                <a:gd name="connsiteY5" fmla="*/ 866573 h 866573"/>
                <a:gd name="connsiteX6" fmla="*/ 86657 w 5484442"/>
                <a:gd name="connsiteY6" fmla="*/ 866573 h 866573"/>
                <a:gd name="connsiteX7" fmla="*/ 0 w 5484442"/>
                <a:gd name="connsiteY7" fmla="*/ 779916 h 866573"/>
                <a:gd name="connsiteX8" fmla="*/ 0 w 5484442"/>
                <a:gd name="connsiteY8" fmla="*/ 86657 h 86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84442" h="866573">
                  <a:moveTo>
                    <a:pt x="0" y="86657"/>
                  </a:moveTo>
                  <a:cubicBezTo>
                    <a:pt x="0" y="38798"/>
                    <a:pt x="38798" y="0"/>
                    <a:pt x="86657" y="0"/>
                  </a:cubicBezTo>
                  <a:lnTo>
                    <a:pt x="5397785" y="0"/>
                  </a:lnTo>
                  <a:cubicBezTo>
                    <a:pt x="5445644" y="0"/>
                    <a:pt x="5484442" y="38798"/>
                    <a:pt x="5484442" y="86657"/>
                  </a:cubicBezTo>
                  <a:lnTo>
                    <a:pt x="5484442" y="779916"/>
                  </a:lnTo>
                  <a:cubicBezTo>
                    <a:pt x="5484442" y="827775"/>
                    <a:pt x="5445644" y="866573"/>
                    <a:pt x="5397785" y="866573"/>
                  </a:cubicBezTo>
                  <a:lnTo>
                    <a:pt x="86657" y="866573"/>
                  </a:lnTo>
                  <a:cubicBezTo>
                    <a:pt x="38798" y="866573"/>
                    <a:pt x="0" y="827775"/>
                    <a:pt x="0" y="779916"/>
                  </a:cubicBezTo>
                  <a:lnTo>
                    <a:pt x="0" y="86657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32061" tIns="132061" rIns="132061" bIns="132061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z-Latn-AZ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Fəaliyyətin diversifikasiyası</a:t>
              </a:r>
              <a:endParaRPr lang="ru-RU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533609" y="2237717"/>
              <a:ext cx="5484442" cy="866573"/>
            </a:xfrm>
            <a:custGeom>
              <a:avLst/>
              <a:gdLst>
                <a:gd name="connsiteX0" fmla="*/ 0 w 5484442"/>
                <a:gd name="connsiteY0" fmla="*/ 86657 h 866573"/>
                <a:gd name="connsiteX1" fmla="*/ 86657 w 5484442"/>
                <a:gd name="connsiteY1" fmla="*/ 0 h 866573"/>
                <a:gd name="connsiteX2" fmla="*/ 5397785 w 5484442"/>
                <a:gd name="connsiteY2" fmla="*/ 0 h 866573"/>
                <a:gd name="connsiteX3" fmla="*/ 5484442 w 5484442"/>
                <a:gd name="connsiteY3" fmla="*/ 86657 h 866573"/>
                <a:gd name="connsiteX4" fmla="*/ 5484442 w 5484442"/>
                <a:gd name="connsiteY4" fmla="*/ 779916 h 866573"/>
                <a:gd name="connsiteX5" fmla="*/ 5397785 w 5484442"/>
                <a:gd name="connsiteY5" fmla="*/ 866573 h 866573"/>
                <a:gd name="connsiteX6" fmla="*/ 86657 w 5484442"/>
                <a:gd name="connsiteY6" fmla="*/ 866573 h 866573"/>
                <a:gd name="connsiteX7" fmla="*/ 0 w 5484442"/>
                <a:gd name="connsiteY7" fmla="*/ 779916 h 866573"/>
                <a:gd name="connsiteX8" fmla="*/ 0 w 5484442"/>
                <a:gd name="connsiteY8" fmla="*/ 86657 h 86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84442" h="866573">
                  <a:moveTo>
                    <a:pt x="0" y="86657"/>
                  </a:moveTo>
                  <a:cubicBezTo>
                    <a:pt x="0" y="38798"/>
                    <a:pt x="38798" y="0"/>
                    <a:pt x="86657" y="0"/>
                  </a:cubicBezTo>
                  <a:lnTo>
                    <a:pt x="5397785" y="0"/>
                  </a:lnTo>
                  <a:cubicBezTo>
                    <a:pt x="5445644" y="0"/>
                    <a:pt x="5484442" y="38798"/>
                    <a:pt x="5484442" y="86657"/>
                  </a:cubicBezTo>
                  <a:lnTo>
                    <a:pt x="5484442" y="779916"/>
                  </a:lnTo>
                  <a:cubicBezTo>
                    <a:pt x="5484442" y="827775"/>
                    <a:pt x="5445644" y="866573"/>
                    <a:pt x="5397785" y="866573"/>
                  </a:cubicBezTo>
                  <a:lnTo>
                    <a:pt x="86657" y="866573"/>
                  </a:lnTo>
                  <a:cubicBezTo>
                    <a:pt x="38798" y="866573"/>
                    <a:pt x="0" y="827775"/>
                    <a:pt x="0" y="779916"/>
                  </a:cubicBezTo>
                  <a:lnTo>
                    <a:pt x="0" y="86657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32061" tIns="132061" rIns="132061" bIns="132061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z-Latn-AZ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Yük daşımalara görə</a:t>
              </a:r>
              <a:endParaRPr lang="ru-RU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533609" y="3220011"/>
              <a:ext cx="5484442" cy="866573"/>
            </a:xfrm>
            <a:custGeom>
              <a:avLst/>
              <a:gdLst>
                <a:gd name="connsiteX0" fmla="*/ 0 w 5484442"/>
                <a:gd name="connsiteY0" fmla="*/ 86657 h 866573"/>
                <a:gd name="connsiteX1" fmla="*/ 86657 w 5484442"/>
                <a:gd name="connsiteY1" fmla="*/ 0 h 866573"/>
                <a:gd name="connsiteX2" fmla="*/ 5397785 w 5484442"/>
                <a:gd name="connsiteY2" fmla="*/ 0 h 866573"/>
                <a:gd name="connsiteX3" fmla="*/ 5484442 w 5484442"/>
                <a:gd name="connsiteY3" fmla="*/ 86657 h 866573"/>
                <a:gd name="connsiteX4" fmla="*/ 5484442 w 5484442"/>
                <a:gd name="connsiteY4" fmla="*/ 779916 h 866573"/>
                <a:gd name="connsiteX5" fmla="*/ 5397785 w 5484442"/>
                <a:gd name="connsiteY5" fmla="*/ 866573 h 866573"/>
                <a:gd name="connsiteX6" fmla="*/ 86657 w 5484442"/>
                <a:gd name="connsiteY6" fmla="*/ 866573 h 866573"/>
                <a:gd name="connsiteX7" fmla="*/ 0 w 5484442"/>
                <a:gd name="connsiteY7" fmla="*/ 779916 h 866573"/>
                <a:gd name="connsiteX8" fmla="*/ 0 w 5484442"/>
                <a:gd name="connsiteY8" fmla="*/ 86657 h 86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84442" h="866573">
                  <a:moveTo>
                    <a:pt x="0" y="86657"/>
                  </a:moveTo>
                  <a:cubicBezTo>
                    <a:pt x="0" y="38798"/>
                    <a:pt x="38798" y="0"/>
                    <a:pt x="86657" y="0"/>
                  </a:cubicBezTo>
                  <a:lnTo>
                    <a:pt x="5397785" y="0"/>
                  </a:lnTo>
                  <a:cubicBezTo>
                    <a:pt x="5445644" y="0"/>
                    <a:pt x="5484442" y="38798"/>
                    <a:pt x="5484442" y="86657"/>
                  </a:cubicBezTo>
                  <a:lnTo>
                    <a:pt x="5484442" y="779916"/>
                  </a:lnTo>
                  <a:cubicBezTo>
                    <a:pt x="5484442" y="827775"/>
                    <a:pt x="5445644" y="866573"/>
                    <a:pt x="5397785" y="866573"/>
                  </a:cubicBezTo>
                  <a:lnTo>
                    <a:pt x="86657" y="866573"/>
                  </a:lnTo>
                  <a:cubicBezTo>
                    <a:pt x="38798" y="866573"/>
                    <a:pt x="0" y="827775"/>
                    <a:pt x="0" y="779916"/>
                  </a:cubicBezTo>
                  <a:lnTo>
                    <a:pt x="0" y="86657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32061" tIns="132061" rIns="132061" bIns="132061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z-Latn-AZ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Yük daşımalar üçün tariflərin müəyyənləşdirilməsi</a:t>
              </a:r>
              <a:endParaRPr lang="ru-RU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533609" y="4202305"/>
              <a:ext cx="5484442" cy="866573"/>
            </a:xfrm>
            <a:custGeom>
              <a:avLst/>
              <a:gdLst>
                <a:gd name="connsiteX0" fmla="*/ 0 w 5484442"/>
                <a:gd name="connsiteY0" fmla="*/ 86657 h 866573"/>
                <a:gd name="connsiteX1" fmla="*/ 86657 w 5484442"/>
                <a:gd name="connsiteY1" fmla="*/ 0 h 866573"/>
                <a:gd name="connsiteX2" fmla="*/ 5397785 w 5484442"/>
                <a:gd name="connsiteY2" fmla="*/ 0 h 866573"/>
                <a:gd name="connsiteX3" fmla="*/ 5484442 w 5484442"/>
                <a:gd name="connsiteY3" fmla="*/ 86657 h 866573"/>
                <a:gd name="connsiteX4" fmla="*/ 5484442 w 5484442"/>
                <a:gd name="connsiteY4" fmla="*/ 779916 h 866573"/>
                <a:gd name="connsiteX5" fmla="*/ 5397785 w 5484442"/>
                <a:gd name="connsiteY5" fmla="*/ 866573 h 866573"/>
                <a:gd name="connsiteX6" fmla="*/ 86657 w 5484442"/>
                <a:gd name="connsiteY6" fmla="*/ 866573 h 866573"/>
                <a:gd name="connsiteX7" fmla="*/ 0 w 5484442"/>
                <a:gd name="connsiteY7" fmla="*/ 779916 h 866573"/>
                <a:gd name="connsiteX8" fmla="*/ 0 w 5484442"/>
                <a:gd name="connsiteY8" fmla="*/ 86657 h 86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84442" h="866573">
                  <a:moveTo>
                    <a:pt x="0" y="86657"/>
                  </a:moveTo>
                  <a:cubicBezTo>
                    <a:pt x="0" y="38798"/>
                    <a:pt x="38798" y="0"/>
                    <a:pt x="86657" y="0"/>
                  </a:cubicBezTo>
                  <a:lnTo>
                    <a:pt x="5397785" y="0"/>
                  </a:lnTo>
                  <a:cubicBezTo>
                    <a:pt x="5445644" y="0"/>
                    <a:pt x="5484442" y="38798"/>
                    <a:pt x="5484442" y="86657"/>
                  </a:cubicBezTo>
                  <a:lnTo>
                    <a:pt x="5484442" y="779916"/>
                  </a:lnTo>
                  <a:cubicBezTo>
                    <a:pt x="5484442" y="827775"/>
                    <a:pt x="5445644" y="866573"/>
                    <a:pt x="5397785" y="866573"/>
                  </a:cubicBezTo>
                  <a:lnTo>
                    <a:pt x="86657" y="866573"/>
                  </a:lnTo>
                  <a:cubicBezTo>
                    <a:pt x="38798" y="866573"/>
                    <a:pt x="0" y="827775"/>
                    <a:pt x="0" y="779916"/>
                  </a:cubicBezTo>
                  <a:lnTo>
                    <a:pt x="0" y="86657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32061" tIns="132061" rIns="132061" bIns="132061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z-Latn-AZ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Anbar əməliyyatlarının idarə edilməsi</a:t>
              </a:r>
              <a:endParaRPr lang="ru-RU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6478745" y="1255423"/>
              <a:ext cx="5484442" cy="866573"/>
            </a:xfrm>
            <a:custGeom>
              <a:avLst/>
              <a:gdLst>
                <a:gd name="connsiteX0" fmla="*/ 0 w 5484442"/>
                <a:gd name="connsiteY0" fmla="*/ 86657 h 866573"/>
                <a:gd name="connsiteX1" fmla="*/ 86657 w 5484442"/>
                <a:gd name="connsiteY1" fmla="*/ 0 h 866573"/>
                <a:gd name="connsiteX2" fmla="*/ 5397785 w 5484442"/>
                <a:gd name="connsiteY2" fmla="*/ 0 h 866573"/>
                <a:gd name="connsiteX3" fmla="*/ 5484442 w 5484442"/>
                <a:gd name="connsiteY3" fmla="*/ 86657 h 866573"/>
                <a:gd name="connsiteX4" fmla="*/ 5484442 w 5484442"/>
                <a:gd name="connsiteY4" fmla="*/ 779916 h 866573"/>
                <a:gd name="connsiteX5" fmla="*/ 5397785 w 5484442"/>
                <a:gd name="connsiteY5" fmla="*/ 866573 h 866573"/>
                <a:gd name="connsiteX6" fmla="*/ 86657 w 5484442"/>
                <a:gd name="connsiteY6" fmla="*/ 866573 h 866573"/>
                <a:gd name="connsiteX7" fmla="*/ 0 w 5484442"/>
                <a:gd name="connsiteY7" fmla="*/ 779916 h 866573"/>
                <a:gd name="connsiteX8" fmla="*/ 0 w 5484442"/>
                <a:gd name="connsiteY8" fmla="*/ 86657 h 86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84442" h="866573">
                  <a:moveTo>
                    <a:pt x="0" y="86657"/>
                  </a:moveTo>
                  <a:cubicBezTo>
                    <a:pt x="0" y="38798"/>
                    <a:pt x="38798" y="0"/>
                    <a:pt x="86657" y="0"/>
                  </a:cubicBezTo>
                  <a:lnTo>
                    <a:pt x="5397785" y="0"/>
                  </a:lnTo>
                  <a:cubicBezTo>
                    <a:pt x="5445644" y="0"/>
                    <a:pt x="5484442" y="38798"/>
                    <a:pt x="5484442" y="86657"/>
                  </a:cubicBezTo>
                  <a:lnTo>
                    <a:pt x="5484442" y="779916"/>
                  </a:lnTo>
                  <a:cubicBezTo>
                    <a:pt x="5484442" y="827775"/>
                    <a:pt x="5445644" y="866573"/>
                    <a:pt x="5397785" y="866573"/>
                  </a:cubicBezTo>
                  <a:lnTo>
                    <a:pt x="86657" y="866573"/>
                  </a:lnTo>
                  <a:cubicBezTo>
                    <a:pt x="38798" y="866573"/>
                    <a:pt x="0" y="827775"/>
                    <a:pt x="0" y="779916"/>
                  </a:cubicBezTo>
                  <a:lnTo>
                    <a:pt x="0" y="86657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32061" tIns="132061" rIns="132061" bIns="132061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z-Latn-AZ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Yolda olan yüklərə nəzarət</a:t>
              </a:r>
              <a:endParaRPr lang="ru-RU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6478745" y="2237717"/>
              <a:ext cx="5484442" cy="866573"/>
            </a:xfrm>
            <a:custGeom>
              <a:avLst/>
              <a:gdLst>
                <a:gd name="connsiteX0" fmla="*/ 0 w 5484442"/>
                <a:gd name="connsiteY0" fmla="*/ 86657 h 866573"/>
                <a:gd name="connsiteX1" fmla="*/ 86657 w 5484442"/>
                <a:gd name="connsiteY1" fmla="*/ 0 h 866573"/>
                <a:gd name="connsiteX2" fmla="*/ 5397785 w 5484442"/>
                <a:gd name="connsiteY2" fmla="*/ 0 h 866573"/>
                <a:gd name="connsiteX3" fmla="*/ 5484442 w 5484442"/>
                <a:gd name="connsiteY3" fmla="*/ 86657 h 866573"/>
                <a:gd name="connsiteX4" fmla="*/ 5484442 w 5484442"/>
                <a:gd name="connsiteY4" fmla="*/ 779916 h 866573"/>
                <a:gd name="connsiteX5" fmla="*/ 5397785 w 5484442"/>
                <a:gd name="connsiteY5" fmla="*/ 866573 h 866573"/>
                <a:gd name="connsiteX6" fmla="*/ 86657 w 5484442"/>
                <a:gd name="connsiteY6" fmla="*/ 866573 h 866573"/>
                <a:gd name="connsiteX7" fmla="*/ 0 w 5484442"/>
                <a:gd name="connsiteY7" fmla="*/ 779916 h 866573"/>
                <a:gd name="connsiteX8" fmla="*/ 0 w 5484442"/>
                <a:gd name="connsiteY8" fmla="*/ 86657 h 86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84442" h="866573">
                  <a:moveTo>
                    <a:pt x="0" y="86657"/>
                  </a:moveTo>
                  <a:cubicBezTo>
                    <a:pt x="0" y="38798"/>
                    <a:pt x="38798" y="0"/>
                    <a:pt x="86657" y="0"/>
                  </a:cubicBezTo>
                  <a:lnTo>
                    <a:pt x="5397785" y="0"/>
                  </a:lnTo>
                  <a:cubicBezTo>
                    <a:pt x="5445644" y="0"/>
                    <a:pt x="5484442" y="38798"/>
                    <a:pt x="5484442" y="86657"/>
                  </a:cubicBezTo>
                  <a:lnTo>
                    <a:pt x="5484442" y="779916"/>
                  </a:lnTo>
                  <a:cubicBezTo>
                    <a:pt x="5484442" y="827775"/>
                    <a:pt x="5445644" y="866573"/>
                    <a:pt x="5397785" y="866573"/>
                  </a:cubicBezTo>
                  <a:lnTo>
                    <a:pt x="86657" y="866573"/>
                  </a:lnTo>
                  <a:cubicBezTo>
                    <a:pt x="38798" y="866573"/>
                    <a:pt x="0" y="827775"/>
                    <a:pt x="0" y="779916"/>
                  </a:cubicBezTo>
                  <a:lnTo>
                    <a:pt x="0" y="86657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32061" tIns="132061" rIns="132061" bIns="132061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z-Latn-AZ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Bütün məlumat mübadiləsi</a:t>
              </a:r>
              <a:endParaRPr lang="ru-RU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Полилиния 17"/>
            <p:cNvSpPr/>
            <p:nvPr/>
          </p:nvSpPr>
          <p:spPr>
            <a:xfrm>
              <a:off x="6478745" y="3220011"/>
              <a:ext cx="5484442" cy="866573"/>
            </a:xfrm>
            <a:custGeom>
              <a:avLst/>
              <a:gdLst>
                <a:gd name="connsiteX0" fmla="*/ 0 w 5484442"/>
                <a:gd name="connsiteY0" fmla="*/ 86657 h 866573"/>
                <a:gd name="connsiteX1" fmla="*/ 86657 w 5484442"/>
                <a:gd name="connsiteY1" fmla="*/ 0 h 866573"/>
                <a:gd name="connsiteX2" fmla="*/ 5397785 w 5484442"/>
                <a:gd name="connsiteY2" fmla="*/ 0 h 866573"/>
                <a:gd name="connsiteX3" fmla="*/ 5484442 w 5484442"/>
                <a:gd name="connsiteY3" fmla="*/ 86657 h 866573"/>
                <a:gd name="connsiteX4" fmla="*/ 5484442 w 5484442"/>
                <a:gd name="connsiteY4" fmla="*/ 779916 h 866573"/>
                <a:gd name="connsiteX5" fmla="*/ 5397785 w 5484442"/>
                <a:gd name="connsiteY5" fmla="*/ 866573 h 866573"/>
                <a:gd name="connsiteX6" fmla="*/ 86657 w 5484442"/>
                <a:gd name="connsiteY6" fmla="*/ 866573 h 866573"/>
                <a:gd name="connsiteX7" fmla="*/ 0 w 5484442"/>
                <a:gd name="connsiteY7" fmla="*/ 779916 h 866573"/>
                <a:gd name="connsiteX8" fmla="*/ 0 w 5484442"/>
                <a:gd name="connsiteY8" fmla="*/ 86657 h 86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84442" h="866573">
                  <a:moveTo>
                    <a:pt x="0" y="86657"/>
                  </a:moveTo>
                  <a:cubicBezTo>
                    <a:pt x="0" y="38798"/>
                    <a:pt x="38798" y="0"/>
                    <a:pt x="86657" y="0"/>
                  </a:cubicBezTo>
                  <a:lnTo>
                    <a:pt x="5397785" y="0"/>
                  </a:lnTo>
                  <a:cubicBezTo>
                    <a:pt x="5445644" y="0"/>
                    <a:pt x="5484442" y="38798"/>
                    <a:pt x="5484442" y="86657"/>
                  </a:cubicBezTo>
                  <a:lnTo>
                    <a:pt x="5484442" y="779916"/>
                  </a:lnTo>
                  <a:cubicBezTo>
                    <a:pt x="5484442" y="827775"/>
                    <a:pt x="5445644" y="866573"/>
                    <a:pt x="5397785" y="866573"/>
                  </a:cubicBezTo>
                  <a:lnTo>
                    <a:pt x="86657" y="866573"/>
                  </a:lnTo>
                  <a:cubicBezTo>
                    <a:pt x="38798" y="866573"/>
                    <a:pt x="0" y="827775"/>
                    <a:pt x="0" y="779916"/>
                  </a:cubicBezTo>
                  <a:lnTo>
                    <a:pt x="0" y="86657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32061" tIns="132061" rIns="132061" bIns="132061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z-Latn-AZ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Ehtiyatlara nəzarət</a:t>
              </a:r>
              <a:endParaRPr lang="ru-RU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6478745" y="4202305"/>
              <a:ext cx="5484442" cy="866573"/>
            </a:xfrm>
            <a:custGeom>
              <a:avLst/>
              <a:gdLst>
                <a:gd name="connsiteX0" fmla="*/ 0 w 5484442"/>
                <a:gd name="connsiteY0" fmla="*/ 86657 h 866573"/>
                <a:gd name="connsiteX1" fmla="*/ 86657 w 5484442"/>
                <a:gd name="connsiteY1" fmla="*/ 0 h 866573"/>
                <a:gd name="connsiteX2" fmla="*/ 5397785 w 5484442"/>
                <a:gd name="connsiteY2" fmla="*/ 0 h 866573"/>
                <a:gd name="connsiteX3" fmla="*/ 5484442 w 5484442"/>
                <a:gd name="connsiteY3" fmla="*/ 86657 h 866573"/>
                <a:gd name="connsiteX4" fmla="*/ 5484442 w 5484442"/>
                <a:gd name="connsiteY4" fmla="*/ 779916 h 866573"/>
                <a:gd name="connsiteX5" fmla="*/ 5397785 w 5484442"/>
                <a:gd name="connsiteY5" fmla="*/ 866573 h 866573"/>
                <a:gd name="connsiteX6" fmla="*/ 86657 w 5484442"/>
                <a:gd name="connsiteY6" fmla="*/ 866573 h 866573"/>
                <a:gd name="connsiteX7" fmla="*/ 0 w 5484442"/>
                <a:gd name="connsiteY7" fmla="*/ 779916 h 866573"/>
                <a:gd name="connsiteX8" fmla="*/ 0 w 5484442"/>
                <a:gd name="connsiteY8" fmla="*/ 86657 h 86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84442" h="866573">
                  <a:moveTo>
                    <a:pt x="0" y="86657"/>
                  </a:moveTo>
                  <a:cubicBezTo>
                    <a:pt x="0" y="38798"/>
                    <a:pt x="38798" y="0"/>
                    <a:pt x="86657" y="0"/>
                  </a:cubicBezTo>
                  <a:lnTo>
                    <a:pt x="5397785" y="0"/>
                  </a:lnTo>
                  <a:cubicBezTo>
                    <a:pt x="5445644" y="0"/>
                    <a:pt x="5484442" y="38798"/>
                    <a:pt x="5484442" y="86657"/>
                  </a:cubicBezTo>
                  <a:lnTo>
                    <a:pt x="5484442" y="779916"/>
                  </a:lnTo>
                  <a:cubicBezTo>
                    <a:pt x="5484442" y="827775"/>
                    <a:pt x="5445644" y="866573"/>
                    <a:pt x="5397785" y="866573"/>
                  </a:cubicBezTo>
                  <a:lnTo>
                    <a:pt x="86657" y="866573"/>
                  </a:lnTo>
                  <a:cubicBezTo>
                    <a:pt x="38798" y="866573"/>
                    <a:pt x="0" y="827775"/>
                    <a:pt x="0" y="779916"/>
                  </a:cubicBezTo>
                  <a:lnTo>
                    <a:pt x="0" y="86657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32061" tIns="132061" rIns="132061" bIns="132061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z-Latn-AZ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Sifarişlərin yerinə yetirilməsinə nəzarət</a:t>
              </a:r>
              <a:endParaRPr lang="ru-RU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3414593" y="5508846"/>
            <a:ext cx="5667609" cy="891954"/>
            <a:chOff x="-178945" y="3929601"/>
            <a:chExt cx="5667609" cy="891954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4222" y="3929601"/>
              <a:ext cx="5484442" cy="866573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>
              <a:off x="-178945" y="4005744"/>
              <a:ext cx="5433680" cy="8158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z-Latn-AZ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Optimal nəqletmə marşrutlarının seçilməsi</a:t>
              </a:r>
              <a:endParaRPr lang="ru-RU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1" name="Прямая соединительная линия 20"/>
          <p:cNvCxnSpPr/>
          <p:nvPr/>
        </p:nvCxnSpPr>
        <p:spPr>
          <a:xfrm>
            <a:off x="6152864" y="1139702"/>
            <a:ext cx="0" cy="4369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5879297" y="1706583"/>
            <a:ext cx="4606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5876808" y="2671003"/>
            <a:ext cx="4606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5876808" y="3653297"/>
            <a:ext cx="4606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5876808" y="4649239"/>
            <a:ext cx="4606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87307917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3080641340"/>
              </p:ext>
            </p:extLst>
          </p:nvPr>
        </p:nvGraphicFramePr>
        <p:xfrm>
          <a:off x="593557" y="276427"/>
          <a:ext cx="10876549" cy="5093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3610748" y="5795774"/>
            <a:ext cx="5215220" cy="961529"/>
          </a:xfrm>
          <a:prstGeom prst="roundRect">
            <a:avLst>
              <a:gd name="adj" fmla="val 1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lvl="0"/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Kompyuter </a:t>
            </a:r>
            <a:r>
              <a:rPr lang="az-Latn-A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informasiya </a:t>
            </a:r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lvl="0"/>
            <a:r>
              <a:rPr lang="az-Latn-A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şəbəkələrinin </a:t>
            </a:r>
            <a:r>
              <a:rPr lang="az-Latn-A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qurulması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H="1">
            <a:off x="6004779" y="1218481"/>
            <a:ext cx="32084" cy="457800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5807242" y="1748589"/>
            <a:ext cx="42715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5823284" y="3898232"/>
            <a:ext cx="42715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5823284" y="2823411"/>
            <a:ext cx="42715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5823284" y="4932110"/>
            <a:ext cx="42715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86078549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  <a:lum/>
          </a:blip>
          <a:srcRect/>
          <a:stretch>
            <a:fillRect t="-6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4059" y="1736174"/>
            <a:ext cx="7703838" cy="906319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/>
            <a:r>
              <a:rPr lang="ru-RU" altLang="ru-RU" sz="4000" b="1" cap="none" spc="50" dirty="0" err="1" smtClean="0">
                <a:ln w="0">
                  <a:noFill/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Roman AzLat" panose="02020603050405020304" pitchFamily="18" charset="-52"/>
              </a:rPr>
              <a:t>Нювляриня</a:t>
            </a:r>
            <a:r>
              <a:rPr lang="ru-RU" altLang="ru-RU" sz="4000" b="1" cap="none" spc="50" dirty="0" smtClean="0">
                <a:ln w="0">
                  <a:noFill/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Roman AzLat" panose="02020603050405020304" pitchFamily="18" charset="-52"/>
              </a:rPr>
              <a:t> </a:t>
            </a:r>
            <a:r>
              <a:rPr lang="ru-RU" altLang="ru-RU" sz="4000" b="1" cap="none" spc="50" dirty="0" err="1" smtClean="0">
                <a:ln w="0">
                  <a:noFill/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Roman AzLat" panose="02020603050405020304" pitchFamily="18" charset="-52"/>
              </a:rPr>
              <a:t>эюря</a:t>
            </a:r>
            <a:r>
              <a:rPr lang="ru-RU" altLang="ru-RU" sz="4000" b="1" cap="none" spc="50" dirty="0" smtClean="0">
                <a:ln w="0">
                  <a:noFill/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Roman AzLat" panose="02020603050405020304" pitchFamily="18" charset="-52"/>
              </a:rPr>
              <a:t> </a:t>
            </a:r>
            <a:r>
              <a:rPr lang="ru-RU" altLang="ru-RU" sz="4000" b="1" cap="none" spc="50" dirty="0" err="1" smtClean="0">
                <a:ln w="0">
                  <a:noFill/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Roman AzLat" panose="02020603050405020304" pitchFamily="18" charset="-52"/>
              </a:rPr>
              <a:t>няглиййа</a:t>
            </a:r>
            <a:r>
              <a:rPr lang="en-US" altLang="ru-RU" sz="4000" b="1" cap="none" spc="50" dirty="0" smtClean="0">
                <a:ln w="0">
                  <a:noFill/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Roman AzLat" panose="02020603050405020304" pitchFamily="18" charset="-52"/>
              </a:rPr>
              <a:t>t </a:t>
            </a:r>
            <a:r>
              <a:rPr lang="ru-RU" altLang="ru-RU" sz="4000" b="1" cap="none" spc="50" dirty="0" err="1" smtClean="0">
                <a:ln w="0">
                  <a:noFill/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Roman AzLat" panose="02020603050405020304" pitchFamily="18" charset="-52"/>
              </a:rPr>
              <a:t>бюлцнцр</a:t>
            </a:r>
            <a:r>
              <a:rPr lang="ru-RU" altLang="ru-RU" sz="4000" b="1" cap="none" spc="50" dirty="0" smtClean="0">
                <a:ln w="0">
                  <a:noFill/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Roman AzLat" panose="02020603050405020304" pitchFamily="18" charset="-52"/>
              </a:rPr>
              <a:t>: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="" xmlns:p14="http://schemas.microsoft.com/office/powerpoint/2010/main" val="304377924"/>
              </p:ext>
            </p:extLst>
          </p:nvPr>
        </p:nvGraphicFramePr>
        <p:xfrm>
          <a:off x="1495201" y="2852356"/>
          <a:ext cx="8698112" cy="38281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796118" y="364846"/>
            <a:ext cx="98354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90600" lvl="1" indent="-533400" fontAlgn="base">
              <a:spcBef>
                <a:spcPct val="20000"/>
              </a:spcBef>
              <a:spcAft>
                <a:spcPct val="0"/>
              </a:spcAft>
              <a:buClr>
                <a:srgbClr val="999900"/>
              </a:buClr>
              <a:buSzPct val="75000"/>
              <a:defRPr/>
            </a:pPr>
            <a:r>
              <a:rPr lang="en-US" altLang="ru-RU" sz="5400" b="1" kern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altLang="ru-RU" sz="5400" b="1" kern="0" dirty="0" err="1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Roman AzLat" panose="02020603050405020304" pitchFamily="18" charset="-52"/>
                <a:cs typeface="Times New Roman" panose="02020603050405020304" pitchFamily="18" charset="0"/>
              </a:rPr>
              <a:t>Няглиййат</a:t>
            </a:r>
            <a:r>
              <a:rPr lang="ru-RU" altLang="ru-RU" sz="5400" b="1" kern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Roman AzLat" panose="02020603050405020304" pitchFamily="18" charset="-52"/>
                <a:cs typeface="Times New Roman" panose="02020603050405020304" pitchFamily="18" charset="0"/>
              </a:rPr>
              <a:t>  </a:t>
            </a:r>
            <a:r>
              <a:rPr lang="ru-RU" altLang="ru-RU" sz="5400" b="1" kern="0" dirty="0" err="1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Roman AzLat" panose="02020603050405020304" pitchFamily="18" charset="-52"/>
                <a:cs typeface="Times New Roman" panose="02020603050405020304" pitchFamily="18" charset="0"/>
              </a:rPr>
              <a:t>нювляринин</a:t>
            </a:r>
            <a:r>
              <a:rPr lang="ru-RU" altLang="ru-RU" sz="5400" b="1" kern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Roman AzLat" panose="02020603050405020304" pitchFamily="18" charset="-52"/>
                <a:cs typeface="Times New Roman" panose="02020603050405020304" pitchFamily="18" charset="0"/>
              </a:rPr>
              <a:t>  </a:t>
            </a:r>
            <a:r>
              <a:rPr lang="ru-RU" altLang="ru-RU" sz="5400" b="1" kern="0" dirty="0" err="1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Roman AzLat" panose="02020603050405020304" pitchFamily="18" charset="-52"/>
                <a:cs typeface="Times New Roman" panose="02020603050405020304" pitchFamily="18" charset="0"/>
              </a:rPr>
              <a:t>тяснифаты</a:t>
            </a:r>
            <a:endParaRPr lang="ru-RU" altLang="ru-RU" sz="5400" b="1" kern="0" dirty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Times Roman AzLat" panose="02020603050405020304" pitchFamily="18" charset="-5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496707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8" grpId="0">
        <p:bldAsOne/>
      </p:bldGraphic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а">
  <a:themeElements>
    <a:clrScheme name="Небеса">
      <a:dk1>
        <a:sysClr val="windowText" lastClr="000000"/>
      </a:dk1>
      <a:lt1>
        <a:sysClr val="window" lastClr="FFFFFF"/>
      </a:lt1>
      <a:dk2>
        <a:srgbClr val="3F296A"/>
      </a:dk2>
      <a:lt2>
        <a:srgbClr val="EBEBEB"/>
      </a:lt2>
      <a:accent1>
        <a:srgbClr val="E84574"/>
      </a:accent1>
      <a:accent2>
        <a:srgbClr val="798FF2"/>
      </a:accent2>
      <a:accent3>
        <a:srgbClr val="95C369"/>
      </a:accent3>
      <a:accent4>
        <a:srgbClr val="EE875A"/>
      </a:accent4>
      <a:accent5>
        <a:srgbClr val="C363E8"/>
      </a:accent5>
      <a:accent6>
        <a:srgbClr val="6AADC8"/>
      </a:accent6>
      <a:hlink>
        <a:srgbClr val="FE80C7"/>
      </a:hlink>
      <a:folHlink>
        <a:srgbClr val="FBA3EC"/>
      </a:folHlink>
    </a:clrScheme>
    <a:fontScheme name="Небеса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ебеса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elestial" id="{C4BB2A3D-0E93-4C5F-B0D2-9D3FCE089CC5}" vid="{61DDDE80-2DFA-4F2A-B66F-72059846BDA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TM03457452[[fn=Небесный]]</Template>
  <TotalTime>1735</TotalTime>
  <Words>2281</Words>
  <Application>Microsoft Office PowerPoint</Application>
  <PresentationFormat>Произвольный</PresentationFormat>
  <Paragraphs>290</Paragraphs>
  <Slides>44</Slides>
  <Notes>1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6" baseType="lpstr">
      <vt:lpstr>Небеса</vt:lpstr>
      <vt:lpstr>Document</vt:lpstr>
      <vt:lpstr>Слайд 1</vt:lpstr>
      <vt:lpstr>Слайд 2</vt:lpstr>
      <vt:lpstr>Слайд 3</vt:lpstr>
      <vt:lpstr>ИCтимаи истещсалын структурунда                       няглиййатын йери </vt:lpstr>
      <vt:lpstr>Слайд 5</vt:lpstr>
      <vt:lpstr>Слайд 6</vt:lpstr>
      <vt:lpstr>Слайд 7</vt:lpstr>
      <vt:lpstr>Слайд 8</vt:lpstr>
      <vt:lpstr>Нювляриня эюря няглиййаt бюлцнцр:</vt:lpstr>
      <vt:lpstr>Слайд 10</vt:lpstr>
      <vt:lpstr>Слайд 11</vt:lpstr>
      <vt:lpstr>Слайд 12</vt:lpstr>
      <vt:lpstr>Слайд 13</vt:lpstr>
      <vt:lpstr>Слайд 14</vt:lpstr>
      <vt:lpstr>Слайд 15</vt:lpstr>
      <vt:lpstr>       BakI  BEYNƏLXALQ TİCARƏT LİMANI.  ƏLƏT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SON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DELL</cp:lastModifiedBy>
  <cp:revision>194</cp:revision>
  <dcterms:created xsi:type="dcterms:W3CDTF">2014-11-17T18:07:12Z</dcterms:created>
  <dcterms:modified xsi:type="dcterms:W3CDTF">2014-12-09T08:32:09Z</dcterms:modified>
</cp:coreProperties>
</file>