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76" r:id="rId6"/>
    <p:sldId id="278" r:id="rId7"/>
    <p:sldId id="270" r:id="rId8"/>
    <p:sldId id="271" r:id="rId9"/>
    <p:sldId id="268" r:id="rId10"/>
    <p:sldId id="273" r:id="rId11"/>
    <p:sldId id="277" r:id="rId12"/>
    <p:sldId id="259" r:id="rId13"/>
    <p:sldId id="260" r:id="rId14"/>
    <p:sldId id="261" r:id="rId15"/>
    <p:sldId id="262" r:id="rId16"/>
    <p:sldId id="272" r:id="rId17"/>
    <p:sldId id="274" r:id="rId18"/>
    <p:sldId id="263" r:id="rId19"/>
    <p:sldId id="264" r:id="rId20"/>
    <p:sldId id="269" r:id="rId21"/>
    <p:sldId id="265" r:id="rId22"/>
    <p:sldId id="266" r:id="rId23"/>
    <p:sldId id="26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E3E1F-97C9-44DE-8F76-58AEB92AC995}" type="doc">
      <dgm:prSet loTypeId="urn:microsoft.com/office/officeart/2005/8/layout/list1" loCatId="list" qsTypeId="urn:microsoft.com/office/officeart/2005/8/quickstyle/simple3" qsCatId="simple" csTypeId="urn:microsoft.com/office/officeart/2005/8/colors/accent6_5" csCatId="accent6" phldr="1"/>
      <dgm:spPr/>
      <dgm:t>
        <a:bodyPr/>
        <a:lstStyle/>
        <a:p>
          <a:endParaRPr lang="ru-RU"/>
        </a:p>
      </dgm:t>
    </dgm:pt>
    <dgm:pt modelId="{36B95014-A712-4881-84F5-C14E8AE17B2D}">
      <dgm:prSet custT="1"/>
      <dgm:spPr>
        <a:ln>
          <a:solidFill>
            <a:srgbClr val="C00000"/>
          </a:solidFill>
        </a:ln>
      </dgm:spPr>
      <dgm:t>
        <a:bodyPr/>
        <a:lstStyle/>
        <a:p>
          <a:pPr rtl="0"/>
          <a:r>
            <a:rPr lang="az-Latn-AZ" sz="2800" i="1" dirty="0" smtClean="0">
              <a:latin typeface="Times New Roman" pitchFamily="18" charset="0"/>
              <a:cs typeface="Times New Roman" pitchFamily="18" charset="0"/>
            </a:rPr>
            <a:t>Mövzunun planı:</a:t>
          </a:r>
          <a:endParaRPr lang="ru-RU" sz="2800" dirty="0">
            <a:latin typeface="Times New Roman" pitchFamily="18" charset="0"/>
            <a:cs typeface="Times New Roman" pitchFamily="18" charset="0"/>
          </a:endParaRPr>
        </a:p>
      </dgm:t>
    </dgm:pt>
    <dgm:pt modelId="{CE103049-DE61-4546-A2B1-765A569C8C4A}" type="parTrans" cxnId="{CB394906-71CD-49D0-B097-B091602CA2E8}">
      <dgm:prSet/>
      <dgm:spPr/>
      <dgm:t>
        <a:bodyPr/>
        <a:lstStyle/>
        <a:p>
          <a:endParaRPr lang="ru-RU"/>
        </a:p>
      </dgm:t>
    </dgm:pt>
    <dgm:pt modelId="{C9FC01A8-F286-49FE-9F22-B6FD15356CB3}" type="sibTrans" cxnId="{CB394906-71CD-49D0-B097-B091602CA2E8}">
      <dgm:prSet/>
      <dgm:spPr/>
      <dgm:t>
        <a:bodyPr/>
        <a:lstStyle/>
        <a:p>
          <a:endParaRPr lang="ru-RU"/>
        </a:p>
      </dgm:t>
    </dgm:pt>
    <dgm:pt modelId="{4EE1F982-6EB5-48E7-AE78-18B4339472B1}">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400" i="1" dirty="0" smtClean="0">
              <a:latin typeface="Times New Roman" pitchFamily="18" charset="0"/>
              <a:cs typeface="Times New Roman" pitchFamily="18" charset="0"/>
            </a:rPr>
            <a:t>Marketinq konsepsiyasının mahiyyəti və təkamülü</a:t>
          </a:r>
          <a:endParaRPr lang="ru-RU" sz="2400" dirty="0">
            <a:latin typeface="Times New Roman" pitchFamily="18" charset="0"/>
            <a:cs typeface="Times New Roman" pitchFamily="18" charset="0"/>
          </a:endParaRPr>
        </a:p>
      </dgm:t>
    </dgm:pt>
    <dgm:pt modelId="{5E80912C-A6F4-4D09-A335-D3614C001034}" type="parTrans" cxnId="{B9941B3F-DB44-4603-AB93-C135BBF22EF6}">
      <dgm:prSet/>
      <dgm:spPr/>
      <dgm:t>
        <a:bodyPr/>
        <a:lstStyle/>
        <a:p>
          <a:endParaRPr lang="ru-RU"/>
        </a:p>
      </dgm:t>
    </dgm:pt>
    <dgm:pt modelId="{7166C229-1227-43D2-9A57-E88EE91FDE5E}" type="sibTrans" cxnId="{B9941B3F-DB44-4603-AB93-C135BBF22EF6}">
      <dgm:prSet/>
      <dgm:spPr/>
      <dgm:t>
        <a:bodyPr/>
        <a:lstStyle/>
        <a:p>
          <a:endParaRPr lang="ru-RU"/>
        </a:p>
      </dgm:t>
    </dgm:pt>
    <dgm:pt modelId="{7FA1B210-4984-4B11-BF84-3A1DDD7F7DB4}">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400" i="1" dirty="0" smtClean="0">
              <a:latin typeface="Times New Roman" pitchFamily="18" charset="0"/>
              <a:cs typeface="Times New Roman" pitchFamily="18" charset="0"/>
            </a:rPr>
            <a:t>Marketinqin formaları</a:t>
          </a:r>
          <a:endParaRPr lang="ru-RU" sz="2400" b="1" dirty="0">
            <a:latin typeface="Times New Roman" pitchFamily="18" charset="0"/>
            <a:cs typeface="Times New Roman" pitchFamily="18" charset="0"/>
          </a:endParaRPr>
        </a:p>
      </dgm:t>
    </dgm:pt>
    <dgm:pt modelId="{079FE26A-3BCA-4A03-9C96-7DF4114C9629}" type="parTrans" cxnId="{2C563EC3-47D1-4B5F-A295-58F723F86A38}">
      <dgm:prSet/>
      <dgm:spPr/>
      <dgm:t>
        <a:bodyPr/>
        <a:lstStyle/>
        <a:p>
          <a:endParaRPr lang="ru-RU"/>
        </a:p>
      </dgm:t>
    </dgm:pt>
    <dgm:pt modelId="{8DCD378E-1930-4548-8DB0-B84D11344054}" type="sibTrans" cxnId="{2C563EC3-47D1-4B5F-A295-58F723F86A38}">
      <dgm:prSet/>
      <dgm:spPr/>
      <dgm:t>
        <a:bodyPr/>
        <a:lstStyle/>
        <a:p>
          <a:endParaRPr lang="ru-RU"/>
        </a:p>
      </dgm:t>
    </dgm:pt>
    <dgm:pt modelId="{5B89F46B-2E1F-44A3-BE64-065D35CC827B}">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400" b="0" i="1" dirty="0" smtClean="0">
              <a:latin typeface="Times New Roman" pitchFamily="18" charset="0"/>
              <a:cs typeface="Times New Roman" pitchFamily="18" charset="0"/>
            </a:rPr>
            <a:t>Marketinqin məqsədi, funksiyaları və </a:t>
          </a:r>
          <a:r>
            <a:rPr lang="az-Latn-AZ" sz="2400" i="1" dirty="0" smtClean="0">
              <a:latin typeface="Times New Roman" pitchFamily="18" charset="0"/>
              <a:cs typeface="Times New Roman" pitchFamily="18" charset="0"/>
            </a:rPr>
            <a:t>prinsipləri</a:t>
          </a:r>
          <a:endParaRPr lang="ru-RU" sz="2400" dirty="0">
            <a:latin typeface="Times New Roman" pitchFamily="18" charset="0"/>
            <a:cs typeface="Times New Roman" pitchFamily="18" charset="0"/>
          </a:endParaRPr>
        </a:p>
      </dgm:t>
    </dgm:pt>
    <dgm:pt modelId="{EFCF5C9C-8B8A-4407-A8BB-A1CAB91569B7}" type="parTrans" cxnId="{A8B8D297-25FE-4896-B8F1-F03C7BA0D65A}">
      <dgm:prSet/>
      <dgm:spPr/>
      <dgm:t>
        <a:bodyPr/>
        <a:lstStyle/>
        <a:p>
          <a:endParaRPr lang="ru-RU"/>
        </a:p>
      </dgm:t>
    </dgm:pt>
    <dgm:pt modelId="{89422789-EB7D-444F-A2A3-7E6D620B279C}" type="sibTrans" cxnId="{A8B8D297-25FE-4896-B8F1-F03C7BA0D65A}">
      <dgm:prSet/>
      <dgm:spPr/>
      <dgm:t>
        <a:bodyPr/>
        <a:lstStyle/>
        <a:p>
          <a:endParaRPr lang="ru-RU"/>
        </a:p>
      </dgm:t>
    </dgm:pt>
    <dgm:pt modelId="{E289BD5A-BAA5-4EC9-BE46-D9766A61B1A1}">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400" i="1" dirty="0" smtClean="0">
              <a:latin typeface="Times New Roman" pitchFamily="18" charset="0"/>
              <a:cs typeface="Times New Roman" pitchFamily="18" charset="0"/>
            </a:rPr>
            <a:t>Marketinq probleminin həllinə yanaşma metodu</a:t>
          </a:r>
          <a:endParaRPr lang="ru-RU" sz="2400" dirty="0">
            <a:latin typeface="Times New Roman" pitchFamily="18" charset="0"/>
            <a:cs typeface="Times New Roman" pitchFamily="18" charset="0"/>
          </a:endParaRPr>
        </a:p>
      </dgm:t>
    </dgm:pt>
    <dgm:pt modelId="{C5424A17-08C6-4F80-84BA-4F070A54CB1F}" type="parTrans" cxnId="{33477BF6-A12E-4247-A107-1706B850C5DE}">
      <dgm:prSet/>
      <dgm:spPr/>
      <dgm:t>
        <a:bodyPr/>
        <a:lstStyle/>
        <a:p>
          <a:endParaRPr lang="ru-RU"/>
        </a:p>
      </dgm:t>
    </dgm:pt>
    <dgm:pt modelId="{387E2E4A-FA06-4880-94AD-25E1614F31A4}" type="sibTrans" cxnId="{33477BF6-A12E-4247-A107-1706B850C5DE}">
      <dgm:prSet/>
      <dgm:spPr/>
      <dgm:t>
        <a:bodyPr/>
        <a:lstStyle/>
        <a:p>
          <a:endParaRPr lang="ru-RU"/>
        </a:p>
      </dgm:t>
    </dgm:pt>
    <dgm:pt modelId="{FD84D124-C158-4A43-AAB7-E446008447E6}" type="pres">
      <dgm:prSet presAssocID="{DF1E3E1F-97C9-44DE-8F76-58AEB92AC995}" presName="linear" presStyleCnt="0">
        <dgm:presLayoutVars>
          <dgm:dir/>
          <dgm:animLvl val="lvl"/>
          <dgm:resizeHandles val="exact"/>
        </dgm:presLayoutVars>
      </dgm:prSet>
      <dgm:spPr/>
      <dgm:t>
        <a:bodyPr/>
        <a:lstStyle/>
        <a:p>
          <a:endParaRPr lang="ru-RU"/>
        </a:p>
      </dgm:t>
    </dgm:pt>
    <dgm:pt modelId="{AB590B2C-4AC1-4131-ABD4-2B00D65F2BBC}" type="pres">
      <dgm:prSet presAssocID="{36B95014-A712-4881-84F5-C14E8AE17B2D}" presName="parentLin" presStyleCnt="0"/>
      <dgm:spPr/>
      <dgm:t>
        <a:bodyPr/>
        <a:lstStyle/>
        <a:p>
          <a:endParaRPr lang="ru-RU"/>
        </a:p>
      </dgm:t>
    </dgm:pt>
    <dgm:pt modelId="{17965973-3CA2-4B1E-A481-81568DCAB67B}" type="pres">
      <dgm:prSet presAssocID="{36B95014-A712-4881-84F5-C14E8AE17B2D}" presName="parentLeftMargin" presStyleLbl="node1" presStyleIdx="0" presStyleCnt="1"/>
      <dgm:spPr/>
      <dgm:t>
        <a:bodyPr/>
        <a:lstStyle/>
        <a:p>
          <a:endParaRPr lang="ru-RU"/>
        </a:p>
      </dgm:t>
    </dgm:pt>
    <dgm:pt modelId="{FD8EB06A-6DCF-4A9A-AC04-5E5D6F4311F0}" type="pres">
      <dgm:prSet presAssocID="{36B95014-A712-4881-84F5-C14E8AE17B2D}" presName="parentText" presStyleLbl="node1" presStyleIdx="0" presStyleCnt="1" custScaleY="77335">
        <dgm:presLayoutVars>
          <dgm:chMax val="0"/>
          <dgm:bulletEnabled val="1"/>
        </dgm:presLayoutVars>
      </dgm:prSet>
      <dgm:spPr/>
      <dgm:t>
        <a:bodyPr/>
        <a:lstStyle/>
        <a:p>
          <a:endParaRPr lang="ru-RU"/>
        </a:p>
      </dgm:t>
    </dgm:pt>
    <dgm:pt modelId="{EA45041F-B3F7-4775-BE11-6D91BFE38407}" type="pres">
      <dgm:prSet presAssocID="{36B95014-A712-4881-84F5-C14E8AE17B2D}" presName="negativeSpace" presStyleCnt="0"/>
      <dgm:spPr/>
      <dgm:t>
        <a:bodyPr/>
        <a:lstStyle/>
        <a:p>
          <a:endParaRPr lang="ru-RU"/>
        </a:p>
      </dgm:t>
    </dgm:pt>
    <dgm:pt modelId="{E3B19A8F-F227-42F2-BE4E-2E604C475409}" type="pres">
      <dgm:prSet presAssocID="{36B95014-A712-4881-84F5-C14E8AE17B2D}" presName="childText" presStyleLbl="conFgAcc1" presStyleIdx="0" presStyleCnt="1">
        <dgm:presLayoutVars>
          <dgm:bulletEnabled val="1"/>
        </dgm:presLayoutVars>
      </dgm:prSet>
      <dgm:spPr/>
      <dgm:t>
        <a:bodyPr/>
        <a:lstStyle/>
        <a:p>
          <a:endParaRPr lang="ru-RU"/>
        </a:p>
      </dgm:t>
    </dgm:pt>
  </dgm:ptLst>
  <dgm:cxnLst>
    <dgm:cxn modelId="{1AE8EFB9-79A9-4889-AA48-7AF99416AD21}" type="presOf" srcId="{DF1E3E1F-97C9-44DE-8F76-58AEB92AC995}" destId="{FD84D124-C158-4A43-AAB7-E446008447E6}" srcOrd="0" destOrd="0" presId="urn:microsoft.com/office/officeart/2005/8/layout/list1"/>
    <dgm:cxn modelId="{0FD17722-A2D8-42FF-AD27-F54DE6CFE387}" type="presOf" srcId="{5B89F46B-2E1F-44A3-BE64-065D35CC827B}" destId="{E3B19A8F-F227-42F2-BE4E-2E604C475409}" srcOrd="0" destOrd="2" presId="urn:microsoft.com/office/officeart/2005/8/layout/list1"/>
    <dgm:cxn modelId="{8D8EF860-1DA9-4E92-B86E-6EE0A5A662E4}" type="presOf" srcId="{36B95014-A712-4881-84F5-C14E8AE17B2D}" destId="{17965973-3CA2-4B1E-A481-81568DCAB67B}" srcOrd="0" destOrd="0" presId="urn:microsoft.com/office/officeart/2005/8/layout/list1"/>
    <dgm:cxn modelId="{42DAE50D-FD95-43C1-A056-87E686CD00AA}" type="presOf" srcId="{E289BD5A-BAA5-4EC9-BE46-D9766A61B1A1}" destId="{E3B19A8F-F227-42F2-BE4E-2E604C475409}" srcOrd="0" destOrd="3" presId="urn:microsoft.com/office/officeart/2005/8/layout/list1"/>
    <dgm:cxn modelId="{A8B8D297-25FE-4896-B8F1-F03C7BA0D65A}" srcId="{36B95014-A712-4881-84F5-C14E8AE17B2D}" destId="{5B89F46B-2E1F-44A3-BE64-065D35CC827B}" srcOrd="2" destOrd="0" parTransId="{EFCF5C9C-8B8A-4407-A8BB-A1CAB91569B7}" sibTransId="{89422789-EB7D-444F-A2A3-7E6D620B279C}"/>
    <dgm:cxn modelId="{2C563EC3-47D1-4B5F-A295-58F723F86A38}" srcId="{36B95014-A712-4881-84F5-C14E8AE17B2D}" destId="{7FA1B210-4984-4B11-BF84-3A1DDD7F7DB4}" srcOrd="1" destOrd="0" parTransId="{079FE26A-3BCA-4A03-9C96-7DF4114C9629}" sibTransId="{8DCD378E-1930-4548-8DB0-B84D11344054}"/>
    <dgm:cxn modelId="{33477BF6-A12E-4247-A107-1706B850C5DE}" srcId="{36B95014-A712-4881-84F5-C14E8AE17B2D}" destId="{E289BD5A-BAA5-4EC9-BE46-D9766A61B1A1}" srcOrd="3" destOrd="0" parTransId="{C5424A17-08C6-4F80-84BA-4F070A54CB1F}" sibTransId="{387E2E4A-FA06-4880-94AD-25E1614F31A4}"/>
    <dgm:cxn modelId="{B9941B3F-DB44-4603-AB93-C135BBF22EF6}" srcId="{36B95014-A712-4881-84F5-C14E8AE17B2D}" destId="{4EE1F982-6EB5-48E7-AE78-18B4339472B1}" srcOrd="0" destOrd="0" parTransId="{5E80912C-A6F4-4D09-A335-D3614C001034}" sibTransId="{7166C229-1227-43D2-9A57-E88EE91FDE5E}"/>
    <dgm:cxn modelId="{CB394906-71CD-49D0-B097-B091602CA2E8}" srcId="{DF1E3E1F-97C9-44DE-8F76-58AEB92AC995}" destId="{36B95014-A712-4881-84F5-C14E8AE17B2D}" srcOrd="0" destOrd="0" parTransId="{CE103049-DE61-4546-A2B1-765A569C8C4A}" sibTransId="{C9FC01A8-F286-49FE-9F22-B6FD15356CB3}"/>
    <dgm:cxn modelId="{CD340377-AB19-471B-AE4B-6D5828E417D1}" type="presOf" srcId="{7FA1B210-4984-4B11-BF84-3A1DDD7F7DB4}" destId="{E3B19A8F-F227-42F2-BE4E-2E604C475409}" srcOrd="0" destOrd="1" presId="urn:microsoft.com/office/officeart/2005/8/layout/list1"/>
    <dgm:cxn modelId="{D5BE8951-CE51-4D3F-833B-6237281EDF0F}" type="presOf" srcId="{36B95014-A712-4881-84F5-C14E8AE17B2D}" destId="{FD8EB06A-6DCF-4A9A-AC04-5E5D6F4311F0}" srcOrd="1" destOrd="0" presId="urn:microsoft.com/office/officeart/2005/8/layout/list1"/>
    <dgm:cxn modelId="{9F7F75C8-A906-4B8B-B6FD-1397C3F86B20}" type="presOf" srcId="{4EE1F982-6EB5-48E7-AE78-18B4339472B1}" destId="{E3B19A8F-F227-42F2-BE4E-2E604C475409}" srcOrd="0" destOrd="0" presId="urn:microsoft.com/office/officeart/2005/8/layout/list1"/>
    <dgm:cxn modelId="{F2D9B4A1-FA62-4F77-ABC0-D3C156E26963}" type="presParOf" srcId="{FD84D124-C158-4A43-AAB7-E446008447E6}" destId="{AB590B2C-4AC1-4131-ABD4-2B00D65F2BBC}" srcOrd="0" destOrd="0" presId="urn:microsoft.com/office/officeart/2005/8/layout/list1"/>
    <dgm:cxn modelId="{AAD7F19D-D083-4760-9972-502D37C7B822}" type="presParOf" srcId="{AB590B2C-4AC1-4131-ABD4-2B00D65F2BBC}" destId="{17965973-3CA2-4B1E-A481-81568DCAB67B}" srcOrd="0" destOrd="0" presId="urn:microsoft.com/office/officeart/2005/8/layout/list1"/>
    <dgm:cxn modelId="{4AC8BCD5-5D2C-47D8-8088-7C6568A8684E}" type="presParOf" srcId="{AB590B2C-4AC1-4131-ABD4-2B00D65F2BBC}" destId="{FD8EB06A-6DCF-4A9A-AC04-5E5D6F4311F0}" srcOrd="1" destOrd="0" presId="urn:microsoft.com/office/officeart/2005/8/layout/list1"/>
    <dgm:cxn modelId="{F68AF8D6-ED2B-41DB-A09C-BF3D083F7AE0}" type="presParOf" srcId="{FD84D124-C158-4A43-AAB7-E446008447E6}" destId="{EA45041F-B3F7-4775-BE11-6D91BFE38407}" srcOrd="1" destOrd="0" presId="urn:microsoft.com/office/officeart/2005/8/layout/list1"/>
    <dgm:cxn modelId="{F47D8A20-E028-47F0-8FE9-5B45F512CF59}" type="presParOf" srcId="{FD84D124-C158-4A43-AAB7-E446008447E6}" destId="{E3B19A8F-F227-42F2-BE4E-2E604C4754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0281EA60-27A3-4DDF-ACD7-002F5CA416FD}"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ru-RU"/>
        </a:p>
      </dgm:t>
    </dgm:pt>
    <dgm:pt modelId="{B715F424-9905-424E-84B8-C47BD76B16F9}">
      <dgm:prSet custT="1"/>
      <dgm:spPr/>
      <dgm:t>
        <a:bodyPr/>
        <a:lstStyle/>
        <a:p>
          <a:pPr rtl="0"/>
          <a:r>
            <a:rPr lang="az-Latn-AZ" sz="2400" i="1" dirty="0" smtClean="0">
              <a:latin typeface="Times New Roman" pitchFamily="18" charset="0"/>
              <a:cs typeface="Times New Roman" pitchFamily="18" charset="0"/>
            </a:rPr>
            <a:t>Məsələnin qoyuluşu</a:t>
          </a:r>
          <a:endParaRPr lang="ru-RU" sz="2400" i="1" dirty="0">
            <a:latin typeface="Times New Roman" pitchFamily="18" charset="0"/>
            <a:cs typeface="Times New Roman" pitchFamily="18" charset="0"/>
          </a:endParaRPr>
        </a:p>
      </dgm:t>
    </dgm:pt>
    <dgm:pt modelId="{2A5AD2A8-56BF-40D6-8303-B6272D16D385}" type="parTrans" cxnId="{7B8BC420-207F-4066-84C8-7DCE4B8751B9}">
      <dgm:prSet/>
      <dgm:spPr/>
      <dgm:t>
        <a:bodyPr/>
        <a:lstStyle/>
        <a:p>
          <a:endParaRPr lang="ru-RU"/>
        </a:p>
      </dgm:t>
    </dgm:pt>
    <dgm:pt modelId="{0672D3B3-6224-4DAE-A076-9C5576ACE7AE}" type="sibTrans" cxnId="{7B8BC420-207F-4066-84C8-7DCE4B8751B9}">
      <dgm:prSet/>
      <dgm:spPr/>
      <dgm:t>
        <a:bodyPr/>
        <a:lstStyle/>
        <a:p>
          <a:endParaRPr lang="ru-RU"/>
        </a:p>
      </dgm:t>
    </dgm:pt>
    <dgm:pt modelId="{62B4BEEF-C361-4EB4-AB8F-7161AD61BA76}">
      <dgm:prSet custT="1"/>
      <dgm:spPr/>
      <dgm:t>
        <a:bodyPr/>
        <a:lstStyle/>
        <a:p>
          <a:pPr rtl="0"/>
          <a:r>
            <a:rPr lang="az-Latn-AZ" sz="2400" i="1" smtClean="0">
              <a:latin typeface="Times New Roman" pitchFamily="18" charset="0"/>
              <a:cs typeface="Times New Roman" pitchFamily="18" charset="0"/>
            </a:rPr>
            <a:t>İnformasiyaların toplanması və təhlili</a:t>
          </a:r>
          <a:endParaRPr lang="ru-RU" sz="2400" i="1">
            <a:latin typeface="Times New Roman" pitchFamily="18" charset="0"/>
            <a:cs typeface="Times New Roman" pitchFamily="18" charset="0"/>
          </a:endParaRPr>
        </a:p>
      </dgm:t>
    </dgm:pt>
    <dgm:pt modelId="{2F4194A9-AD1E-4D6C-8BB1-AEFEB8B0AF67}" type="parTrans" cxnId="{8D6D2388-70DC-43CA-8852-59414F842EE9}">
      <dgm:prSet/>
      <dgm:spPr/>
      <dgm:t>
        <a:bodyPr/>
        <a:lstStyle/>
        <a:p>
          <a:endParaRPr lang="ru-RU"/>
        </a:p>
      </dgm:t>
    </dgm:pt>
    <dgm:pt modelId="{2386F8AA-506C-420D-B2F3-6656F357F815}" type="sibTrans" cxnId="{8D6D2388-70DC-43CA-8852-59414F842EE9}">
      <dgm:prSet/>
      <dgm:spPr/>
      <dgm:t>
        <a:bodyPr/>
        <a:lstStyle/>
        <a:p>
          <a:endParaRPr lang="ru-RU"/>
        </a:p>
      </dgm:t>
    </dgm:pt>
    <dgm:pt modelId="{356929DC-EDE9-4CAF-AA0D-E60E0BAAC0AD}">
      <dgm:prSet custT="1"/>
      <dgm:spPr/>
      <dgm:t>
        <a:bodyPr/>
        <a:lstStyle/>
        <a:p>
          <a:pPr rtl="0"/>
          <a:r>
            <a:rPr lang="az-Latn-AZ" sz="2400" i="1" smtClean="0">
              <a:latin typeface="Times New Roman" pitchFamily="18" charset="0"/>
              <a:cs typeface="Times New Roman" pitchFamily="18" charset="0"/>
            </a:rPr>
            <a:t>Məqsədin müəyyənləşdirilməsi</a:t>
          </a:r>
          <a:endParaRPr lang="ru-RU" sz="2400" i="1" dirty="0">
            <a:latin typeface="Times New Roman" pitchFamily="18" charset="0"/>
            <a:cs typeface="Times New Roman" pitchFamily="18" charset="0"/>
          </a:endParaRPr>
        </a:p>
      </dgm:t>
    </dgm:pt>
    <dgm:pt modelId="{3D1C3E90-3B29-44D5-87E3-0069526499AB}" type="parTrans" cxnId="{83D072D9-2F99-4297-A0E2-72DA92FB475C}">
      <dgm:prSet/>
      <dgm:spPr/>
      <dgm:t>
        <a:bodyPr/>
        <a:lstStyle/>
        <a:p>
          <a:endParaRPr lang="ru-RU"/>
        </a:p>
      </dgm:t>
    </dgm:pt>
    <dgm:pt modelId="{B29D63AC-FFF6-4684-B2AA-CF8CB225252D}" type="sibTrans" cxnId="{83D072D9-2F99-4297-A0E2-72DA92FB475C}">
      <dgm:prSet/>
      <dgm:spPr/>
      <dgm:t>
        <a:bodyPr/>
        <a:lstStyle/>
        <a:p>
          <a:endParaRPr lang="ru-RU"/>
        </a:p>
      </dgm:t>
    </dgm:pt>
    <dgm:pt modelId="{E802E3D7-BDA5-49DA-8806-2F772CA3A9A9}">
      <dgm:prSet custT="1"/>
      <dgm:spPr/>
      <dgm:t>
        <a:bodyPr/>
        <a:lstStyle/>
        <a:p>
          <a:pPr rtl="0"/>
          <a:r>
            <a:rPr lang="az-Latn-AZ" sz="2400" i="1" dirty="0" smtClean="0">
              <a:latin typeface="Times New Roman" pitchFamily="18" charset="0"/>
              <a:cs typeface="Times New Roman" pitchFamily="18" charset="0"/>
            </a:rPr>
            <a:t>Marketinq strategiyasının hazırlanması</a:t>
          </a:r>
          <a:endParaRPr lang="ru-RU" sz="2400" i="1" dirty="0">
            <a:latin typeface="Times New Roman" pitchFamily="18" charset="0"/>
            <a:cs typeface="Times New Roman" pitchFamily="18" charset="0"/>
          </a:endParaRPr>
        </a:p>
      </dgm:t>
    </dgm:pt>
    <dgm:pt modelId="{ABBA9797-D105-4E1A-A35C-A7E7259DD4B0}" type="parTrans" cxnId="{D98162DC-D8D5-44D2-B067-5EF6246D8918}">
      <dgm:prSet/>
      <dgm:spPr/>
      <dgm:t>
        <a:bodyPr/>
        <a:lstStyle/>
        <a:p>
          <a:endParaRPr lang="ru-RU"/>
        </a:p>
      </dgm:t>
    </dgm:pt>
    <dgm:pt modelId="{2553F1AE-9E69-4B7D-A2FE-751905207B15}" type="sibTrans" cxnId="{D98162DC-D8D5-44D2-B067-5EF6246D8918}">
      <dgm:prSet/>
      <dgm:spPr/>
      <dgm:t>
        <a:bodyPr/>
        <a:lstStyle/>
        <a:p>
          <a:endParaRPr lang="ru-RU"/>
        </a:p>
      </dgm:t>
    </dgm:pt>
    <dgm:pt modelId="{71F9CE4A-1CF0-439A-85C1-1A4800A59A4F}">
      <dgm:prSet custT="1"/>
      <dgm:spPr/>
      <dgm:t>
        <a:bodyPr/>
        <a:lstStyle/>
        <a:p>
          <a:pPr rtl="0"/>
          <a:r>
            <a:rPr lang="az-Latn-AZ" sz="2400" i="1" smtClean="0">
              <a:latin typeface="Times New Roman" pitchFamily="18" charset="0"/>
              <a:cs typeface="Times New Roman" pitchFamily="18" charset="0"/>
            </a:rPr>
            <a:t>Marketinq strategiyasının realizasiyası</a:t>
          </a:r>
          <a:endParaRPr lang="ru-RU" sz="2400" i="1" dirty="0">
            <a:latin typeface="Times New Roman" pitchFamily="18" charset="0"/>
            <a:cs typeface="Times New Roman" pitchFamily="18" charset="0"/>
          </a:endParaRPr>
        </a:p>
      </dgm:t>
    </dgm:pt>
    <dgm:pt modelId="{5BB18C1C-43EC-4A11-8223-09EC1EDA07A6}" type="parTrans" cxnId="{044B4736-4315-48C4-8820-3A0FC4A9BA45}">
      <dgm:prSet/>
      <dgm:spPr/>
      <dgm:t>
        <a:bodyPr/>
        <a:lstStyle/>
        <a:p>
          <a:endParaRPr lang="ru-RU"/>
        </a:p>
      </dgm:t>
    </dgm:pt>
    <dgm:pt modelId="{1C343EAF-F93B-40FE-9B30-BF772FEF8775}" type="sibTrans" cxnId="{044B4736-4315-48C4-8820-3A0FC4A9BA45}">
      <dgm:prSet/>
      <dgm:spPr/>
      <dgm:t>
        <a:bodyPr/>
        <a:lstStyle/>
        <a:p>
          <a:endParaRPr lang="ru-RU"/>
        </a:p>
      </dgm:t>
    </dgm:pt>
    <dgm:pt modelId="{CEC5456E-D47A-4FF5-B018-CDF5E50AFBCA}">
      <dgm:prSet custT="1"/>
      <dgm:spPr/>
      <dgm:t>
        <a:bodyPr/>
        <a:lstStyle/>
        <a:p>
          <a:pPr rtl="0"/>
          <a:r>
            <a:rPr lang="az-Latn-AZ" sz="2400" i="1" smtClean="0">
              <a:latin typeface="Times New Roman" pitchFamily="18" charset="0"/>
              <a:cs typeface="Times New Roman" pitchFamily="18" charset="0"/>
            </a:rPr>
            <a:t>Marketinq tədbirlərinin yerinə yetirilməsinə nəzarət və fəaliyyətin qiymətləndirilməsi</a:t>
          </a:r>
          <a:endParaRPr lang="ru-RU" sz="2400" i="1" dirty="0">
            <a:latin typeface="Times New Roman" pitchFamily="18" charset="0"/>
            <a:cs typeface="Times New Roman" pitchFamily="18" charset="0"/>
          </a:endParaRPr>
        </a:p>
      </dgm:t>
    </dgm:pt>
    <dgm:pt modelId="{68035644-72E4-429F-AE7A-EB3D5CB24B5B}" type="parTrans" cxnId="{3A54AFD7-6503-459D-94AC-89E40867BD24}">
      <dgm:prSet/>
      <dgm:spPr/>
      <dgm:t>
        <a:bodyPr/>
        <a:lstStyle/>
        <a:p>
          <a:endParaRPr lang="ru-RU"/>
        </a:p>
      </dgm:t>
    </dgm:pt>
    <dgm:pt modelId="{BE9D9EEB-9081-4F43-A624-DDBF24132EF5}" type="sibTrans" cxnId="{3A54AFD7-6503-459D-94AC-89E40867BD24}">
      <dgm:prSet/>
      <dgm:spPr/>
      <dgm:t>
        <a:bodyPr/>
        <a:lstStyle/>
        <a:p>
          <a:endParaRPr lang="ru-RU"/>
        </a:p>
      </dgm:t>
    </dgm:pt>
    <dgm:pt modelId="{86A2FCA3-710D-4860-B71E-21ADFE49EB2B}" type="pres">
      <dgm:prSet presAssocID="{0281EA60-27A3-4DDF-ACD7-002F5CA416FD}" presName="linear" presStyleCnt="0">
        <dgm:presLayoutVars>
          <dgm:animLvl val="lvl"/>
          <dgm:resizeHandles val="exact"/>
        </dgm:presLayoutVars>
      </dgm:prSet>
      <dgm:spPr/>
      <dgm:t>
        <a:bodyPr/>
        <a:lstStyle/>
        <a:p>
          <a:endParaRPr lang="ru-RU"/>
        </a:p>
      </dgm:t>
    </dgm:pt>
    <dgm:pt modelId="{483E5E03-2DC6-4DA9-BA46-256C5BAE3B9C}" type="pres">
      <dgm:prSet presAssocID="{B715F424-9905-424E-84B8-C47BD76B16F9}" presName="parentText" presStyleLbl="node1" presStyleIdx="0" presStyleCnt="6" custLinFactY="3215" custLinFactNeighborY="100000">
        <dgm:presLayoutVars>
          <dgm:chMax val="0"/>
          <dgm:bulletEnabled val="1"/>
        </dgm:presLayoutVars>
      </dgm:prSet>
      <dgm:spPr/>
      <dgm:t>
        <a:bodyPr/>
        <a:lstStyle/>
        <a:p>
          <a:endParaRPr lang="ru-RU"/>
        </a:p>
      </dgm:t>
    </dgm:pt>
    <dgm:pt modelId="{742B464F-8521-4ADA-8A0D-3EC0EAB9631A}" type="pres">
      <dgm:prSet presAssocID="{0672D3B3-6224-4DAE-A076-9C5576ACE7AE}" presName="spacer" presStyleCnt="0"/>
      <dgm:spPr/>
      <dgm:t>
        <a:bodyPr/>
        <a:lstStyle/>
        <a:p>
          <a:endParaRPr lang="ru-RU"/>
        </a:p>
      </dgm:t>
    </dgm:pt>
    <dgm:pt modelId="{A91D2C5F-7FD8-4F9E-80AE-A93CD3FD289A}" type="pres">
      <dgm:prSet presAssocID="{62B4BEEF-C361-4EB4-AB8F-7161AD61BA76}" presName="parentText" presStyleLbl="node1" presStyleIdx="1" presStyleCnt="6">
        <dgm:presLayoutVars>
          <dgm:chMax val="0"/>
          <dgm:bulletEnabled val="1"/>
        </dgm:presLayoutVars>
      </dgm:prSet>
      <dgm:spPr/>
      <dgm:t>
        <a:bodyPr/>
        <a:lstStyle/>
        <a:p>
          <a:endParaRPr lang="ru-RU"/>
        </a:p>
      </dgm:t>
    </dgm:pt>
    <dgm:pt modelId="{FB6288C0-5AA6-4C4D-A756-345435BCA25C}" type="pres">
      <dgm:prSet presAssocID="{2386F8AA-506C-420D-B2F3-6656F357F815}" presName="spacer" presStyleCnt="0"/>
      <dgm:spPr/>
      <dgm:t>
        <a:bodyPr/>
        <a:lstStyle/>
        <a:p>
          <a:endParaRPr lang="ru-RU"/>
        </a:p>
      </dgm:t>
    </dgm:pt>
    <dgm:pt modelId="{EF603070-DEA2-474C-B35B-E27C8D36A542}" type="pres">
      <dgm:prSet presAssocID="{356929DC-EDE9-4CAF-AA0D-E60E0BAAC0AD}" presName="parentText" presStyleLbl="node1" presStyleIdx="2" presStyleCnt="6">
        <dgm:presLayoutVars>
          <dgm:chMax val="0"/>
          <dgm:bulletEnabled val="1"/>
        </dgm:presLayoutVars>
      </dgm:prSet>
      <dgm:spPr/>
      <dgm:t>
        <a:bodyPr/>
        <a:lstStyle/>
        <a:p>
          <a:endParaRPr lang="ru-RU"/>
        </a:p>
      </dgm:t>
    </dgm:pt>
    <dgm:pt modelId="{2087B8D5-DD0B-4D37-B39B-0DD44929CFB9}" type="pres">
      <dgm:prSet presAssocID="{B29D63AC-FFF6-4684-B2AA-CF8CB225252D}" presName="spacer" presStyleCnt="0"/>
      <dgm:spPr/>
      <dgm:t>
        <a:bodyPr/>
        <a:lstStyle/>
        <a:p>
          <a:endParaRPr lang="ru-RU"/>
        </a:p>
      </dgm:t>
    </dgm:pt>
    <dgm:pt modelId="{C8B87602-FF1C-4628-8C9D-D7CA8D8D6FB0}" type="pres">
      <dgm:prSet presAssocID="{E802E3D7-BDA5-49DA-8806-2F772CA3A9A9}" presName="parentText" presStyleLbl="node1" presStyleIdx="3" presStyleCnt="6" custLinFactY="-14298" custLinFactNeighborX="501" custLinFactNeighborY="-100000">
        <dgm:presLayoutVars>
          <dgm:chMax val="0"/>
          <dgm:bulletEnabled val="1"/>
        </dgm:presLayoutVars>
      </dgm:prSet>
      <dgm:spPr/>
      <dgm:t>
        <a:bodyPr/>
        <a:lstStyle/>
        <a:p>
          <a:endParaRPr lang="ru-RU"/>
        </a:p>
      </dgm:t>
    </dgm:pt>
    <dgm:pt modelId="{A3DF07B2-2CF1-4985-AE61-E583EE743E34}" type="pres">
      <dgm:prSet presAssocID="{2553F1AE-9E69-4B7D-A2FE-751905207B15}" presName="spacer" presStyleCnt="0"/>
      <dgm:spPr/>
      <dgm:t>
        <a:bodyPr/>
        <a:lstStyle/>
        <a:p>
          <a:endParaRPr lang="ru-RU"/>
        </a:p>
      </dgm:t>
    </dgm:pt>
    <dgm:pt modelId="{96C63B84-0C67-4FC4-9E8C-57F5BE528B21}" type="pres">
      <dgm:prSet presAssocID="{71F9CE4A-1CF0-439A-85C1-1A4800A59A4F}" presName="parentText" presStyleLbl="node1" presStyleIdx="4" presStyleCnt="6" custLinFactNeighborX="-624" custLinFactNeighborY="57545">
        <dgm:presLayoutVars>
          <dgm:chMax val="0"/>
          <dgm:bulletEnabled val="1"/>
        </dgm:presLayoutVars>
      </dgm:prSet>
      <dgm:spPr/>
      <dgm:t>
        <a:bodyPr/>
        <a:lstStyle/>
        <a:p>
          <a:endParaRPr lang="ru-RU"/>
        </a:p>
      </dgm:t>
    </dgm:pt>
    <dgm:pt modelId="{EEF25D7E-CCE3-44F1-BE9C-64AB7B4BDF96}" type="pres">
      <dgm:prSet presAssocID="{1C343EAF-F93B-40FE-9B30-BF772FEF8775}" presName="spacer" presStyleCnt="0"/>
      <dgm:spPr/>
      <dgm:t>
        <a:bodyPr/>
        <a:lstStyle/>
        <a:p>
          <a:endParaRPr lang="ru-RU"/>
        </a:p>
      </dgm:t>
    </dgm:pt>
    <dgm:pt modelId="{84EF31F9-E70F-4559-9DA4-AFE627A12314}" type="pres">
      <dgm:prSet presAssocID="{CEC5456E-D47A-4FF5-B018-CDF5E50AFBCA}" presName="parentText" presStyleLbl="node1" presStyleIdx="5" presStyleCnt="6">
        <dgm:presLayoutVars>
          <dgm:chMax val="0"/>
          <dgm:bulletEnabled val="1"/>
        </dgm:presLayoutVars>
      </dgm:prSet>
      <dgm:spPr/>
      <dgm:t>
        <a:bodyPr/>
        <a:lstStyle/>
        <a:p>
          <a:endParaRPr lang="ru-RU"/>
        </a:p>
      </dgm:t>
    </dgm:pt>
  </dgm:ptLst>
  <dgm:cxnLst>
    <dgm:cxn modelId="{044B4736-4315-48C4-8820-3A0FC4A9BA45}" srcId="{0281EA60-27A3-4DDF-ACD7-002F5CA416FD}" destId="{71F9CE4A-1CF0-439A-85C1-1A4800A59A4F}" srcOrd="4" destOrd="0" parTransId="{5BB18C1C-43EC-4A11-8223-09EC1EDA07A6}" sibTransId="{1C343EAF-F93B-40FE-9B30-BF772FEF8775}"/>
    <dgm:cxn modelId="{D98162DC-D8D5-44D2-B067-5EF6246D8918}" srcId="{0281EA60-27A3-4DDF-ACD7-002F5CA416FD}" destId="{E802E3D7-BDA5-49DA-8806-2F772CA3A9A9}" srcOrd="3" destOrd="0" parTransId="{ABBA9797-D105-4E1A-A35C-A7E7259DD4B0}" sibTransId="{2553F1AE-9E69-4B7D-A2FE-751905207B15}"/>
    <dgm:cxn modelId="{B1FF2081-CB1C-4AF9-89AB-B75EBC271900}" type="presOf" srcId="{B715F424-9905-424E-84B8-C47BD76B16F9}" destId="{483E5E03-2DC6-4DA9-BA46-256C5BAE3B9C}" srcOrd="0" destOrd="0" presId="urn:microsoft.com/office/officeart/2005/8/layout/vList2"/>
    <dgm:cxn modelId="{8C4A6AEE-5008-4968-BCD0-52897E77FC87}" type="presOf" srcId="{CEC5456E-D47A-4FF5-B018-CDF5E50AFBCA}" destId="{84EF31F9-E70F-4559-9DA4-AFE627A12314}" srcOrd="0" destOrd="0" presId="urn:microsoft.com/office/officeart/2005/8/layout/vList2"/>
    <dgm:cxn modelId="{8D6D2388-70DC-43CA-8852-59414F842EE9}" srcId="{0281EA60-27A3-4DDF-ACD7-002F5CA416FD}" destId="{62B4BEEF-C361-4EB4-AB8F-7161AD61BA76}" srcOrd="1" destOrd="0" parTransId="{2F4194A9-AD1E-4D6C-8BB1-AEFEB8B0AF67}" sibTransId="{2386F8AA-506C-420D-B2F3-6656F357F815}"/>
    <dgm:cxn modelId="{1F2B0A4B-1F1B-4BA6-9319-011A6020637F}" type="presOf" srcId="{62B4BEEF-C361-4EB4-AB8F-7161AD61BA76}" destId="{A91D2C5F-7FD8-4F9E-80AE-A93CD3FD289A}" srcOrd="0" destOrd="0" presId="urn:microsoft.com/office/officeart/2005/8/layout/vList2"/>
    <dgm:cxn modelId="{F793DE88-B3A5-45B7-AE82-7A9518FA43EA}" type="presOf" srcId="{E802E3D7-BDA5-49DA-8806-2F772CA3A9A9}" destId="{C8B87602-FF1C-4628-8C9D-D7CA8D8D6FB0}" srcOrd="0" destOrd="0" presId="urn:microsoft.com/office/officeart/2005/8/layout/vList2"/>
    <dgm:cxn modelId="{7B8BC420-207F-4066-84C8-7DCE4B8751B9}" srcId="{0281EA60-27A3-4DDF-ACD7-002F5CA416FD}" destId="{B715F424-9905-424E-84B8-C47BD76B16F9}" srcOrd="0" destOrd="0" parTransId="{2A5AD2A8-56BF-40D6-8303-B6272D16D385}" sibTransId="{0672D3B3-6224-4DAE-A076-9C5576ACE7AE}"/>
    <dgm:cxn modelId="{FE09621E-E1A7-4B69-860C-CF6359560B35}" type="presOf" srcId="{71F9CE4A-1CF0-439A-85C1-1A4800A59A4F}" destId="{96C63B84-0C67-4FC4-9E8C-57F5BE528B21}" srcOrd="0" destOrd="0" presId="urn:microsoft.com/office/officeart/2005/8/layout/vList2"/>
    <dgm:cxn modelId="{83D072D9-2F99-4297-A0E2-72DA92FB475C}" srcId="{0281EA60-27A3-4DDF-ACD7-002F5CA416FD}" destId="{356929DC-EDE9-4CAF-AA0D-E60E0BAAC0AD}" srcOrd="2" destOrd="0" parTransId="{3D1C3E90-3B29-44D5-87E3-0069526499AB}" sibTransId="{B29D63AC-FFF6-4684-B2AA-CF8CB225252D}"/>
    <dgm:cxn modelId="{A957066A-F35A-4E3B-949A-DF84841538E9}" type="presOf" srcId="{356929DC-EDE9-4CAF-AA0D-E60E0BAAC0AD}" destId="{EF603070-DEA2-474C-B35B-E27C8D36A542}" srcOrd="0" destOrd="0" presId="urn:microsoft.com/office/officeart/2005/8/layout/vList2"/>
    <dgm:cxn modelId="{3A54AFD7-6503-459D-94AC-89E40867BD24}" srcId="{0281EA60-27A3-4DDF-ACD7-002F5CA416FD}" destId="{CEC5456E-D47A-4FF5-B018-CDF5E50AFBCA}" srcOrd="5" destOrd="0" parTransId="{68035644-72E4-429F-AE7A-EB3D5CB24B5B}" sibTransId="{BE9D9EEB-9081-4F43-A624-DDBF24132EF5}"/>
    <dgm:cxn modelId="{F55A473F-169E-4CD4-89C4-A93A59CF8E84}" type="presOf" srcId="{0281EA60-27A3-4DDF-ACD7-002F5CA416FD}" destId="{86A2FCA3-710D-4860-B71E-21ADFE49EB2B}" srcOrd="0" destOrd="0" presId="urn:microsoft.com/office/officeart/2005/8/layout/vList2"/>
    <dgm:cxn modelId="{310E9F42-F63E-4619-A5F3-420710013567}" type="presParOf" srcId="{86A2FCA3-710D-4860-B71E-21ADFE49EB2B}" destId="{483E5E03-2DC6-4DA9-BA46-256C5BAE3B9C}" srcOrd="0" destOrd="0" presId="urn:microsoft.com/office/officeart/2005/8/layout/vList2"/>
    <dgm:cxn modelId="{3535922F-9115-49B3-A9DD-DF6CAEFB2066}" type="presParOf" srcId="{86A2FCA3-710D-4860-B71E-21ADFE49EB2B}" destId="{742B464F-8521-4ADA-8A0D-3EC0EAB9631A}" srcOrd="1" destOrd="0" presId="urn:microsoft.com/office/officeart/2005/8/layout/vList2"/>
    <dgm:cxn modelId="{B773F050-F635-48B3-9D27-3812EC0AE31B}" type="presParOf" srcId="{86A2FCA3-710D-4860-B71E-21ADFE49EB2B}" destId="{A91D2C5F-7FD8-4F9E-80AE-A93CD3FD289A}" srcOrd="2" destOrd="0" presId="urn:microsoft.com/office/officeart/2005/8/layout/vList2"/>
    <dgm:cxn modelId="{A467C1B9-0042-4973-96F3-6DB9CE8AD9D8}" type="presParOf" srcId="{86A2FCA3-710D-4860-B71E-21ADFE49EB2B}" destId="{FB6288C0-5AA6-4C4D-A756-345435BCA25C}" srcOrd="3" destOrd="0" presId="urn:microsoft.com/office/officeart/2005/8/layout/vList2"/>
    <dgm:cxn modelId="{BB7D53E8-9B28-4F76-B7D4-2794CD2E1686}" type="presParOf" srcId="{86A2FCA3-710D-4860-B71E-21ADFE49EB2B}" destId="{EF603070-DEA2-474C-B35B-E27C8D36A542}" srcOrd="4" destOrd="0" presId="urn:microsoft.com/office/officeart/2005/8/layout/vList2"/>
    <dgm:cxn modelId="{BBE9635E-B7B5-44B9-97D3-D15AC116EC8A}" type="presParOf" srcId="{86A2FCA3-710D-4860-B71E-21ADFE49EB2B}" destId="{2087B8D5-DD0B-4D37-B39B-0DD44929CFB9}" srcOrd="5" destOrd="0" presId="urn:microsoft.com/office/officeart/2005/8/layout/vList2"/>
    <dgm:cxn modelId="{8A688FB7-805A-49E6-9A6B-689C0B00E75C}" type="presParOf" srcId="{86A2FCA3-710D-4860-B71E-21ADFE49EB2B}" destId="{C8B87602-FF1C-4628-8C9D-D7CA8D8D6FB0}" srcOrd="6" destOrd="0" presId="urn:microsoft.com/office/officeart/2005/8/layout/vList2"/>
    <dgm:cxn modelId="{7284BB39-29DD-47B8-AD73-3D8D5F3DA182}" type="presParOf" srcId="{86A2FCA3-710D-4860-B71E-21ADFE49EB2B}" destId="{A3DF07B2-2CF1-4985-AE61-E583EE743E34}" srcOrd="7" destOrd="0" presId="urn:microsoft.com/office/officeart/2005/8/layout/vList2"/>
    <dgm:cxn modelId="{2241CB8C-EDE6-494A-808A-37450C45E474}" type="presParOf" srcId="{86A2FCA3-710D-4860-B71E-21ADFE49EB2B}" destId="{96C63B84-0C67-4FC4-9E8C-57F5BE528B21}" srcOrd="8" destOrd="0" presId="urn:microsoft.com/office/officeart/2005/8/layout/vList2"/>
    <dgm:cxn modelId="{F906BE2E-0AA2-42C5-8414-897B5425E546}" type="presParOf" srcId="{86A2FCA3-710D-4860-B71E-21ADFE49EB2B}" destId="{EEF25D7E-CCE3-44F1-BE9C-64AB7B4BDF96}" srcOrd="9" destOrd="0" presId="urn:microsoft.com/office/officeart/2005/8/layout/vList2"/>
    <dgm:cxn modelId="{242EC0A5-F9E7-49E6-9079-024D50A8966C}" type="presParOf" srcId="{86A2FCA3-710D-4860-B71E-21ADFE49EB2B}" destId="{84EF31F9-E70F-4559-9DA4-AFE627A1231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BAEB12-E5C4-4223-AE2C-C307023FD8D9}" type="doc">
      <dgm:prSet loTypeId="urn:microsoft.com/office/officeart/2005/8/layout/vList2" loCatId="list" qsTypeId="urn:microsoft.com/office/officeart/2005/8/quickstyle/simple1" qsCatId="simple" csTypeId="urn:microsoft.com/office/officeart/2005/8/colors/accent4_5" csCatId="accent4" phldr="1"/>
      <dgm:spPr/>
      <dgm:t>
        <a:bodyPr/>
        <a:lstStyle/>
        <a:p>
          <a:endParaRPr lang="ru-RU"/>
        </a:p>
      </dgm:t>
    </dgm:pt>
    <dgm:pt modelId="{667C67B3-EDF8-40BC-A470-FA5EEBEFCC2F}">
      <dgm:prSet custT="1"/>
      <dgm:spPr/>
      <dgm:t>
        <a:bodyPr/>
        <a:lstStyle/>
        <a:p>
          <a:pPr rtl="0"/>
          <a:r>
            <a:rPr lang="az-Latn-AZ" sz="2000" i="1" dirty="0" smtClean="0">
              <a:solidFill>
                <a:srgbClr val="C00000"/>
              </a:solidFill>
              <a:latin typeface="Times New Roman" pitchFamily="18" charset="0"/>
              <a:cs typeface="Times New Roman" pitchFamily="18" charset="0"/>
            </a:rPr>
            <a:t>Təlabatın öyrənilməsi</a:t>
          </a:r>
          <a:endParaRPr lang="ru-RU" sz="2000" dirty="0">
            <a:solidFill>
              <a:srgbClr val="C00000"/>
            </a:solidFill>
            <a:latin typeface="Times New Roman" pitchFamily="18" charset="0"/>
            <a:cs typeface="Times New Roman" pitchFamily="18" charset="0"/>
          </a:endParaRPr>
        </a:p>
      </dgm:t>
    </dgm:pt>
    <dgm:pt modelId="{93C4B7D9-8709-4790-BD39-F6CEFC9FD43F}" type="parTrans" cxnId="{A2D61779-34FF-4CAB-8CD9-EF4FBAD996BA}">
      <dgm:prSet/>
      <dgm:spPr/>
      <dgm:t>
        <a:bodyPr/>
        <a:lstStyle/>
        <a:p>
          <a:endParaRPr lang="ru-RU"/>
        </a:p>
      </dgm:t>
    </dgm:pt>
    <dgm:pt modelId="{F7823D01-FC29-410E-B887-E88373C5F213}" type="sibTrans" cxnId="{A2D61779-34FF-4CAB-8CD9-EF4FBAD996BA}">
      <dgm:prSet/>
      <dgm:spPr/>
      <dgm:t>
        <a:bodyPr/>
        <a:lstStyle/>
        <a:p>
          <a:endParaRPr lang="ru-RU"/>
        </a:p>
      </dgm:t>
    </dgm:pt>
    <dgm:pt modelId="{5059C6F6-81D1-4EA5-A305-3B8E9755371D}">
      <dgm:prSet custT="1"/>
      <dgm:spPr/>
      <dgm:t>
        <a:bodyPr/>
        <a:lstStyle/>
        <a:p>
          <a:pPr rtl="0"/>
          <a:r>
            <a:rPr lang="az-Latn-AZ" sz="2000" i="1" dirty="0" smtClean="0">
              <a:solidFill>
                <a:srgbClr val="C00000"/>
              </a:solidFill>
              <a:latin typeface="Times New Roman" pitchFamily="18" charset="0"/>
              <a:cs typeface="Times New Roman" pitchFamily="18" charset="0"/>
            </a:rPr>
            <a:t>Məhsul satışı imkanlarının təhlili</a:t>
          </a:r>
          <a:endParaRPr lang="ru-RU" sz="2000" dirty="0">
            <a:solidFill>
              <a:srgbClr val="C00000"/>
            </a:solidFill>
            <a:latin typeface="Times New Roman" pitchFamily="18" charset="0"/>
            <a:cs typeface="Times New Roman" pitchFamily="18" charset="0"/>
          </a:endParaRPr>
        </a:p>
      </dgm:t>
    </dgm:pt>
    <dgm:pt modelId="{5590BCC9-9A6C-4249-BDCB-F55EFFE092BD}" type="parTrans" cxnId="{586CAFA9-C10C-4004-BF2E-8E9CABF12410}">
      <dgm:prSet/>
      <dgm:spPr/>
      <dgm:t>
        <a:bodyPr/>
        <a:lstStyle/>
        <a:p>
          <a:endParaRPr lang="ru-RU"/>
        </a:p>
      </dgm:t>
    </dgm:pt>
    <dgm:pt modelId="{868BE924-2C7D-439C-B565-FC29D1DFE0BA}" type="sibTrans" cxnId="{586CAFA9-C10C-4004-BF2E-8E9CABF12410}">
      <dgm:prSet/>
      <dgm:spPr/>
      <dgm:t>
        <a:bodyPr/>
        <a:lstStyle/>
        <a:p>
          <a:endParaRPr lang="ru-RU"/>
        </a:p>
      </dgm:t>
    </dgm:pt>
    <dgm:pt modelId="{450ADF32-B7BE-4275-81C9-A27E8C7C5502}">
      <dgm:prSet custT="1"/>
      <dgm:spPr/>
      <dgm:t>
        <a:bodyPr/>
        <a:lstStyle/>
        <a:p>
          <a:pPr rtl="0"/>
          <a:r>
            <a:rPr lang="az-Latn-AZ" sz="2000" i="1" dirty="0" smtClean="0">
              <a:solidFill>
                <a:srgbClr val="C00000"/>
              </a:solidFill>
              <a:latin typeface="Times New Roman" pitchFamily="18" charset="0"/>
              <a:cs typeface="Times New Roman" pitchFamily="18" charset="0"/>
            </a:rPr>
            <a:t>Məhsul istehsalı imkanlarının təhlili</a:t>
          </a:r>
          <a:endParaRPr lang="ru-RU" sz="2000" dirty="0">
            <a:solidFill>
              <a:srgbClr val="C00000"/>
            </a:solidFill>
            <a:latin typeface="Times New Roman" pitchFamily="18" charset="0"/>
            <a:cs typeface="Times New Roman" pitchFamily="18" charset="0"/>
          </a:endParaRPr>
        </a:p>
      </dgm:t>
    </dgm:pt>
    <dgm:pt modelId="{89F3BDF2-66F2-40E5-98BF-807A9BBFB158}" type="parTrans" cxnId="{D3CF0594-913E-4FDC-8086-D397E2CE210C}">
      <dgm:prSet/>
      <dgm:spPr/>
      <dgm:t>
        <a:bodyPr/>
        <a:lstStyle/>
        <a:p>
          <a:endParaRPr lang="ru-RU"/>
        </a:p>
      </dgm:t>
    </dgm:pt>
    <dgm:pt modelId="{05A09CBC-0DE5-4970-8116-AB9756FFA4A0}" type="sibTrans" cxnId="{D3CF0594-913E-4FDC-8086-D397E2CE210C}">
      <dgm:prSet/>
      <dgm:spPr/>
      <dgm:t>
        <a:bodyPr/>
        <a:lstStyle/>
        <a:p>
          <a:endParaRPr lang="ru-RU"/>
        </a:p>
      </dgm:t>
    </dgm:pt>
    <dgm:pt modelId="{E52DF824-E5ED-4772-84EC-4452E059DB06}">
      <dgm:prSet custT="1"/>
      <dgm:spPr/>
      <dgm:t>
        <a:bodyPr/>
        <a:lstStyle/>
        <a:p>
          <a:pPr rtl="0"/>
          <a:r>
            <a:rPr lang="az-Latn-AZ" sz="2000" i="1" dirty="0" smtClean="0">
              <a:solidFill>
                <a:srgbClr val="C00000"/>
              </a:solidFill>
              <a:latin typeface="Times New Roman" pitchFamily="18" charset="0"/>
              <a:cs typeface="Times New Roman" pitchFamily="18" charset="0"/>
            </a:rPr>
            <a:t>Marketinq planlarının tərtibi</a:t>
          </a:r>
          <a:endParaRPr lang="ru-RU" sz="2000" dirty="0">
            <a:solidFill>
              <a:srgbClr val="C00000"/>
            </a:solidFill>
            <a:latin typeface="Times New Roman" pitchFamily="18" charset="0"/>
            <a:cs typeface="Times New Roman" pitchFamily="18" charset="0"/>
          </a:endParaRPr>
        </a:p>
      </dgm:t>
    </dgm:pt>
    <dgm:pt modelId="{60610402-8EC4-4EFA-85B2-3A69B6AFFAA3}" type="parTrans" cxnId="{7DE7518E-D5D8-4452-96BB-E690C31F5A3B}">
      <dgm:prSet/>
      <dgm:spPr/>
      <dgm:t>
        <a:bodyPr/>
        <a:lstStyle/>
        <a:p>
          <a:endParaRPr lang="ru-RU"/>
        </a:p>
      </dgm:t>
    </dgm:pt>
    <dgm:pt modelId="{C1BAFB91-8ADA-462F-A257-E63226C583EE}" type="sibTrans" cxnId="{7DE7518E-D5D8-4452-96BB-E690C31F5A3B}">
      <dgm:prSet/>
      <dgm:spPr/>
      <dgm:t>
        <a:bodyPr/>
        <a:lstStyle/>
        <a:p>
          <a:endParaRPr lang="ru-RU"/>
        </a:p>
      </dgm:t>
    </dgm:pt>
    <dgm:pt modelId="{E8E38676-048E-496A-9D24-D1BE7CCE7943}">
      <dgm:prSet custT="1"/>
      <dgm:spPr/>
      <dgm:t>
        <a:bodyPr/>
        <a:lstStyle/>
        <a:p>
          <a:pPr rtl="0"/>
          <a:r>
            <a:rPr lang="az-Latn-AZ" sz="2000" i="1" dirty="0" smtClean="0">
              <a:solidFill>
                <a:srgbClr val="C00000"/>
              </a:solidFill>
              <a:latin typeface="Times New Roman" pitchFamily="18" charset="0"/>
              <a:cs typeface="Times New Roman" pitchFamily="18" charset="0"/>
            </a:rPr>
            <a:t>Marketinq planlarının yerinə yetirilməsi üzrə işlərin əlaqələndirilməsi</a:t>
          </a:r>
          <a:endParaRPr lang="ru-RU" sz="2000" dirty="0">
            <a:solidFill>
              <a:srgbClr val="C00000"/>
            </a:solidFill>
            <a:latin typeface="Times New Roman" pitchFamily="18" charset="0"/>
            <a:cs typeface="Times New Roman" pitchFamily="18" charset="0"/>
          </a:endParaRPr>
        </a:p>
      </dgm:t>
    </dgm:pt>
    <dgm:pt modelId="{2C0C104C-8A45-47CC-B3B8-F3EA02A8AA2D}" type="parTrans" cxnId="{E0D7C522-618E-4FA7-B4A3-DD78EC1319B6}">
      <dgm:prSet/>
      <dgm:spPr/>
      <dgm:t>
        <a:bodyPr/>
        <a:lstStyle/>
        <a:p>
          <a:endParaRPr lang="ru-RU"/>
        </a:p>
      </dgm:t>
    </dgm:pt>
    <dgm:pt modelId="{4F9DA9A6-4BE4-44F1-900F-8C3E5422563F}" type="sibTrans" cxnId="{E0D7C522-618E-4FA7-B4A3-DD78EC1319B6}">
      <dgm:prSet/>
      <dgm:spPr/>
      <dgm:t>
        <a:bodyPr/>
        <a:lstStyle/>
        <a:p>
          <a:endParaRPr lang="ru-RU"/>
        </a:p>
      </dgm:t>
    </dgm:pt>
    <dgm:pt modelId="{AB3E96B7-0C22-48E9-8A0B-C407897E2541}">
      <dgm:prSet custT="1"/>
      <dgm:spPr/>
      <dgm:t>
        <a:bodyPr/>
        <a:lstStyle/>
        <a:p>
          <a:pPr rtl="0"/>
          <a:r>
            <a:rPr lang="az-Latn-AZ" sz="2000" i="1" dirty="0" smtClean="0">
              <a:solidFill>
                <a:srgbClr val="C00000"/>
              </a:solidFill>
              <a:latin typeface="Times New Roman" pitchFamily="18" charset="0"/>
              <a:cs typeface="Times New Roman" pitchFamily="18" charset="0"/>
            </a:rPr>
            <a:t>Ticarət bölüşdürmə şəbəkəsinin təşkili</a:t>
          </a:r>
          <a:endParaRPr lang="ru-RU" sz="2000" dirty="0">
            <a:solidFill>
              <a:srgbClr val="C00000"/>
            </a:solidFill>
            <a:latin typeface="Times New Roman" pitchFamily="18" charset="0"/>
            <a:cs typeface="Times New Roman" pitchFamily="18" charset="0"/>
          </a:endParaRPr>
        </a:p>
      </dgm:t>
    </dgm:pt>
    <dgm:pt modelId="{1206F55A-74F6-4756-97F9-94F37016DDBD}" type="parTrans" cxnId="{0398FAC0-408B-4813-B415-8529073364B5}">
      <dgm:prSet/>
      <dgm:spPr/>
      <dgm:t>
        <a:bodyPr/>
        <a:lstStyle/>
        <a:p>
          <a:endParaRPr lang="ru-RU"/>
        </a:p>
      </dgm:t>
    </dgm:pt>
    <dgm:pt modelId="{AA4F4B3C-6D6C-453F-BB51-AB318D2D706B}" type="sibTrans" cxnId="{0398FAC0-408B-4813-B415-8529073364B5}">
      <dgm:prSet/>
      <dgm:spPr/>
      <dgm:t>
        <a:bodyPr/>
        <a:lstStyle/>
        <a:p>
          <a:endParaRPr lang="ru-RU"/>
        </a:p>
      </dgm:t>
    </dgm:pt>
    <dgm:pt modelId="{DD9B0FF0-6E5B-43F9-9F51-FAD28A2880E6}">
      <dgm:prSet custT="1"/>
      <dgm:spPr/>
      <dgm:t>
        <a:bodyPr/>
        <a:lstStyle/>
        <a:p>
          <a:pPr rtl="0"/>
          <a:r>
            <a:rPr lang="az-Latn-AZ" sz="2000" i="1" dirty="0" smtClean="0">
              <a:solidFill>
                <a:srgbClr val="C00000"/>
              </a:solidFill>
              <a:latin typeface="Times New Roman" pitchFamily="18" charset="0"/>
              <a:cs typeface="Times New Roman" pitchFamily="18" charset="0"/>
            </a:rPr>
            <a:t>Satışdan sonrakı fəaliyyət</a:t>
          </a:r>
          <a:endParaRPr lang="ru-RU" sz="2000" dirty="0">
            <a:solidFill>
              <a:srgbClr val="C00000"/>
            </a:solidFill>
            <a:latin typeface="Times New Roman" pitchFamily="18" charset="0"/>
            <a:cs typeface="Times New Roman" pitchFamily="18" charset="0"/>
          </a:endParaRPr>
        </a:p>
      </dgm:t>
    </dgm:pt>
    <dgm:pt modelId="{6266BA33-22DE-4E88-A4FB-826F61D03B53}" type="parTrans" cxnId="{5550A4A6-7F6B-4146-8344-06192FC6D583}">
      <dgm:prSet/>
      <dgm:spPr/>
      <dgm:t>
        <a:bodyPr/>
        <a:lstStyle/>
        <a:p>
          <a:endParaRPr lang="ru-RU"/>
        </a:p>
      </dgm:t>
    </dgm:pt>
    <dgm:pt modelId="{F162AC9D-80E7-4BFA-B53B-57A075517F32}" type="sibTrans" cxnId="{5550A4A6-7F6B-4146-8344-06192FC6D583}">
      <dgm:prSet/>
      <dgm:spPr/>
      <dgm:t>
        <a:bodyPr/>
        <a:lstStyle/>
        <a:p>
          <a:endParaRPr lang="ru-RU"/>
        </a:p>
      </dgm:t>
    </dgm:pt>
    <dgm:pt modelId="{AEA518B4-8FB0-4CB1-8D05-1BC71A304BF9}" type="pres">
      <dgm:prSet presAssocID="{D6BAEB12-E5C4-4223-AE2C-C307023FD8D9}" presName="linear" presStyleCnt="0">
        <dgm:presLayoutVars>
          <dgm:animLvl val="lvl"/>
          <dgm:resizeHandles val="exact"/>
        </dgm:presLayoutVars>
      </dgm:prSet>
      <dgm:spPr/>
      <dgm:t>
        <a:bodyPr/>
        <a:lstStyle/>
        <a:p>
          <a:endParaRPr lang="ru-RU"/>
        </a:p>
      </dgm:t>
    </dgm:pt>
    <dgm:pt modelId="{C40B2A30-4B93-4F8E-B25F-75375847A92E}" type="pres">
      <dgm:prSet presAssocID="{667C67B3-EDF8-40BC-A470-FA5EEBEFCC2F}" presName="parentText" presStyleLbl="node1" presStyleIdx="0" presStyleCnt="7">
        <dgm:presLayoutVars>
          <dgm:chMax val="0"/>
          <dgm:bulletEnabled val="1"/>
        </dgm:presLayoutVars>
      </dgm:prSet>
      <dgm:spPr/>
      <dgm:t>
        <a:bodyPr/>
        <a:lstStyle/>
        <a:p>
          <a:endParaRPr lang="ru-RU"/>
        </a:p>
      </dgm:t>
    </dgm:pt>
    <dgm:pt modelId="{66CD96E5-045E-484D-BF91-954A25AD142A}" type="pres">
      <dgm:prSet presAssocID="{F7823D01-FC29-410E-B887-E88373C5F213}" presName="spacer" presStyleCnt="0"/>
      <dgm:spPr/>
      <dgm:t>
        <a:bodyPr/>
        <a:lstStyle/>
        <a:p>
          <a:endParaRPr lang="ru-RU"/>
        </a:p>
      </dgm:t>
    </dgm:pt>
    <dgm:pt modelId="{E451737E-97F5-464F-8AFE-55B24D2A31B5}" type="pres">
      <dgm:prSet presAssocID="{5059C6F6-81D1-4EA5-A305-3B8E9755371D}" presName="parentText" presStyleLbl="node1" presStyleIdx="1" presStyleCnt="7">
        <dgm:presLayoutVars>
          <dgm:chMax val="0"/>
          <dgm:bulletEnabled val="1"/>
        </dgm:presLayoutVars>
      </dgm:prSet>
      <dgm:spPr/>
      <dgm:t>
        <a:bodyPr/>
        <a:lstStyle/>
        <a:p>
          <a:endParaRPr lang="ru-RU"/>
        </a:p>
      </dgm:t>
    </dgm:pt>
    <dgm:pt modelId="{542665F2-0D3D-48D5-B951-A7878AF0F064}" type="pres">
      <dgm:prSet presAssocID="{868BE924-2C7D-439C-B565-FC29D1DFE0BA}" presName="spacer" presStyleCnt="0"/>
      <dgm:spPr/>
      <dgm:t>
        <a:bodyPr/>
        <a:lstStyle/>
        <a:p>
          <a:endParaRPr lang="ru-RU"/>
        </a:p>
      </dgm:t>
    </dgm:pt>
    <dgm:pt modelId="{387EC7EA-4155-447C-800D-22C1A4001F6F}" type="pres">
      <dgm:prSet presAssocID="{450ADF32-B7BE-4275-81C9-A27E8C7C5502}" presName="parentText" presStyleLbl="node1" presStyleIdx="2" presStyleCnt="7">
        <dgm:presLayoutVars>
          <dgm:chMax val="0"/>
          <dgm:bulletEnabled val="1"/>
        </dgm:presLayoutVars>
      </dgm:prSet>
      <dgm:spPr/>
      <dgm:t>
        <a:bodyPr/>
        <a:lstStyle/>
        <a:p>
          <a:endParaRPr lang="ru-RU"/>
        </a:p>
      </dgm:t>
    </dgm:pt>
    <dgm:pt modelId="{BAEA6677-8648-49A9-8A32-BBE3D33DC229}" type="pres">
      <dgm:prSet presAssocID="{05A09CBC-0DE5-4970-8116-AB9756FFA4A0}" presName="spacer" presStyleCnt="0"/>
      <dgm:spPr/>
      <dgm:t>
        <a:bodyPr/>
        <a:lstStyle/>
        <a:p>
          <a:endParaRPr lang="ru-RU"/>
        </a:p>
      </dgm:t>
    </dgm:pt>
    <dgm:pt modelId="{A86B6474-2BA5-436F-B7D7-5AE10D1DC14E}" type="pres">
      <dgm:prSet presAssocID="{E52DF824-E5ED-4772-84EC-4452E059DB06}" presName="parentText" presStyleLbl="node1" presStyleIdx="3" presStyleCnt="7">
        <dgm:presLayoutVars>
          <dgm:chMax val="0"/>
          <dgm:bulletEnabled val="1"/>
        </dgm:presLayoutVars>
      </dgm:prSet>
      <dgm:spPr/>
      <dgm:t>
        <a:bodyPr/>
        <a:lstStyle/>
        <a:p>
          <a:endParaRPr lang="ru-RU"/>
        </a:p>
      </dgm:t>
    </dgm:pt>
    <dgm:pt modelId="{D73E6CBD-6AA7-48FA-8926-F1A2F2D1D399}" type="pres">
      <dgm:prSet presAssocID="{C1BAFB91-8ADA-462F-A257-E63226C583EE}" presName="spacer" presStyleCnt="0"/>
      <dgm:spPr/>
      <dgm:t>
        <a:bodyPr/>
        <a:lstStyle/>
        <a:p>
          <a:endParaRPr lang="ru-RU"/>
        </a:p>
      </dgm:t>
    </dgm:pt>
    <dgm:pt modelId="{C696AD75-A06A-4F88-90A8-843E7EA5D226}" type="pres">
      <dgm:prSet presAssocID="{E8E38676-048E-496A-9D24-D1BE7CCE7943}" presName="parentText" presStyleLbl="node1" presStyleIdx="4" presStyleCnt="7">
        <dgm:presLayoutVars>
          <dgm:chMax val="0"/>
          <dgm:bulletEnabled val="1"/>
        </dgm:presLayoutVars>
      </dgm:prSet>
      <dgm:spPr/>
      <dgm:t>
        <a:bodyPr/>
        <a:lstStyle/>
        <a:p>
          <a:endParaRPr lang="ru-RU"/>
        </a:p>
      </dgm:t>
    </dgm:pt>
    <dgm:pt modelId="{98F6DB3D-ED1C-4090-83BE-7FB905568251}" type="pres">
      <dgm:prSet presAssocID="{4F9DA9A6-4BE4-44F1-900F-8C3E5422563F}" presName="spacer" presStyleCnt="0"/>
      <dgm:spPr/>
      <dgm:t>
        <a:bodyPr/>
        <a:lstStyle/>
        <a:p>
          <a:endParaRPr lang="ru-RU"/>
        </a:p>
      </dgm:t>
    </dgm:pt>
    <dgm:pt modelId="{7BE3A8BA-233A-4430-81A7-CB4CD49C8B29}" type="pres">
      <dgm:prSet presAssocID="{AB3E96B7-0C22-48E9-8A0B-C407897E2541}" presName="parentText" presStyleLbl="node1" presStyleIdx="5" presStyleCnt="7" custLinFactY="-1616" custLinFactNeighborX="-1887" custLinFactNeighborY="-100000">
        <dgm:presLayoutVars>
          <dgm:chMax val="0"/>
          <dgm:bulletEnabled val="1"/>
        </dgm:presLayoutVars>
      </dgm:prSet>
      <dgm:spPr/>
      <dgm:t>
        <a:bodyPr/>
        <a:lstStyle/>
        <a:p>
          <a:endParaRPr lang="ru-RU"/>
        </a:p>
      </dgm:t>
    </dgm:pt>
    <dgm:pt modelId="{1FC2DED9-38CA-4A9C-AE67-07B21E8411E3}" type="pres">
      <dgm:prSet presAssocID="{AA4F4B3C-6D6C-453F-BB51-AB318D2D706B}" presName="spacer" presStyleCnt="0"/>
      <dgm:spPr/>
      <dgm:t>
        <a:bodyPr/>
        <a:lstStyle/>
        <a:p>
          <a:endParaRPr lang="ru-RU"/>
        </a:p>
      </dgm:t>
    </dgm:pt>
    <dgm:pt modelId="{61AA28B0-DE75-4408-AF15-5942F9341D54}" type="pres">
      <dgm:prSet presAssocID="{DD9B0FF0-6E5B-43F9-9F51-FAD28A2880E6}" presName="parentText" presStyleLbl="node1" presStyleIdx="6" presStyleCnt="7">
        <dgm:presLayoutVars>
          <dgm:chMax val="0"/>
          <dgm:bulletEnabled val="1"/>
        </dgm:presLayoutVars>
      </dgm:prSet>
      <dgm:spPr/>
      <dgm:t>
        <a:bodyPr/>
        <a:lstStyle/>
        <a:p>
          <a:endParaRPr lang="ru-RU"/>
        </a:p>
      </dgm:t>
    </dgm:pt>
  </dgm:ptLst>
  <dgm:cxnLst>
    <dgm:cxn modelId="{D3CF0594-913E-4FDC-8086-D397E2CE210C}" srcId="{D6BAEB12-E5C4-4223-AE2C-C307023FD8D9}" destId="{450ADF32-B7BE-4275-81C9-A27E8C7C5502}" srcOrd="2" destOrd="0" parTransId="{89F3BDF2-66F2-40E5-98BF-807A9BBFB158}" sibTransId="{05A09CBC-0DE5-4970-8116-AB9756FFA4A0}"/>
    <dgm:cxn modelId="{586CAFA9-C10C-4004-BF2E-8E9CABF12410}" srcId="{D6BAEB12-E5C4-4223-AE2C-C307023FD8D9}" destId="{5059C6F6-81D1-4EA5-A305-3B8E9755371D}" srcOrd="1" destOrd="0" parTransId="{5590BCC9-9A6C-4249-BDCB-F55EFFE092BD}" sibTransId="{868BE924-2C7D-439C-B565-FC29D1DFE0BA}"/>
    <dgm:cxn modelId="{BFF008CD-7CB3-4B18-A232-E3FC5A5946F3}" type="presOf" srcId="{5059C6F6-81D1-4EA5-A305-3B8E9755371D}" destId="{E451737E-97F5-464F-8AFE-55B24D2A31B5}" srcOrd="0" destOrd="0" presId="urn:microsoft.com/office/officeart/2005/8/layout/vList2"/>
    <dgm:cxn modelId="{9926CFFA-FF83-439B-95ED-71D5F0291818}" type="presOf" srcId="{667C67B3-EDF8-40BC-A470-FA5EEBEFCC2F}" destId="{C40B2A30-4B93-4F8E-B25F-75375847A92E}" srcOrd="0" destOrd="0" presId="urn:microsoft.com/office/officeart/2005/8/layout/vList2"/>
    <dgm:cxn modelId="{A2D61779-34FF-4CAB-8CD9-EF4FBAD996BA}" srcId="{D6BAEB12-E5C4-4223-AE2C-C307023FD8D9}" destId="{667C67B3-EDF8-40BC-A470-FA5EEBEFCC2F}" srcOrd="0" destOrd="0" parTransId="{93C4B7D9-8709-4790-BD39-F6CEFC9FD43F}" sibTransId="{F7823D01-FC29-410E-B887-E88373C5F213}"/>
    <dgm:cxn modelId="{0398FAC0-408B-4813-B415-8529073364B5}" srcId="{D6BAEB12-E5C4-4223-AE2C-C307023FD8D9}" destId="{AB3E96B7-0C22-48E9-8A0B-C407897E2541}" srcOrd="5" destOrd="0" parTransId="{1206F55A-74F6-4756-97F9-94F37016DDBD}" sibTransId="{AA4F4B3C-6D6C-453F-BB51-AB318D2D706B}"/>
    <dgm:cxn modelId="{F137434E-E591-45F1-8905-60C3DB77D2A3}" type="presOf" srcId="{D6BAEB12-E5C4-4223-AE2C-C307023FD8D9}" destId="{AEA518B4-8FB0-4CB1-8D05-1BC71A304BF9}" srcOrd="0" destOrd="0" presId="urn:microsoft.com/office/officeart/2005/8/layout/vList2"/>
    <dgm:cxn modelId="{5550A4A6-7F6B-4146-8344-06192FC6D583}" srcId="{D6BAEB12-E5C4-4223-AE2C-C307023FD8D9}" destId="{DD9B0FF0-6E5B-43F9-9F51-FAD28A2880E6}" srcOrd="6" destOrd="0" parTransId="{6266BA33-22DE-4E88-A4FB-826F61D03B53}" sibTransId="{F162AC9D-80E7-4BFA-B53B-57A075517F32}"/>
    <dgm:cxn modelId="{E45D49CC-D0CA-4AC8-878F-C1739AD282BE}" type="presOf" srcId="{DD9B0FF0-6E5B-43F9-9F51-FAD28A2880E6}" destId="{61AA28B0-DE75-4408-AF15-5942F9341D54}" srcOrd="0" destOrd="0" presId="urn:microsoft.com/office/officeart/2005/8/layout/vList2"/>
    <dgm:cxn modelId="{527C7D73-1185-42A4-AA20-B2DDA0A9E356}" type="presOf" srcId="{450ADF32-B7BE-4275-81C9-A27E8C7C5502}" destId="{387EC7EA-4155-447C-800D-22C1A4001F6F}" srcOrd="0" destOrd="0" presId="urn:microsoft.com/office/officeart/2005/8/layout/vList2"/>
    <dgm:cxn modelId="{3AD6E67F-C2D3-4ADF-A6E4-65495A181501}" type="presOf" srcId="{AB3E96B7-0C22-48E9-8A0B-C407897E2541}" destId="{7BE3A8BA-233A-4430-81A7-CB4CD49C8B29}" srcOrd="0" destOrd="0" presId="urn:microsoft.com/office/officeart/2005/8/layout/vList2"/>
    <dgm:cxn modelId="{7DE7518E-D5D8-4452-96BB-E690C31F5A3B}" srcId="{D6BAEB12-E5C4-4223-AE2C-C307023FD8D9}" destId="{E52DF824-E5ED-4772-84EC-4452E059DB06}" srcOrd="3" destOrd="0" parTransId="{60610402-8EC4-4EFA-85B2-3A69B6AFFAA3}" sibTransId="{C1BAFB91-8ADA-462F-A257-E63226C583EE}"/>
    <dgm:cxn modelId="{E0D7C522-618E-4FA7-B4A3-DD78EC1319B6}" srcId="{D6BAEB12-E5C4-4223-AE2C-C307023FD8D9}" destId="{E8E38676-048E-496A-9D24-D1BE7CCE7943}" srcOrd="4" destOrd="0" parTransId="{2C0C104C-8A45-47CC-B3B8-F3EA02A8AA2D}" sibTransId="{4F9DA9A6-4BE4-44F1-900F-8C3E5422563F}"/>
    <dgm:cxn modelId="{2A61B70F-FC4E-4C96-AE51-10FFA6D673D0}" type="presOf" srcId="{E52DF824-E5ED-4772-84EC-4452E059DB06}" destId="{A86B6474-2BA5-436F-B7D7-5AE10D1DC14E}" srcOrd="0" destOrd="0" presId="urn:microsoft.com/office/officeart/2005/8/layout/vList2"/>
    <dgm:cxn modelId="{FAFD8D65-BD48-43F1-A8CE-01976DC95C0B}" type="presOf" srcId="{E8E38676-048E-496A-9D24-D1BE7CCE7943}" destId="{C696AD75-A06A-4F88-90A8-843E7EA5D226}" srcOrd="0" destOrd="0" presId="urn:microsoft.com/office/officeart/2005/8/layout/vList2"/>
    <dgm:cxn modelId="{01DC08EF-AB07-478F-B708-65742A46A3FD}" type="presParOf" srcId="{AEA518B4-8FB0-4CB1-8D05-1BC71A304BF9}" destId="{C40B2A30-4B93-4F8E-B25F-75375847A92E}" srcOrd="0" destOrd="0" presId="urn:microsoft.com/office/officeart/2005/8/layout/vList2"/>
    <dgm:cxn modelId="{B083353E-817D-48AB-8E48-8251407CAFAB}" type="presParOf" srcId="{AEA518B4-8FB0-4CB1-8D05-1BC71A304BF9}" destId="{66CD96E5-045E-484D-BF91-954A25AD142A}" srcOrd="1" destOrd="0" presId="urn:microsoft.com/office/officeart/2005/8/layout/vList2"/>
    <dgm:cxn modelId="{C346F317-96DF-4A49-82A9-29D8344F0B6B}" type="presParOf" srcId="{AEA518B4-8FB0-4CB1-8D05-1BC71A304BF9}" destId="{E451737E-97F5-464F-8AFE-55B24D2A31B5}" srcOrd="2" destOrd="0" presId="urn:microsoft.com/office/officeart/2005/8/layout/vList2"/>
    <dgm:cxn modelId="{7C09C0AF-3AD7-439A-A287-35CDF94D43D3}" type="presParOf" srcId="{AEA518B4-8FB0-4CB1-8D05-1BC71A304BF9}" destId="{542665F2-0D3D-48D5-B951-A7878AF0F064}" srcOrd="3" destOrd="0" presId="urn:microsoft.com/office/officeart/2005/8/layout/vList2"/>
    <dgm:cxn modelId="{764C2FBE-7A2E-43C9-832E-814E030F591D}" type="presParOf" srcId="{AEA518B4-8FB0-4CB1-8D05-1BC71A304BF9}" destId="{387EC7EA-4155-447C-800D-22C1A4001F6F}" srcOrd="4" destOrd="0" presId="urn:microsoft.com/office/officeart/2005/8/layout/vList2"/>
    <dgm:cxn modelId="{5283FFB1-00B7-497B-B413-31C23C2768F6}" type="presParOf" srcId="{AEA518B4-8FB0-4CB1-8D05-1BC71A304BF9}" destId="{BAEA6677-8648-49A9-8A32-BBE3D33DC229}" srcOrd="5" destOrd="0" presId="urn:microsoft.com/office/officeart/2005/8/layout/vList2"/>
    <dgm:cxn modelId="{58DE59E8-9360-4A86-A0BE-DEE3DEC51FF6}" type="presParOf" srcId="{AEA518B4-8FB0-4CB1-8D05-1BC71A304BF9}" destId="{A86B6474-2BA5-436F-B7D7-5AE10D1DC14E}" srcOrd="6" destOrd="0" presId="urn:microsoft.com/office/officeart/2005/8/layout/vList2"/>
    <dgm:cxn modelId="{54B9773C-D25C-47A7-AEF9-4A61D0D9014C}" type="presParOf" srcId="{AEA518B4-8FB0-4CB1-8D05-1BC71A304BF9}" destId="{D73E6CBD-6AA7-48FA-8926-F1A2F2D1D399}" srcOrd="7" destOrd="0" presId="urn:microsoft.com/office/officeart/2005/8/layout/vList2"/>
    <dgm:cxn modelId="{731181B1-9DBD-42D9-85DB-2123B971BF46}" type="presParOf" srcId="{AEA518B4-8FB0-4CB1-8D05-1BC71A304BF9}" destId="{C696AD75-A06A-4F88-90A8-843E7EA5D226}" srcOrd="8" destOrd="0" presId="urn:microsoft.com/office/officeart/2005/8/layout/vList2"/>
    <dgm:cxn modelId="{00E0E8EF-C862-416F-9570-6E0240D3E018}" type="presParOf" srcId="{AEA518B4-8FB0-4CB1-8D05-1BC71A304BF9}" destId="{98F6DB3D-ED1C-4090-83BE-7FB905568251}" srcOrd="9" destOrd="0" presId="urn:microsoft.com/office/officeart/2005/8/layout/vList2"/>
    <dgm:cxn modelId="{99D6F654-DEC2-49BA-9450-539BD313A391}" type="presParOf" srcId="{AEA518B4-8FB0-4CB1-8D05-1BC71A304BF9}" destId="{7BE3A8BA-233A-4430-81A7-CB4CD49C8B29}" srcOrd="10" destOrd="0" presId="urn:microsoft.com/office/officeart/2005/8/layout/vList2"/>
    <dgm:cxn modelId="{C749C397-6ECF-4645-AA55-CBF5A14ACBF4}" type="presParOf" srcId="{AEA518B4-8FB0-4CB1-8D05-1BC71A304BF9}" destId="{1FC2DED9-38CA-4A9C-AE67-07B21E8411E3}" srcOrd="11" destOrd="0" presId="urn:microsoft.com/office/officeart/2005/8/layout/vList2"/>
    <dgm:cxn modelId="{278BD2B3-B824-482B-8C9F-08B7FB71AC5F}" type="presParOf" srcId="{AEA518B4-8FB0-4CB1-8D05-1BC71A304BF9}" destId="{61AA28B0-DE75-4408-AF15-5942F9341D5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CE9E0-7C58-4CE6-8E88-090EEA284589}" type="doc">
      <dgm:prSet loTypeId="urn:microsoft.com/office/officeart/2005/8/layout/pyramid2" loCatId="pyramid" qsTypeId="urn:microsoft.com/office/officeart/2005/8/quickstyle/simple1" qsCatId="simple" csTypeId="urn:microsoft.com/office/officeart/2005/8/colors/accent2_5" csCatId="accent2" phldr="1"/>
      <dgm:spPr/>
      <dgm:t>
        <a:bodyPr/>
        <a:lstStyle/>
        <a:p>
          <a:endParaRPr lang="ru-RU"/>
        </a:p>
      </dgm:t>
    </dgm:pt>
    <dgm:pt modelId="{97800C19-0EDB-4188-AFF4-4B5D6720025F}">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u="sng" dirty="0" smtClean="0">
              <a:solidFill>
                <a:srgbClr val="0070C0"/>
              </a:solidFill>
              <a:latin typeface="Times New Roman" pitchFamily="18" charset="0"/>
              <a:cs typeface="Times New Roman" pitchFamily="18" charset="0"/>
            </a:rPr>
            <a:t>Marketinqin inkişafı prosesində aşağıdakı konsepsiyalar işlənib hazırlanmışdır:</a:t>
          </a:r>
          <a:endParaRPr lang="ru-RU" u="sng" dirty="0">
            <a:solidFill>
              <a:srgbClr val="0070C0"/>
            </a:solidFill>
            <a:latin typeface="Times New Roman" pitchFamily="18" charset="0"/>
            <a:cs typeface="Times New Roman" pitchFamily="18" charset="0"/>
          </a:endParaRPr>
        </a:p>
      </dgm:t>
    </dgm:pt>
    <dgm:pt modelId="{A9132A7B-5E7C-4E1A-AAF9-E72CAAE732D3}" type="parTrans" cxnId="{CBE89208-99EE-4F2B-9D89-AD9635BD3A5E}">
      <dgm:prSet/>
      <dgm:spPr/>
      <dgm:t>
        <a:bodyPr/>
        <a:lstStyle/>
        <a:p>
          <a:endParaRPr lang="ru-RU"/>
        </a:p>
      </dgm:t>
    </dgm:pt>
    <dgm:pt modelId="{7BC61500-9047-42E8-BDD4-2CC6BB4D08BD}" type="sibTrans" cxnId="{CBE89208-99EE-4F2B-9D89-AD9635BD3A5E}">
      <dgm:prSet/>
      <dgm:spPr/>
      <dgm:t>
        <a:bodyPr/>
        <a:lstStyle/>
        <a:p>
          <a:endParaRPr lang="ru-RU"/>
        </a:p>
      </dgm:t>
    </dgm:pt>
    <dgm:pt modelId="{EB88FEB5-5B2E-4CFC-9B47-5EBE23B55F6B}">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İstehsalın təkmilləşdirilməsi;</a:t>
          </a:r>
          <a:endParaRPr lang="ru-RU" dirty="0">
            <a:solidFill>
              <a:srgbClr val="7030A0"/>
            </a:solidFill>
            <a:latin typeface="Times New Roman" pitchFamily="18" charset="0"/>
            <a:cs typeface="Times New Roman" pitchFamily="18" charset="0"/>
          </a:endParaRPr>
        </a:p>
      </dgm:t>
    </dgm:pt>
    <dgm:pt modelId="{C9E30562-2F3D-4975-A17C-6D54B18E4992}" type="parTrans" cxnId="{09B0842B-68ED-4AFA-8814-80BBA7F195BE}">
      <dgm:prSet/>
      <dgm:spPr/>
      <dgm:t>
        <a:bodyPr/>
        <a:lstStyle/>
        <a:p>
          <a:endParaRPr lang="ru-RU"/>
        </a:p>
      </dgm:t>
    </dgm:pt>
    <dgm:pt modelId="{38C77AD3-6A1B-467E-98E2-038870BC8AE2}" type="sibTrans" cxnId="{09B0842B-68ED-4AFA-8814-80BBA7F195BE}">
      <dgm:prSet/>
      <dgm:spPr/>
      <dgm:t>
        <a:bodyPr/>
        <a:lstStyle/>
        <a:p>
          <a:endParaRPr lang="ru-RU"/>
        </a:p>
      </dgm:t>
    </dgm:pt>
    <dgm:pt modelId="{A72DCA6D-CBDB-47B7-A94B-4820374273FB}">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Əmtəənin təkmilləşdirilməsi;</a:t>
          </a:r>
          <a:endParaRPr lang="ru-RU" dirty="0">
            <a:solidFill>
              <a:srgbClr val="7030A0"/>
            </a:solidFill>
            <a:latin typeface="Times New Roman" pitchFamily="18" charset="0"/>
            <a:cs typeface="Times New Roman" pitchFamily="18" charset="0"/>
          </a:endParaRPr>
        </a:p>
      </dgm:t>
    </dgm:pt>
    <dgm:pt modelId="{19FDE914-FC40-4A8E-8985-52835B49ACFB}" type="parTrans" cxnId="{07959D32-35CD-425D-A816-5B0B2D1D0FBC}">
      <dgm:prSet/>
      <dgm:spPr/>
      <dgm:t>
        <a:bodyPr/>
        <a:lstStyle/>
        <a:p>
          <a:endParaRPr lang="ru-RU"/>
        </a:p>
      </dgm:t>
    </dgm:pt>
    <dgm:pt modelId="{BA6EC1AE-02F4-41E0-8903-2DE476FAFF68}" type="sibTrans" cxnId="{07959D32-35CD-425D-A816-5B0B2D1D0FBC}">
      <dgm:prSet/>
      <dgm:spPr/>
      <dgm:t>
        <a:bodyPr/>
        <a:lstStyle/>
        <a:p>
          <a:endParaRPr lang="ru-RU"/>
        </a:p>
      </dgm:t>
    </dgm:pt>
    <dgm:pt modelId="{934C1B6B-A290-4D6A-904A-3F948F054CFC}">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Kommersiya amillərinin intensivləşdirilməsi;</a:t>
          </a:r>
          <a:endParaRPr lang="ru-RU" dirty="0">
            <a:solidFill>
              <a:srgbClr val="7030A0"/>
            </a:solidFill>
            <a:latin typeface="Times New Roman" pitchFamily="18" charset="0"/>
            <a:cs typeface="Times New Roman" pitchFamily="18" charset="0"/>
          </a:endParaRPr>
        </a:p>
      </dgm:t>
    </dgm:pt>
    <dgm:pt modelId="{F22FE2D1-54DC-4CEF-8C71-7B14DEEC51BF}" type="parTrans" cxnId="{044F3F60-7122-45B5-AD0F-36CE4C2A7331}">
      <dgm:prSet/>
      <dgm:spPr/>
      <dgm:t>
        <a:bodyPr/>
        <a:lstStyle/>
        <a:p>
          <a:endParaRPr lang="ru-RU"/>
        </a:p>
      </dgm:t>
    </dgm:pt>
    <dgm:pt modelId="{17B113FF-9B05-40AF-8F0C-5E53793124E7}" type="sibTrans" cxnId="{044F3F60-7122-45B5-AD0F-36CE4C2A7331}">
      <dgm:prSet/>
      <dgm:spPr/>
      <dgm:t>
        <a:bodyPr/>
        <a:lstStyle/>
        <a:p>
          <a:endParaRPr lang="ru-RU"/>
        </a:p>
      </dgm:t>
    </dgm:pt>
    <dgm:pt modelId="{6E6E2721-377A-4CD3-975C-5CC712E97617}">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İstehlakçının marketinqi;</a:t>
          </a:r>
          <a:endParaRPr lang="ru-RU" dirty="0">
            <a:solidFill>
              <a:srgbClr val="7030A0"/>
            </a:solidFill>
            <a:latin typeface="Times New Roman" pitchFamily="18" charset="0"/>
            <a:cs typeface="Times New Roman" pitchFamily="18" charset="0"/>
          </a:endParaRPr>
        </a:p>
      </dgm:t>
    </dgm:pt>
    <dgm:pt modelId="{A5901EC5-1FB3-4F37-940A-52F9AF8A576E}" type="parTrans" cxnId="{76C1805B-5FBD-4943-AA17-A871DD5E1766}">
      <dgm:prSet/>
      <dgm:spPr/>
      <dgm:t>
        <a:bodyPr/>
        <a:lstStyle/>
        <a:p>
          <a:endParaRPr lang="ru-RU"/>
        </a:p>
      </dgm:t>
    </dgm:pt>
    <dgm:pt modelId="{278C4675-9D04-4F99-8525-C041A1E4666F}" type="sibTrans" cxnId="{76C1805B-5FBD-4943-AA17-A871DD5E1766}">
      <dgm:prSet/>
      <dgm:spPr/>
      <dgm:t>
        <a:bodyPr/>
        <a:lstStyle/>
        <a:p>
          <a:endParaRPr lang="ru-RU"/>
        </a:p>
      </dgm:t>
    </dgm:pt>
    <dgm:pt modelId="{25A81DBB-E230-42A7-8940-8A7A3810BECA}">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Sosial – etik marketinq;</a:t>
          </a:r>
          <a:endParaRPr lang="ru-RU" dirty="0">
            <a:solidFill>
              <a:srgbClr val="7030A0"/>
            </a:solidFill>
            <a:latin typeface="Times New Roman" pitchFamily="18" charset="0"/>
            <a:cs typeface="Times New Roman" pitchFamily="18" charset="0"/>
          </a:endParaRPr>
        </a:p>
      </dgm:t>
    </dgm:pt>
    <dgm:pt modelId="{8BCCE1CE-2E8B-4A03-B6BF-F1F7CF571F6F}" type="parTrans" cxnId="{CE587B3D-3422-4365-A699-18D0493A1BB3}">
      <dgm:prSet/>
      <dgm:spPr/>
      <dgm:t>
        <a:bodyPr/>
        <a:lstStyle/>
        <a:p>
          <a:endParaRPr lang="ru-RU"/>
        </a:p>
      </dgm:t>
    </dgm:pt>
    <dgm:pt modelId="{B974CBA7-9E03-41FC-8E70-01FD1F28303F}" type="sibTrans" cxnId="{CE587B3D-3422-4365-A699-18D0493A1BB3}">
      <dgm:prSet/>
      <dgm:spPr/>
      <dgm:t>
        <a:bodyPr/>
        <a:lstStyle/>
        <a:p>
          <a:endParaRPr lang="ru-RU"/>
        </a:p>
      </dgm:t>
    </dgm:pt>
    <dgm:pt modelId="{88385360-DC69-49D1-89CD-D115A9C6E4A3}">
      <dgm:prSet>
        <dgm:style>
          <a:lnRef idx="1">
            <a:schemeClr val="accent3"/>
          </a:lnRef>
          <a:fillRef idx="2">
            <a:schemeClr val="accent3"/>
          </a:fillRef>
          <a:effectRef idx="1">
            <a:schemeClr val="accent3"/>
          </a:effectRef>
          <a:fontRef idx="minor">
            <a:schemeClr val="dk1"/>
          </a:fontRef>
        </dgm:style>
      </dgm:prSet>
      <dgm:spPr>
        <a:ln>
          <a:solidFill>
            <a:srgbClr val="C00000"/>
          </a:solidFill>
        </a:ln>
      </dgm:spPr>
      <dgm:t>
        <a:bodyPr/>
        <a:lstStyle/>
        <a:p>
          <a:pPr rtl="0"/>
          <a:r>
            <a:rPr lang="az-Latn-AZ" i="1" dirty="0" smtClean="0">
              <a:solidFill>
                <a:srgbClr val="7030A0"/>
              </a:solidFill>
              <a:latin typeface="Times New Roman" pitchFamily="18" charset="0"/>
              <a:cs typeface="Times New Roman" pitchFamily="18" charset="0"/>
            </a:rPr>
            <a:t>Strateji  marketinq. </a:t>
          </a:r>
          <a:endParaRPr lang="ru-RU" dirty="0">
            <a:solidFill>
              <a:srgbClr val="7030A0"/>
            </a:solidFill>
            <a:latin typeface="Times New Roman" pitchFamily="18" charset="0"/>
            <a:cs typeface="Times New Roman" pitchFamily="18" charset="0"/>
          </a:endParaRPr>
        </a:p>
      </dgm:t>
    </dgm:pt>
    <dgm:pt modelId="{CA73F66F-8650-45F7-A05C-D111472A842C}" type="parTrans" cxnId="{E222AB69-368F-458B-9E34-7A15D05B5695}">
      <dgm:prSet/>
      <dgm:spPr/>
      <dgm:t>
        <a:bodyPr/>
        <a:lstStyle/>
        <a:p>
          <a:endParaRPr lang="ru-RU"/>
        </a:p>
      </dgm:t>
    </dgm:pt>
    <dgm:pt modelId="{C71E8F9A-ADE4-44CA-BD8C-123C7BD80F67}" type="sibTrans" cxnId="{E222AB69-368F-458B-9E34-7A15D05B5695}">
      <dgm:prSet/>
      <dgm:spPr/>
      <dgm:t>
        <a:bodyPr/>
        <a:lstStyle/>
        <a:p>
          <a:endParaRPr lang="ru-RU"/>
        </a:p>
      </dgm:t>
    </dgm:pt>
    <dgm:pt modelId="{28129269-644B-4F46-948E-096C3B9D1BD5}" type="pres">
      <dgm:prSet presAssocID="{958CE9E0-7C58-4CE6-8E88-090EEA284589}" presName="compositeShape" presStyleCnt="0">
        <dgm:presLayoutVars>
          <dgm:dir/>
          <dgm:resizeHandles/>
        </dgm:presLayoutVars>
      </dgm:prSet>
      <dgm:spPr/>
      <dgm:t>
        <a:bodyPr/>
        <a:lstStyle/>
        <a:p>
          <a:endParaRPr lang="ru-RU"/>
        </a:p>
      </dgm:t>
    </dgm:pt>
    <dgm:pt modelId="{9FCB052E-8420-454A-9687-4D3B16398FE9}" type="pres">
      <dgm:prSet presAssocID="{958CE9E0-7C58-4CE6-8E88-090EEA284589}" presName="pyramid" presStyleLbl="node1" presStyleIdx="0" presStyleCnt="1">
        <dgm:style>
          <a:lnRef idx="1">
            <a:schemeClr val="accent4"/>
          </a:lnRef>
          <a:fillRef idx="2">
            <a:schemeClr val="accent4"/>
          </a:fillRef>
          <a:effectRef idx="1">
            <a:schemeClr val="accent4"/>
          </a:effectRef>
          <a:fontRef idx="minor">
            <a:schemeClr val="dk1"/>
          </a:fontRef>
        </dgm:style>
      </dgm:prSet>
      <dgm:spPr>
        <a:ln>
          <a:solidFill>
            <a:srgbClr val="FF0000"/>
          </a:solidFill>
        </a:ln>
      </dgm:spPr>
      <dgm:t>
        <a:bodyPr/>
        <a:lstStyle/>
        <a:p>
          <a:endParaRPr lang="ru-RU"/>
        </a:p>
      </dgm:t>
    </dgm:pt>
    <dgm:pt modelId="{CE6CD349-8AAE-4F5B-A779-EF0C7A210A72}" type="pres">
      <dgm:prSet presAssocID="{958CE9E0-7C58-4CE6-8E88-090EEA284589}" presName="theList" presStyleCnt="0"/>
      <dgm:spPr/>
    </dgm:pt>
    <dgm:pt modelId="{D17A29E4-189C-4EB9-B231-6D5F5940E874}" type="pres">
      <dgm:prSet presAssocID="{97800C19-0EDB-4188-AFF4-4B5D6720025F}" presName="aNode" presStyleLbl="fgAcc1" presStyleIdx="0" presStyleCnt="1" custLinFactNeighborX="377" custLinFactNeighborY="-1346">
        <dgm:presLayoutVars>
          <dgm:bulletEnabled val="1"/>
        </dgm:presLayoutVars>
      </dgm:prSet>
      <dgm:spPr/>
      <dgm:t>
        <a:bodyPr/>
        <a:lstStyle/>
        <a:p>
          <a:endParaRPr lang="ru-RU"/>
        </a:p>
      </dgm:t>
    </dgm:pt>
    <dgm:pt modelId="{B4677DF7-E6EE-4C7D-8213-BAE123660F50}" type="pres">
      <dgm:prSet presAssocID="{97800C19-0EDB-4188-AFF4-4B5D6720025F}" presName="aSpace" presStyleCnt="0"/>
      <dgm:spPr/>
    </dgm:pt>
  </dgm:ptLst>
  <dgm:cxnLst>
    <dgm:cxn modelId="{CBE89208-99EE-4F2B-9D89-AD9635BD3A5E}" srcId="{958CE9E0-7C58-4CE6-8E88-090EEA284589}" destId="{97800C19-0EDB-4188-AFF4-4B5D6720025F}" srcOrd="0" destOrd="0" parTransId="{A9132A7B-5E7C-4E1A-AAF9-E72CAAE732D3}" sibTransId="{7BC61500-9047-42E8-BDD4-2CC6BB4D08BD}"/>
    <dgm:cxn modelId="{A9341235-74B3-46F8-AA81-9FF9C9EC8E21}" type="presOf" srcId="{958CE9E0-7C58-4CE6-8E88-090EEA284589}" destId="{28129269-644B-4F46-948E-096C3B9D1BD5}" srcOrd="0" destOrd="0" presId="urn:microsoft.com/office/officeart/2005/8/layout/pyramid2"/>
    <dgm:cxn modelId="{E222AB69-368F-458B-9E34-7A15D05B5695}" srcId="{97800C19-0EDB-4188-AFF4-4B5D6720025F}" destId="{88385360-DC69-49D1-89CD-D115A9C6E4A3}" srcOrd="5" destOrd="0" parTransId="{CA73F66F-8650-45F7-A05C-D111472A842C}" sibTransId="{C71E8F9A-ADE4-44CA-BD8C-123C7BD80F67}"/>
    <dgm:cxn modelId="{044F3F60-7122-45B5-AD0F-36CE4C2A7331}" srcId="{97800C19-0EDB-4188-AFF4-4B5D6720025F}" destId="{934C1B6B-A290-4D6A-904A-3F948F054CFC}" srcOrd="2" destOrd="0" parTransId="{F22FE2D1-54DC-4CEF-8C71-7B14DEEC51BF}" sibTransId="{17B113FF-9B05-40AF-8F0C-5E53793124E7}"/>
    <dgm:cxn modelId="{B7C8CC1A-4497-40C2-9194-68EBC147A5DA}" type="presOf" srcId="{25A81DBB-E230-42A7-8940-8A7A3810BECA}" destId="{D17A29E4-189C-4EB9-B231-6D5F5940E874}" srcOrd="0" destOrd="5" presId="urn:microsoft.com/office/officeart/2005/8/layout/pyramid2"/>
    <dgm:cxn modelId="{725DE593-8FC9-4006-BE67-C5D884D8E474}" type="presOf" srcId="{A72DCA6D-CBDB-47B7-A94B-4820374273FB}" destId="{D17A29E4-189C-4EB9-B231-6D5F5940E874}" srcOrd="0" destOrd="2" presId="urn:microsoft.com/office/officeart/2005/8/layout/pyramid2"/>
    <dgm:cxn modelId="{16492A84-16A4-45EC-8A31-B0E00FD4B9D5}" type="presOf" srcId="{6E6E2721-377A-4CD3-975C-5CC712E97617}" destId="{D17A29E4-189C-4EB9-B231-6D5F5940E874}" srcOrd="0" destOrd="4" presId="urn:microsoft.com/office/officeart/2005/8/layout/pyramid2"/>
    <dgm:cxn modelId="{09B0842B-68ED-4AFA-8814-80BBA7F195BE}" srcId="{97800C19-0EDB-4188-AFF4-4B5D6720025F}" destId="{EB88FEB5-5B2E-4CFC-9B47-5EBE23B55F6B}" srcOrd="0" destOrd="0" parTransId="{C9E30562-2F3D-4975-A17C-6D54B18E4992}" sibTransId="{38C77AD3-6A1B-467E-98E2-038870BC8AE2}"/>
    <dgm:cxn modelId="{9C35FBA4-96BA-4F29-9DEE-7A59E33834E0}" type="presOf" srcId="{97800C19-0EDB-4188-AFF4-4B5D6720025F}" destId="{D17A29E4-189C-4EB9-B231-6D5F5940E874}" srcOrd="0" destOrd="0" presId="urn:microsoft.com/office/officeart/2005/8/layout/pyramid2"/>
    <dgm:cxn modelId="{71BC4D74-1B5F-4A52-9759-6C5A9588794B}" type="presOf" srcId="{EB88FEB5-5B2E-4CFC-9B47-5EBE23B55F6B}" destId="{D17A29E4-189C-4EB9-B231-6D5F5940E874}" srcOrd="0" destOrd="1" presId="urn:microsoft.com/office/officeart/2005/8/layout/pyramid2"/>
    <dgm:cxn modelId="{CA9C4572-0CBD-4D29-98A7-CC09B3D1A257}" type="presOf" srcId="{934C1B6B-A290-4D6A-904A-3F948F054CFC}" destId="{D17A29E4-189C-4EB9-B231-6D5F5940E874}" srcOrd="0" destOrd="3" presId="urn:microsoft.com/office/officeart/2005/8/layout/pyramid2"/>
    <dgm:cxn modelId="{76C1805B-5FBD-4943-AA17-A871DD5E1766}" srcId="{97800C19-0EDB-4188-AFF4-4B5D6720025F}" destId="{6E6E2721-377A-4CD3-975C-5CC712E97617}" srcOrd="3" destOrd="0" parTransId="{A5901EC5-1FB3-4F37-940A-52F9AF8A576E}" sibTransId="{278C4675-9D04-4F99-8525-C041A1E4666F}"/>
    <dgm:cxn modelId="{CE587B3D-3422-4365-A699-18D0493A1BB3}" srcId="{97800C19-0EDB-4188-AFF4-4B5D6720025F}" destId="{25A81DBB-E230-42A7-8940-8A7A3810BECA}" srcOrd="4" destOrd="0" parTransId="{8BCCE1CE-2E8B-4A03-B6BF-F1F7CF571F6F}" sibTransId="{B974CBA7-9E03-41FC-8E70-01FD1F28303F}"/>
    <dgm:cxn modelId="{C92C37A9-531C-4E21-ACB3-37CB80755AC5}" type="presOf" srcId="{88385360-DC69-49D1-89CD-D115A9C6E4A3}" destId="{D17A29E4-189C-4EB9-B231-6D5F5940E874}" srcOrd="0" destOrd="6" presId="urn:microsoft.com/office/officeart/2005/8/layout/pyramid2"/>
    <dgm:cxn modelId="{07959D32-35CD-425D-A816-5B0B2D1D0FBC}" srcId="{97800C19-0EDB-4188-AFF4-4B5D6720025F}" destId="{A72DCA6D-CBDB-47B7-A94B-4820374273FB}" srcOrd="1" destOrd="0" parTransId="{19FDE914-FC40-4A8E-8985-52835B49ACFB}" sibTransId="{BA6EC1AE-02F4-41E0-8903-2DE476FAFF68}"/>
    <dgm:cxn modelId="{9C7E1857-9E9B-4C0D-90C0-3C099530DCDB}" type="presParOf" srcId="{28129269-644B-4F46-948E-096C3B9D1BD5}" destId="{9FCB052E-8420-454A-9687-4D3B16398FE9}" srcOrd="0" destOrd="0" presId="urn:microsoft.com/office/officeart/2005/8/layout/pyramid2"/>
    <dgm:cxn modelId="{189AF31E-F9C2-47A7-B48D-C3C05B371D70}" type="presParOf" srcId="{28129269-644B-4F46-948E-096C3B9D1BD5}" destId="{CE6CD349-8AAE-4F5B-A779-EF0C7A210A72}" srcOrd="1" destOrd="0" presId="urn:microsoft.com/office/officeart/2005/8/layout/pyramid2"/>
    <dgm:cxn modelId="{886B26BC-F4DA-49CC-99BF-E08088DCF86D}" type="presParOf" srcId="{CE6CD349-8AAE-4F5B-A779-EF0C7A210A72}" destId="{D17A29E4-189C-4EB9-B231-6D5F5940E874}" srcOrd="0" destOrd="0" presId="urn:microsoft.com/office/officeart/2005/8/layout/pyramid2"/>
    <dgm:cxn modelId="{5C83CDD5-89C5-450A-9122-D4B4C2B3B7D0}" type="presParOf" srcId="{CE6CD349-8AAE-4F5B-A779-EF0C7A210A72}" destId="{B4677DF7-E6EE-4C7D-8213-BAE123660F50}" srcOrd="1" destOrd="0" presId="urn:microsoft.com/office/officeart/2005/8/layout/pyramid2"/>
  </dgm:cxnLst>
  <dgm:bg/>
  <dgm:whole>
    <a:ln w="3175"/>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56AD91-3DA4-41DD-AFE4-954B60537E66}"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ru-RU"/>
        </a:p>
      </dgm:t>
    </dgm:pt>
    <dgm:pt modelId="{8D4FC0D3-F069-4304-BFD9-69A1103DF6E4}">
      <dgm:prSet custT="1">
        <dgm:style>
          <a:lnRef idx="2">
            <a:schemeClr val="accent4"/>
          </a:lnRef>
          <a:fillRef idx="1">
            <a:schemeClr val="lt1"/>
          </a:fillRef>
          <a:effectRef idx="0">
            <a:schemeClr val="accent4"/>
          </a:effectRef>
          <a:fontRef idx="minor">
            <a:schemeClr val="dk1"/>
          </a:fontRef>
        </dgm:style>
      </dgm:prSet>
      <dgm:spPr/>
      <dgm:t>
        <a:bodyPr/>
        <a:lstStyle/>
        <a:p>
          <a:pPr algn="ctr" rtl="0"/>
          <a:r>
            <a:rPr lang="az-Latn-AZ" sz="2400" i="1" dirty="0" smtClean="0">
              <a:solidFill>
                <a:srgbClr val="C00000"/>
              </a:solidFill>
              <a:latin typeface="Times New Roman" pitchFamily="18" charset="0"/>
              <a:cs typeface="Times New Roman" pitchFamily="18" charset="0"/>
            </a:rPr>
            <a:t>Marketinqlə satış konsepsiyası arasındakı fərqli xüsusiyyətlər aşağıdakılardan ibarətdir:</a:t>
          </a:r>
          <a:endParaRPr lang="ru-RU" sz="2400" i="1" dirty="0">
            <a:solidFill>
              <a:srgbClr val="C00000"/>
            </a:solidFill>
            <a:latin typeface="Times New Roman" pitchFamily="18" charset="0"/>
            <a:cs typeface="Times New Roman" pitchFamily="18" charset="0"/>
          </a:endParaRPr>
        </a:p>
      </dgm:t>
    </dgm:pt>
    <dgm:pt modelId="{31A5FA66-6CA5-4376-89FB-C8941DEB0628}" type="parTrans" cxnId="{8D2AD9AD-3BED-4602-934A-42874E261219}">
      <dgm:prSet/>
      <dgm:spPr/>
      <dgm:t>
        <a:bodyPr/>
        <a:lstStyle/>
        <a:p>
          <a:endParaRPr lang="ru-RU"/>
        </a:p>
      </dgm:t>
    </dgm:pt>
    <dgm:pt modelId="{F5E1F503-9319-4B46-A09B-912CF907DEA3}" type="sibTrans" cxnId="{8D2AD9AD-3BED-4602-934A-42874E261219}">
      <dgm:prSet/>
      <dgm:spPr/>
      <dgm:t>
        <a:bodyPr/>
        <a:lstStyle/>
        <a:p>
          <a:endParaRPr lang="ru-RU"/>
        </a:p>
      </dgm:t>
    </dgm:pt>
    <dgm:pt modelId="{CB1EA804-B988-4E4F-9704-1660B1F8579B}">
      <dgm:prSet custT="1"/>
      <dgm:spPr>
        <a:solidFill>
          <a:schemeClr val="accent1">
            <a:lumMod val="20000"/>
            <a:lumOff val="80000"/>
          </a:schemeClr>
        </a:solidFill>
      </dgm:spPr>
      <dgm:t>
        <a:bodyPr/>
        <a:lstStyle/>
        <a:p>
          <a:pPr rtl="0"/>
          <a:r>
            <a:rPr lang="az-Latn-AZ" sz="2400" i="1" dirty="0" smtClean="0">
              <a:latin typeface="Times New Roman" pitchFamily="18" charset="0"/>
              <a:cs typeface="Times New Roman" pitchFamily="18" charset="0"/>
            </a:rPr>
            <a:t>Marketinq konsepsiyasının ilkin, istinad nöqtəsi istehlakçıların ehtiyacları və təlabatlarıdır, satış konsepsiyasının ilkin, istinad nöqtəsi isə müəssisənin istehsal gücləri, onun istehsal edə biləcəyi məhsullardır; </a:t>
          </a:r>
          <a:endParaRPr lang="ru-RU" sz="2400" i="1" dirty="0">
            <a:latin typeface="Times New Roman" pitchFamily="18" charset="0"/>
            <a:cs typeface="Times New Roman" pitchFamily="18" charset="0"/>
          </a:endParaRPr>
        </a:p>
      </dgm:t>
    </dgm:pt>
    <dgm:pt modelId="{90583431-C10F-4176-AF0D-221163A4FAD0}" type="parTrans" cxnId="{DED43834-2F1D-4480-BDB3-92705E767199}">
      <dgm:prSet/>
      <dgm:spPr/>
      <dgm:t>
        <a:bodyPr/>
        <a:lstStyle/>
        <a:p>
          <a:endParaRPr lang="ru-RU"/>
        </a:p>
      </dgm:t>
    </dgm:pt>
    <dgm:pt modelId="{4147D3C4-B97A-4389-9214-51F689CB9FCF}" type="sibTrans" cxnId="{DED43834-2F1D-4480-BDB3-92705E767199}">
      <dgm:prSet/>
      <dgm:spPr/>
      <dgm:t>
        <a:bodyPr/>
        <a:lstStyle/>
        <a:p>
          <a:endParaRPr lang="ru-RU"/>
        </a:p>
      </dgm:t>
    </dgm:pt>
    <dgm:pt modelId="{5F105A3C-543D-4A59-AC83-5D1DB8F60B53}">
      <dgm:prSet custT="1"/>
      <dgm:spPr>
        <a:solidFill>
          <a:schemeClr val="accent1">
            <a:lumMod val="20000"/>
            <a:lumOff val="80000"/>
          </a:schemeClr>
        </a:solidFill>
      </dgm:spPr>
      <dgm:t>
        <a:bodyPr/>
        <a:lstStyle/>
        <a:p>
          <a:pPr rtl="0"/>
          <a:r>
            <a:rPr lang="az-Latn-AZ" sz="2400" i="1" dirty="0" smtClean="0">
              <a:latin typeface="Times New Roman" pitchFamily="18" charset="0"/>
              <a:cs typeface="Times New Roman" pitchFamily="18" charset="0"/>
            </a:rPr>
            <a:t>Marketinq konsepsiyasında müəssisə istehlakçının arzuladığı məhsulu, onun ehtiyac və təlabatına uyğun gələn məhsulu istehsal etməyə vadar edilir, satış konsepsiyasında isə bütün mümkün vasitələrlə müəssisənin istehsal etdiyi məhsulların realizasiyası həyata keçirilir, istehlakçı müəssisənin bazara təklif etdiyi məhsulu almağa təhrik edilir;</a:t>
          </a:r>
          <a:endParaRPr lang="ru-RU" sz="2400" i="1" dirty="0">
            <a:latin typeface="Times New Roman" pitchFamily="18" charset="0"/>
            <a:cs typeface="Times New Roman" pitchFamily="18" charset="0"/>
          </a:endParaRPr>
        </a:p>
      </dgm:t>
    </dgm:pt>
    <dgm:pt modelId="{8B969B97-5B44-443B-A10C-40BE254023D8}" type="parTrans" cxnId="{921FAB05-0A64-4E73-B44C-D4F8DF41BD5C}">
      <dgm:prSet/>
      <dgm:spPr/>
      <dgm:t>
        <a:bodyPr/>
        <a:lstStyle/>
        <a:p>
          <a:endParaRPr lang="ru-RU"/>
        </a:p>
      </dgm:t>
    </dgm:pt>
    <dgm:pt modelId="{61CBB170-4DB4-4BD1-B40F-8B52FCA6A963}" type="sibTrans" cxnId="{921FAB05-0A64-4E73-B44C-D4F8DF41BD5C}">
      <dgm:prSet/>
      <dgm:spPr/>
      <dgm:t>
        <a:bodyPr/>
        <a:lstStyle/>
        <a:p>
          <a:endParaRPr lang="ru-RU"/>
        </a:p>
      </dgm:t>
    </dgm:pt>
    <dgm:pt modelId="{ADD4DB91-D59E-4736-9C2A-39CD37C4B2F7}" type="pres">
      <dgm:prSet presAssocID="{1456AD91-3DA4-41DD-AFE4-954B60537E66}" presName="linear" presStyleCnt="0">
        <dgm:presLayoutVars>
          <dgm:animLvl val="lvl"/>
          <dgm:resizeHandles val="exact"/>
        </dgm:presLayoutVars>
      </dgm:prSet>
      <dgm:spPr/>
      <dgm:t>
        <a:bodyPr/>
        <a:lstStyle/>
        <a:p>
          <a:endParaRPr lang="ru-RU"/>
        </a:p>
      </dgm:t>
    </dgm:pt>
    <dgm:pt modelId="{F8C61640-671C-4E99-BC67-332ED7A94340}" type="pres">
      <dgm:prSet presAssocID="{8D4FC0D3-F069-4304-BFD9-69A1103DF6E4}" presName="parentText" presStyleLbl="node1" presStyleIdx="0" presStyleCnt="1" custScaleY="77535" custLinFactNeighborY="-55231">
        <dgm:presLayoutVars>
          <dgm:chMax val="0"/>
          <dgm:bulletEnabled val="1"/>
        </dgm:presLayoutVars>
      </dgm:prSet>
      <dgm:spPr/>
      <dgm:t>
        <a:bodyPr/>
        <a:lstStyle/>
        <a:p>
          <a:endParaRPr lang="ru-RU"/>
        </a:p>
      </dgm:t>
    </dgm:pt>
    <dgm:pt modelId="{6855D33D-CE08-464A-82BF-2F57D8C0AF4A}" type="pres">
      <dgm:prSet presAssocID="{8D4FC0D3-F069-4304-BFD9-69A1103DF6E4}" presName="childText" presStyleLbl="revTx" presStyleIdx="0" presStyleCnt="1" custLinFactY="-6053" custLinFactNeighborY="-100000">
        <dgm:presLayoutVars>
          <dgm:bulletEnabled val="1"/>
        </dgm:presLayoutVars>
      </dgm:prSet>
      <dgm:spPr/>
      <dgm:t>
        <a:bodyPr/>
        <a:lstStyle/>
        <a:p>
          <a:endParaRPr lang="ru-RU"/>
        </a:p>
      </dgm:t>
    </dgm:pt>
  </dgm:ptLst>
  <dgm:cxnLst>
    <dgm:cxn modelId="{921FAB05-0A64-4E73-B44C-D4F8DF41BD5C}" srcId="{8D4FC0D3-F069-4304-BFD9-69A1103DF6E4}" destId="{5F105A3C-543D-4A59-AC83-5D1DB8F60B53}" srcOrd="1" destOrd="0" parTransId="{8B969B97-5B44-443B-A10C-40BE254023D8}" sibTransId="{61CBB170-4DB4-4BD1-B40F-8B52FCA6A963}"/>
    <dgm:cxn modelId="{A22D7C57-C056-4602-B8B7-D5D938F37704}" type="presOf" srcId="{8D4FC0D3-F069-4304-BFD9-69A1103DF6E4}" destId="{F8C61640-671C-4E99-BC67-332ED7A94340}" srcOrd="0" destOrd="0" presId="urn:microsoft.com/office/officeart/2005/8/layout/vList2"/>
    <dgm:cxn modelId="{81AC18FC-DB0C-40BA-9738-ABFC2F782201}" type="presOf" srcId="{CB1EA804-B988-4E4F-9704-1660B1F8579B}" destId="{6855D33D-CE08-464A-82BF-2F57D8C0AF4A}" srcOrd="0" destOrd="0" presId="urn:microsoft.com/office/officeart/2005/8/layout/vList2"/>
    <dgm:cxn modelId="{24D14FCE-DF6E-44D5-B331-E0A933ADBE53}" type="presOf" srcId="{1456AD91-3DA4-41DD-AFE4-954B60537E66}" destId="{ADD4DB91-D59E-4736-9C2A-39CD37C4B2F7}" srcOrd="0" destOrd="0" presId="urn:microsoft.com/office/officeart/2005/8/layout/vList2"/>
    <dgm:cxn modelId="{8B3EF68F-3621-41D0-ADE4-AB30F41E314B}" type="presOf" srcId="{5F105A3C-543D-4A59-AC83-5D1DB8F60B53}" destId="{6855D33D-CE08-464A-82BF-2F57D8C0AF4A}" srcOrd="0" destOrd="1" presId="urn:microsoft.com/office/officeart/2005/8/layout/vList2"/>
    <dgm:cxn modelId="{DED43834-2F1D-4480-BDB3-92705E767199}" srcId="{8D4FC0D3-F069-4304-BFD9-69A1103DF6E4}" destId="{CB1EA804-B988-4E4F-9704-1660B1F8579B}" srcOrd="0" destOrd="0" parTransId="{90583431-C10F-4176-AF0D-221163A4FAD0}" sibTransId="{4147D3C4-B97A-4389-9214-51F689CB9FCF}"/>
    <dgm:cxn modelId="{8D2AD9AD-3BED-4602-934A-42874E261219}" srcId="{1456AD91-3DA4-41DD-AFE4-954B60537E66}" destId="{8D4FC0D3-F069-4304-BFD9-69A1103DF6E4}" srcOrd="0" destOrd="0" parTransId="{31A5FA66-6CA5-4376-89FB-C8941DEB0628}" sibTransId="{F5E1F503-9319-4B46-A09B-912CF907DEA3}"/>
    <dgm:cxn modelId="{EAE07112-E4FA-4125-B7FB-2DD1BE4FE6AB}" type="presParOf" srcId="{ADD4DB91-D59E-4736-9C2A-39CD37C4B2F7}" destId="{F8C61640-671C-4E99-BC67-332ED7A94340}" srcOrd="0" destOrd="0" presId="urn:microsoft.com/office/officeart/2005/8/layout/vList2"/>
    <dgm:cxn modelId="{793CEB08-6103-4D8F-AF97-6BB735FABBF0}" type="presParOf" srcId="{ADD4DB91-D59E-4736-9C2A-39CD37C4B2F7}" destId="{6855D33D-CE08-464A-82BF-2F57D8C0AF4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9F5405-40BD-421F-953F-1FA22047190B}" type="doc">
      <dgm:prSet loTypeId="urn:microsoft.com/office/officeart/2005/8/layout/vList2" loCatId="list" qsTypeId="urn:microsoft.com/office/officeart/2005/8/quickstyle/simple1" qsCatId="simple" csTypeId="urn:microsoft.com/office/officeart/2005/8/colors/accent4_5" csCatId="accent4" phldr="1"/>
      <dgm:spPr/>
      <dgm:t>
        <a:bodyPr/>
        <a:lstStyle/>
        <a:p>
          <a:endParaRPr lang="ru-RU"/>
        </a:p>
      </dgm:t>
    </dgm:pt>
    <dgm:pt modelId="{30251FDE-2ADA-489C-AEE6-AEC7FB040AC9}">
      <dgm:prSet custT="1"/>
      <dgm:spPr/>
      <dgm:t>
        <a:bodyPr/>
        <a:lstStyle/>
        <a:p>
          <a:pPr rtl="0"/>
          <a:r>
            <a:rPr lang="az-Latn-AZ" sz="2400" i="1" smtClean="0">
              <a:latin typeface="Times New Roman" pitchFamily="18" charset="0"/>
              <a:cs typeface="Times New Roman" pitchFamily="18" charset="0"/>
            </a:rPr>
            <a:t>Konversiya marketinqi</a:t>
          </a:r>
          <a:endParaRPr lang="ru-RU" sz="2400" i="1">
            <a:latin typeface="Times New Roman" pitchFamily="18" charset="0"/>
            <a:cs typeface="Times New Roman" pitchFamily="18" charset="0"/>
          </a:endParaRPr>
        </a:p>
      </dgm:t>
    </dgm:pt>
    <dgm:pt modelId="{99EC3540-69EC-4DC6-9408-0C14E45DD7BD}" type="parTrans" cxnId="{19CCFBF4-914C-45AD-8024-1F667484E2C0}">
      <dgm:prSet/>
      <dgm:spPr/>
      <dgm:t>
        <a:bodyPr/>
        <a:lstStyle/>
        <a:p>
          <a:endParaRPr lang="ru-RU"/>
        </a:p>
      </dgm:t>
    </dgm:pt>
    <dgm:pt modelId="{17757C46-E0FA-46D2-84EC-F7BB89448BA8}" type="sibTrans" cxnId="{19CCFBF4-914C-45AD-8024-1F667484E2C0}">
      <dgm:prSet/>
      <dgm:spPr/>
      <dgm:t>
        <a:bodyPr/>
        <a:lstStyle/>
        <a:p>
          <a:endParaRPr lang="ru-RU"/>
        </a:p>
      </dgm:t>
    </dgm:pt>
    <dgm:pt modelId="{1B763CC0-8838-4E74-A819-9E7D09CA00BC}">
      <dgm:prSet custT="1"/>
      <dgm:spPr/>
      <dgm:t>
        <a:bodyPr/>
        <a:lstStyle/>
        <a:p>
          <a:pPr rtl="0"/>
          <a:r>
            <a:rPr lang="az-Latn-AZ" sz="2400" i="1" dirty="0" smtClean="0">
              <a:latin typeface="Times New Roman" pitchFamily="18" charset="0"/>
              <a:cs typeface="Times New Roman" pitchFamily="18" charset="0"/>
            </a:rPr>
            <a:t>Həvəsləndirici marketinq</a:t>
          </a:r>
          <a:endParaRPr lang="ru-RU" sz="2400" i="1" dirty="0">
            <a:latin typeface="Times New Roman" pitchFamily="18" charset="0"/>
            <a:cs typeface="Times New Roman" pitchFamily="18" charset="0"/>
          </a:endParaRPr>
        </a:p>
      </dgm:t>
    </dgm:pt>
    <dgm:pt modelId="{5F0D1A1E-A5B0-4C1B-95D4-F5DC64D3A9CF}" type="parTrans" cxnId="{E019E832-B4FD-4CB9-B148-5F8668022DDA}">
      <dgm:prSet/>
      <dgm:spPr/>
      <dgm:t>
        <a:bodyPr/>
        <a:lstStyle/>
        <a:p>
          <a:endParaRPr lang="ru-RU"/>
        </a:p>
      </dgm:t>
    </dgm:pt>
    <dgm:pt modelId="{72134B50-2DC8-4243-B333-4C628ECDBF25}" type="sibTrans" cxnId="{E019E832-B4FD-4CB9-B148-5F8668022DDA}">
      <dgm:prSet/>
      <dgm:spPr/>
      <dgm:t>
        <a:bodyPr/>
        <a:lstStyle/>
        <a:p>
          <a:endParaRPr lang="ru-RU"/>
        </a:p>
      </dgm:t>
    </dgm:pt>
    <dgm:pt modelId="{35D28464-816E-466E-BD50-383F387ED6C9}">
      <dgm:prSet custT="1"/>
      <dgm:spPr/>
      <dgm:t>
        <a:bodyPr/>
        <a:lstStyle/>
        <a:p>
          <a:pPr rtl="0"/>
          <a:r>
            <a:rPr lang="az-Latn-AZ" sz="2400" i="1" smtClean="0">
              <a:latin typeface="Times New Roman" pitchFamily="18" charset="0"/>
              <a:cs typeface="Times New Roman" pitchFamily="18" charset="0"/>
            </a:rPr>
            <a:t>İnkişaf edən marketinq</a:t>
          </a:r>
          <a:endParaRPr lang="ru-RU" sz="2400" i="1">
            <a:latin typeface="Times New Roman" pitchFamily="18" charset="0"/>
            <a:cs typeface="Times New Roman" pitchFamily="18" charset="0"/>
          </a:endParaRPr>
        </a:p>
      </dgm:t>
    </dgm:pt>
    <dgm:pt modelId="{67393450-7CDE-4396-8EEE-B3FE4CA21400}" type="parTrans" cxnId="{8DC9C5A1-7626-4A0E-BC73-F34A7B20D53E}">
      <dgm:prSet/>
      <dgm:spPr/>
      <dgm:t>
        <a:bodyPr/>
        <a:lstStyle/>
        <a:p>
          <a:endParaRPr lang="ru-RU"/>
        </a:p>
      </dgm:t>
    </dgm:pt>
    <dgm:pt modelId="{EF1FC536-3401-4F8C-892F-48E7621DB178}" type="sibTrans" cxnId="{8DC9C5A1-7626-4A0E-BC73-F34A7B20D53E}">
      <dgm:prSet/>
      <dgm:spPr/>
      <dgm:t>
        <a:bodyPr/>
        <a:lstStyle/>
        <a:p>
          <a:endParaRPr lang="ru-RU"/>
        </a:p>
      </dgm:t>
    </dgm:pt>
    <dgm:pt modelId="{E444735F-314F-45F5-BFB7-ED70F086A5EC}">
      <dgm:prSet custT="1"/>
      <dgm:spPr/>
      <dgm:t>
        <a:bodyPr/>
        <a:lstStyle/>
        <a:p>
          <a:pPr rtl="0"/>
          <a:r>
            <a:rPr lang="az-Latn-AZ" sz="2400" i="1" smtClean="0">
              <a:latin typeface="Times New Roman" pitchFamily="18" charset="0"/>
              <a:cs typeface="Times New Roman" pitchFamily="18" charset="0"/>
            </a:rPr>
            <a:t>Remarketinq</a:t>
          </a:r>
          <a:endParaRPr lang="ru-RU" sz="2400" i="1">
            <a:latin typeface="Times New Roman" pitchFamily="18" charset="0"/>
            <a:cs typeface="Times New Roman" pitchFamily="18" charset="0"/>
          </a:endParaRPr>
        </a:p>
      </dgm:t>
    </dgm:pt>
    <dgm:pt modelId="{2AC167F9-4BCC-49E3-839C-D42451F13740}" type="parTrans" cxnId="{390CA0C4-2ADD-40F3-89C5-5F865E5115A4}">
      <dgm:prSet/>
      <dgm:spPr/>
      <dgm:t>
        <a:bodyPr/>
        <a:lstStyle/>
        <a:p>
          <a:endParaRPr lang="ru-RU"/>
        </a:p>
      </dgm:t>
    </dgm:pt>
    <dgm:pt modelId="{69E18874-CE92-4882-900A-74B7BEB6D517}" type="sibTrans" cxnId="{390CA0C4-2ADD-40F3-89C5-5F865E5115A4}">
      <dgm:prSet/>
      <dgm:spPr/>
      <dgm:t>
        <a:bodyPr/>
        <a:lstStyle/>
        <a:p>
          <a:endParaRPr lang="ru-RU"/>
        </a:p>
      </dgm:t>
    </dgm:pt>
    <dgm:pt modelId="{AA9975C9-A961-46FF-B063-15ADF92B0CED}">
      <dgm:prSet custT="1"/>
      <dgm:spPr/>
      <dgm:t>
        <a:bodyPr/>
        <a:lstStyle/>
        <a:p>
          <a:pPr rtl="0"/>
          <a:r>
            <a:rPr lang="az-Latn-AZ" sz="2400" i="1" smtClean="0">
              <a:latin typeface="Times New Roman" pitchFamily="18" charset="0"/>
              <a:cs typeface="Times New Roman" pitchFamily="18" charset="0"/>
            </a:rPr>
            <a:t>Sinxromarketinq</a:t>
          </a:r>
          <a:endParaRPr lang="ru-RU" sz="2400" i="1">
            <a:latin typeface="Times New Roman" pitchFamily="18" charset="0"/>
            <a:cs typeface="Times New Roman" pitchFamily="18" charset="0"/>
          </a:endParaRPr>
        </a:p>
      </dgm:t>
    </dgm:pt>
    <dgm:pt modelId="{2C715F91-7CF2-48F1-8320-95B1803CB718}" type="parTrans" cxnId="{360DBE06-4D74-49FC-A2EC-D5FAE01D2767}">
      <dgm:prSet/>
      <dgm:spPr/>
      <dgm:t>
        <a:bodyPr/>
        <a:lstStyle/>
        <a:p>
          <a:endParaRPr lang="ru-RU"/>
        </a:p>
      </dgm:t>
    </dgm:pt>
    <dgm:pt modelId="{1E0EB743-A9DF-4E44-A01C-306186D707B6}" type="sibTrans" cxnId="{360DBE06-4D74-49FC-A2EC-D5FAE01D2767}">
      <dgm:prSet/>
      <dgm:spPr/>
      <dgm:t>
        <a:bodyPr/>
        <a:lstStyle/>
        <a:p>
          <a:endParaRPr lang="ru-RU"/>
        </a:p>
      </dgm:t>
    </dgm:pt>
    <dgm:pt modelId="{ADD03DC3-4A7A-4693-90F2-D0EC3C875BAA}">
      <dgm:prSet custT="1"/>
      <dgm:spPr/>
      <dgm:t>
        <a:bodyPr/>
        <a:lstStyle/>
        <a:p>
          <a:pPr rtl="0"/>
          <a:r>
            <a:rPr lang="az-Latn-AZ" sz="2400" i="1" smtClean="0">
              <a:latin typeface="Times New Roman" pitchFamily="18" charset="0"/>
              <a:cs typeface="Times New Roman" pitchFamily="18" charset="0"/>
            </a:rPr>
            <a:t>Sabit marketinq</a:t>
          </a:r>
          <a:endParaRPr lang="ru-RU" sz="2400" i="1">
            <a:latin typeface="Times New Roman" pitchFamily="18" charset="0"/>
            <a:cs typeface="Times New Roman" pitchFamily="18" charset="0"/>
          </a:endParaRPr>
        </a:p>
      </dgm:t>
    </dgm:pt>
    <dgm:pt modelId="{90D95C20-693D-4B4B-A4BF-BBCD5031B366}" type="parTrans" cxnId="{B9BC42F5-2072-493A-8CC1-823807FDDFB7}">
      <dgm:prSet/>
      <dgm:spPr/>
      <dgm:t>
        <a:bodyPr/>
        <a:lstStyle/>
        <a:p>
          <a:endParaRPr lang="ru-RU"/>
        </a:p>
      </dgm:t>
    </dgm:pt>
    <dgm:pt modelId="{2397D049-A1C6-4D4D-8A7A-7F609F6E7DD2}" type="sibTrans" cxnId="{B9BC42F5-2072-493A-8CC1-823807FDDFB7}">
      <dgm:prSet/>
      <dgm:spPr/>
      <dgm:t>
        <a:bodyPr/>
        <a:lstStyle/>
        <a:p>
          <a:endParaRPr lang="ru-RU"/>
        </a:p>
      </dgm:t>
    </dgm:pt>
    <dgm:pt modelId="{3FB00F1F-F6D8-4ED4-8374-9AC0D31D22A9}">
      <dgm:prSet custT="1"/>
      <dgm:spPr/>
      <dgm:t>
        <a:bodyPr/>
        <a:lstStyle/>
        <a:p>
          <a:pPr rtl="0"/>
          <a:r>
            <a:rPr lang="az-Latn-AZ" sz="2400" i="1" smtClean="0">
              <a:latin typeface="Times New Roman" pitchFamily="18" charset="0"/>
              <a:cs typeface="Times New Roman" pitchFamily="18" charset="0"/>
            </a:rPr>
            <a:t>Demarketinq</a:t>
          </a:r>
          <a:endParaRPr lang="ru-RU" sz="2400" i="1">
            <a:latin typeface="Times New Roman" pitchFamily="18" charset="0"/>
            <a:cs typeface="Times New Roman" pitchFamily="18" charset="0"/>
          </a:endParaRPr>
        </a:p>
      </dgm:t>
    </dgm:pt>
    <dgm:pt modelId="{F8AFF59B-494B-4840-B6A8-0C09C111527D}" type="parTrans" cxnId="{784EE0DF-F390-42FF-81B0-A76DC6AA842E}">
      <dgm:prSet/>
      <dgm:spPr/>
      <dgm:t>
        <a:bodyPr/>
        <a:lstStyle/>
        <a:p>
          <a:endParaRPr lang="ru-RU"/>
        </a:p>
      </dgm:t>
    </dgm:pt>
    <dgm:pt modelId="{33C503D8-0520-4AA5-AD1F-3F862C9EB236}" type="sibTrans" cxnId="{784EE0DF-F390-42FF-81B0-A76DC6AA842E}">
      <dgm:prSet/>
      <dgm:spPr/>
      <dgm:t>
        <a:bodyPr/>
        <a:lstStyle/>
        <a:p>
          <a:endParaRPr lang="ru-RU"/>
        </a:p>
      </dgm:t>
    </dgm:pt>
    <dgm:pt modelId="{7D71823B-3F2B-42D7-A9D9-5CE9D2D4E186}">
      <dgm:prSet custT="1"/>
      <dgm:spPr/>
      <dgm:t>
        <a:bodyPr/>
        <a:lstStyle/>
        <a:p>
          <a:pPr rtl="0"/>
          <a:r>
            <a:rPr lang="az-Latn-AZ" sz="2400" i="1" smtClean="0">
              <a:latin typeface="Times New Roman" pitchFamily="18" charset="0"/>
              <a:cs typeface="Times New Roman" pitchFamily="18" charset="0"/>
            </a:rPr>
            <a:t>Əks təsirli marketinq</a:t>
          </a:r>
          <a:endParaRPr lang="ru-RU" sz="2400" i="1">
            <a:latin typeface="Times New Roman" pitchFamily="18" charset="0"/>
            <a:cs typeface="Times New Roman" pitchFamily="18" charset="0"/>
          </a:endParaRPr>
        </a:p>
      </dgm:t>
    </dgm:pt>
    <dgm:pt modelId="{D21070E1-582D-4F48-BDA6-E378299D54DC}" type="parTrans" cxnId="{3DE72A6D-73A6-4DE0-9FDE-B940593A1512}">
      <dgm:prSet/>
      <dgm:spPr/>
      <dgm:t>
        <a:bodyPr/>
        <a:lstStyle/>
        <a:p>
          <a:endParaRPr lang="ru-RU"/>
        </a:p>
      </dgm:t>
    </dgm:pt>
    <dgm:pt modelId="{B766C766-4C77-4374-9D7A-3C38F9D4A14D}" type="sibTrans" cxnId="{3DE72A6D-73A6-4DE0-9FDE-B940593A1512}">
      <dgm:prSet/>
      <dgm:spPr/>
      <dgm:t>
        <a:bodyPr/>
        <a:lstStyle/>
        <a:p>
          <a:endParaRPr lang="ru-RU"/>
        </a:p>
      </dgm:t>
    </dgm:pt>
    <dgm:pt modelId="{79FD6C40-A242-4846-BFC6-EC604E30302F}" type="pres">
      <dgm:prSet presAssocID="{099F5405-40BD-421F-953F-1FA22047190B}" presName="linear" presStyleCnt="0">
        <dgm:presLayoutVars>
          <dgm:animLvl val="lvl"/>
          <dgm:resizeHandles val="exact"/>
        </dgm:presLayoutVars>
      </dgm:prSet>
      <dgm:spPr/>
      <dgm:t>
        <a:bodyPr/>
        <a:lstStyle/>
        <a:p>
          <a:endParaRPr lang="ru-RU"/>
        </a:p>
      </dgm:t>
    </dgm:pt>
    <dgm:pt modelId="{397B6C46-B033-4056-8C5C-9FB2533BAECC}" type="pres">
      <dgm:prSet presAssocID="{30251FDE-2ADA-489C-AEE6-AEC7FB040AC9}" presName="parentText" presStyleLbl="node1" presStyleIdx="0" presStyleCnt="8">
        <dgm:presLayoutVars>
          <dgm:chMax val="0"/>
          <dgm:bulletEnabled val="1"/>
        </dgm:presLayoutVars>
      </dgm:prSet>
      <dgm:spPr/>
      <dgm:t>
        <a:bodyPr/>
        <a:lstStyle/>
        <a:p>
          <a:endParaRPr lang="ru-RU"/>
        </a:p>
      </dgm:t>
    </dgm:pt>
    <dgm:pt modelId="{28D19524-9210-4568-ABCE-107F261D6988}" type="pres">
      <dgm:prSet presAssocID="{17757C46-E0FA-46D2-84EC-F7BB89448BA8}" presName="spacer" presStyleCnt="0"/>
      <dgm:spPr/>
      <dgm:t>
        <a:bodyPr/>
        <a:lstStyle/>
        <a:p>
          <a:endParaRPr lang="ru-RU"/>
        </a:p>
      </dgm:t>
    </dgm:pt>
    <dgm:pt modelId="{28AEC22B-FC00-4426-BA23-271CE29A6E32}" type="pres">
      <dgm:prSet presAssocID="{1B763CC0-8838-4E74-A819-9E7D09CA00BC}" presName="parentText" presStyleLbl="node1" presStyleIdx="1" presStyleCnt="8" custLinFactY="-662" custLinFactNeighborY="-100000">
        <dgm:presLayoutVars>
          <dgm:chMax val="0"/>
          <dgm:bulletEnabled val="1"/>
        </dgm:presLayoutVars>
      </dgm:prSet>
      <dgm:spPr/>
      <dgm:t>
        <a:bodyPr/>
        <a:lstStyle/>
        <a:p>
          <a:endParaRPr lang="ru-RU"/>
        </a:p>
      </dgm:t>
    </dgm:pt>
    <dgm:pt modelId="{D930850A-1E45-4D6D-AA5E-E2A53D477CD8}" type="pres">
      <dgm:prSet presAssocID="{72134B50-2DC8-4243-B333-4C628ECDBF25}" presName="spacer" presStyleCnt="0"/>
      <dgm:spPr/>
      <dgm:t>
        <a:bodyPr/>
        <a:lstStyle/>
        <a:p>
          <a:endParaRPr lang="ru-RU"/>
        </a:p>
      </dgm:t>
    </dgm:pt>
    <dgm:pt modelId="{C3741E67-3C49-46A0-BAD3-D8360B38BE79}" type="pres">
      <dgm:prSet presAssocID="{35D28464-816E-466E-BD50-383F387ED6C9}" presName="parentText" presStyleLbl="node1" presStyleIdx="2" presStyleCnt="8">
        <dgm:presLayoutVars>
          <dgm:chMax val="0"/>
          <dgm:bulletEnabled val="1"/>
        </dgm:presLayoutVars>
      </dgm:prSet>
      <dgm:spPr/>
      <dgm:t>
        <a:bodyPr/>
        <a:lstStyle/>
        <a:p>
          <a:endParaRPr lang="ru-RU"/>
        </a:p>
      </dgm:t>
    </dgm:pt>
    <dgm:pt modelId="{835E304A-F7B8-4D53-9104-93EBF0DB4B29}" type="pres">
      <dgm:prSet presAssocID="{EF1FC536-3401-4F8C-892F-48E7621DB178}" presName="spacer" presStyleCnt="0"/>
      <dgm:spPr/>
      <dgm:t>
        <a:bodyPr/>
        <a:lstStyle/>
        <a:p>
          <a:endParaRPr lang="ru-RU"/>
        </a:p>
      </dgm:t>
    </dgm:pt>
    <dgm:pt modelId="{443B6BD2-58A9-464F-9F0C-09BA97B7C37D}" type="pres">
      <dgm:prSet presAssocID="{E444735F-314F-45F5-BFB7-ED70F086A5EC}" presName="parentText" presStyleLbl="node1" presStyleIdx="3" presStyleCnt="8">
        <dgm:presLayoutVars>
          <dgm:chMax val="0"/>
          <dgm:bulletEnabled val="1"/>
        </dgm:presLayoutVars>
      </dgm:prSet>
      <dgm:spPr/>
      <dgm:t>
        <a:bodyPr/>
        <a:lstStyle/>
        <a:p>
          <a:endParaRPr lang="ru-RU"/>
        </a:p>
      </dgm:t>
    </dgm:pt>
    <dgm:pt modelId="{9B97F646-A2B6-4E04-954C-30AE98C54A44}" type="pres">
      <dgm:prSet presAssocID="{69E18874-CE92-4882-900A-74B7BEB6D517}" presName="spacer" presStyleCnt="0"/>
      <dgm:spPr/>
      <dgm:t>
        <a:bodyPr/>
        <a:lstStyle/>
        <a:p>
          <a:endParaRPr lang="ru-RU"/>
        </a:p>
      </dgm:t>
    </dgm:pt>
    <dgm:pt modelId="{5E1629CC-A4F5-4449-8A29-9CECB5E1DBF7}" type="pres">
      <dgm:prSet presAssocID="{AA9975C9-A961-46FF-B063-15ADF92B0CED}" presName="parentText" presStyleLbl="node1" presStyleIdx="4" presStyleCnt="8">
        <dgm:presLayoutVars>
          <dgm:chMax val="0"/>
          <dgm:bulletEnabled val="1"/>
        </dgm:presLayoutVars>
      </dgm:prSet>
      <dgm:spPr/>
      <dgm:t>
        <a:bodyPr/>
        <a:lstStyle/>
        <a:p>
          <a:endParaRPr lang="ru-RU"/>
        </a:p>
      </dgm:t>
    </dgm:pt>
    <dgm:pt modelId="{D71EEC5B-87EF-4820-BE93-617196376F77}" type="pres">
      <dgm:prSet presAssocID="{1E0EB743-A9DF-4E44-A01C-306186D707B6}" presName="spacer" presStyleCnt="0"/>
      <dgm:spPr/>
      <dgm:t>
        <a:bodyPr/>
        <a:lstStyle/>
        <a:p>
          <a:endParaRPr lang="ru-RU"/>
        </a:p>
      </dgm:t>
    </dgm:pt>
    <dgm:pt modelId="{82100566-51E4-451C-8A57-B40D981252E8}" type="pres">
      <dgm:prSet presAssocID="{ADD03DC3-4A7A-4693-90F2-D0EC3C875BAA}" presName="parentText" presStyleLbl="node1" presStyleIdx="5" presStyleCnt="8">
        <dgm:presLayoutVars>
          <dgm:chMax val="0"/>
          <dgm:bulletEnabled val="1"/>
        </dgm:presLayoutVars>
      </dgm:prSet>
      <dgm:spPr/>
      <dgm:t>
        <a:bodyPr/>
        <a:lstStyle/>
        <a:p>
          <a:endParaRPr lang="ru-RU"/>
        </a:p>
      </dgm:t>
    </dgm:pt>
    <dgm:pt modelId="{0674EB4B-053E-4C83-BD47-677013C5AF3C}" type="pres">
      <dgm:prSet presAssocID="{2397D049-A1C6-4D4D-8A7A-7F609F6E7DD2}" presName="spacer" presStyleCnt="0"/>
      <dgm:spPr/>
      <dgm:t>
        <a:bodyPr/>
        <a:lstStyle/>
        <a:p>
          <a:endParaRPr lang="ru-RU"/>
        </a:p>
      </dgm:t>
    </dgm:pt>
    <dgm:pt modelId="{5FCD4BCB-B880-4C7B-8074-4D9D130054AA}" type="pres">
      <dgm:prSet presAssocID="{3FB00F1F-F6D8-4ED4-8374-9AC0D31D22A9}" presName="parentText" presStyleLbl="node1" presStyleIdx="6" presStyleCnt="8">
        <dgm:presLayoutVars>
          <dgm:chMax val="0"/>
          <dgm:bulletEnabled val="1"/>
        </dgm:presLayoutVars>
      </dgm:prSet>
      <dgm:spPr/>
      <dgm:t>
        <a:bodyPr/>
        <a:lstStyle/>
        <a:p>
          <a:endParaRPr lang="ru-RU"/>
        </a:p>
      </dgm:t>
    </dgm:pt>
    <dgm:pt modelId="{3B02E78B-479B-42BC-B268-BBD118B5FE5B}" type="pres">
      <dgm:prSet presAssocID="{33C503D8-0520-4AA5-AD1F-3F862C9EB236}" presName="spacer" presStyleCnt="0"/>
      <dgm:spPr/>
      <dgm:t>
        <a:bodyPr/>
        <a:lstStyle/>
        <a:p>
          <a:endParaRPr lang="ru-RU"/>
        </a:p>
      </dgm:t>
    </dgm:pt>
    <dgm:pt modelId="{309673DB-B1A4-4B7D-9388-23CCD0D235A0}" type="pres">
      <dgm:prSet presAssocID="{7D71823B-3F2B-42D7-A9D9-5CE9D2D4E186}" presName="parentText" presStyleLbl="node1" presStyleIdx="7" presStyleCnt="8">
        <dgm:presLayoutVars>
          <dgm:chMax val="0"/>
          <dgm:bulletEnabled val="1"/>
        </dgm:presLayoutVars>
      </dgm:prSet>
      <dgm:spPr/>
      <dgm:t>
        <a:bodyPr/>
        <a:lstStyle/>
        <a:p>
          <a:endParaRPr lang="ru-RU"/>
        </a:p>
      </dgm:t>
    </dgm:pt>
  </dgm:ptLst>
  <dgm:cxnLst>
    <dgm:cxn modelId="{E019E832-B4FD-4CB9-B148-5F8668022DDA}" srcId="{099F5405-40BD-421F-953F-1FA22047190B}" destId="{1B763CC0-8838-4E74-A819-9E7D09CA00BC}" srcOrd="1" destOrd="0" parTransId="{5F0D1A1E-A5B0-4C1B-95D4-F5DC64D3A9CF}" sibTransId="{72134B50-2DC8-4243-B333-4C628ECDBF25}"/>
    <dgm:cxn modelId="{8DC9C5A1-7626-4A0E-BC73-F34A7B20D53E}" srcId="{099F5405-40BD-421F-953F-1FA22047190B}" destId="{35D28464-816E-466E-BD50-383F387ED6C9}" srcOrd="2" destOrd="0" parTransId="{67393450-7CDE-4396-8EEE-B3FE4CA21400}" sibTransId="{EF1FC536-3401-4F8C-892F-48E7621DB178}"/>
    <dgm:cxn modelId="{53E10652-8829-4946-895D-A3B1EC35E061}" type="presOf" srcId="{30251FDE-2ADA-489C-AEE6-AEC7FB040AC9}" destId="{397B6C46-B033-4056-8C5C-9FB2533BAECC}" srcOrd="0" destOrd="0" presId="urn:microsoft.com/office/officeart/2005/8/layout/vList2"/>
    <dgm:cxn modelId="{1595D1D8-9191-44F2-93D3-7B03CAD4F3E2}" type="presOf" srcId="{35D28464-816E-466E-BD50-383F387ED6C9}" destId="{C3741E67-3C49-46A0-BAD3-D8360B38BE79}" srcOrd="0" destOrd="0" presId="urn:microsoft.com/office/officeart/2005/8/layout/vList2"/>
    <dgm:cxn modelId="{19CCFBF4-914C-45AD-8024-1F667484E2C0}" srcId="{099F5405-40BD-421F-953F-1FA22047190B}" destId="{30251FDE-2ADA-489C-AEE6-AEC7FB040AC9}" srcOrd="0" destOrd="0" parTransId="{99EC3540-69EC-4DC6-9408-0C14E45DD7BD}" sibTransId="{17757C46-E0FA-46D2-84EC-F7BB89448BA8}"/>
    <dgm:cxn modelId="{57889B5F-B9AD-446D-B937-C709671774AB}" type="presOf" srcId="{1B763CC0-8838-4E74-A819-9E7D09CA00BC}" destId="{28AEC22B-FC00-4426-BA23-271CE29A6E32}" srcOrd="0" destOrd="0" presId="urn:microsoft.com/office/officeart/2005/8/layout/vList2"/>
    <dgm:cxn modelId="{360DBE06-4D74-49FC-A2EC-D5FAE01D2767}" srcId="{099F5405-40BD-421F-953F-1FA22047190B}" destId="{AA9975C9-A961-46FF-B063-15ADF92B0CED}" srcOrd="4" destOrd="0" parTransId="{2C715F91-7CF2-48F1-8320-95B1803CB718}" sibTransId="{1E0EB743-A9DF-4E44-A01C-306186D707B6}"/>
    <dgm:cxn modelId="{4F485946-1FAD-44E1-B3F0-09EFC312C809}" type="presOf" srcId="{AA9975C9-A961-46FF-B063-15ADF92B0CED}" destId="{5E1629CC-A4F5-4449-8A29-9CECB5E1DBF7}" srcOrd="0" destOrd="0" presId="urn:microsoft.com/office/officeart/2005/8/layout/vList2"/>
    <dgm:cxn modelId="{34117964-5679-4186-BD3B-B7028543AF21}" type="presOf" srcId="{3FB00F1F-F6D8-4ED4-8374-9AC0D31D22A9}" destId="{5FCD4BCB-B880-4C7B-8074-4D9D130054AA}" srcOrd="0" destOrd="0" presId="urn:microsoft.com/office/officeart/2005/8/layout/vList2"/>
    <dgm:cxn modelId="{390CA0C4-2ADD-40F3-89C5-5F865E5115A4}" srcId="{099F5405-40BD-421F-953F-1FA22047190B}" destId="{E444735F-314F-45F5-BFB7-ED70F086A5EC}" srcOrd="3" destOrd="0" parTransId="{2AC167F9-4BCC-49E3-839C-D42451F13740}" sibTransId="{69E18874-CE92-4882-900A-74B7BEB6D517}"/>
    <dgm:cxn modelId="{784EE0DF-F390-42FF-81B0-A76DC6AA842E}" srcId="{099F5405-40BD-421F-953F-1FA22047190B}" destId="{3FB00F1F-F6D8-4ED4-8374-9AC0D31D22A9}" srcOrd="6" destOrd="0" parTransId="{F8AFF59B-494B-4840-B6A8-0C09C111527D}" sibTransId="{33C503D8-0520-4AA5-AD1F-3F862C9EB236}"/>
    <dgm:cxn modelId="{B9BC42F5-2072-493A-8CC1-823807FDDFB7}" srcId="{099F5405-40BD-421F-953F-1FA22047190B}" destId="{ADD03DC3-4A7A-4693-90F2-D0EC3C875BAA}" srcOrd="5" destOrd="0" parTransId="{90D95C20-693D-4B4B-A4BF-BBCD5031B366}" sibTransId="{2397D049-A1C6-4D4D-8A7A-7F609F6E7DD2}"/>
    <dgm:cxn modelId="{3DE72A6D-73A6-4DE0-9FDE-B940593A1512}" srcId="{099F5405-40BD-421F-953F-1FA22047190B}" destId="{7D71823B-3F2B-42D7-A9D9-5CE9D2D4E186}" srcOrd="7" destOrd="0" parTransId="{D21070E1-582D-4F48-BDA6-E378299D54DC}" sibTransId="{B766C766-4C77-4374-9D7A-3C38F9D4A14D}"/>
    <dgm:cxn modelId="{C2A4BF14-724D-42C4-89DB-6542BCABA752}" type="presOf" srcId="{099F5405-40BD-421F-953F-1FA22047190B}" destId="{79FD6C40-A242-4846-BFC6-EC604E30302F}" srcOrd="0" destOrd="0" presId="urn:microsoft.com/office/officeart/2005/8/layout/vList2"/>
    <dgm:cxn modelId="{68568C47-F567-4A95-B458-95FC4F8D4232}" type="presOf" srcId="{ADD03DC3-4A7A-4693-90F2-D0EC3C875BAA}" destId="{82100566-51E4-451C-8A57-B40D981252E8}" srcOrd="0" destOrd="0" presId="urn:microsoft.com/office/officeart/2005/8/layout/vList2"/>
    <dgm:cxn modelId="{CF692898-58AF-4ED9-B901-E3C0AB26E7FE}" type="presOf" srcId="{E444735F-314F-45F5-BFB7-ED70F086A5EC}" destId="{443B6BD2-58A9-464F-9F0C-09BA97B7C37D}" srcOrd="0" destOrd="0" presId="urn:microsoft.com/office/officeart/2005/8/layout/vList2"/>
    <dgm:cxn modelId="{206EEF22-E5B5-4E0B-957B-17959F1E6F8B}" type="presOf" srcId="{7D71823B-3F2B-42D7-A9D9-5CE9D2D4E186}" destId="{309673DB-B1A4-4B7D-9388-23CCD0D235A0}" srcOrd="0" destOrd="0" presId="urn:microsoft.com/office/officeart/2005/8/layout/vList2"/>
    <dgm:cxn modelId="{364711CF-CA05-474D-A53D-9CC134C84175}" type="presParOf" srcId="{79FD6C40-A242-4846-BFC6-EC604E30302F}" destId="{397B6C46-B033-4056-8C5C-9FB2533BAECC}" srcOrd="0" destOrd="0" presId="urn:microsoft.com/office/officeart/2005/8/layout/vList2"/>
    <dgm:cxn modelId="{E5FA8FB3-FC39-4E9D-9E8C-4C4D0A532E6F}" type="presParOf" srcId="{79FD6C40-A242-4846-BFC6-EC604E30302F}" destId="{28D19524-9210-4568-ABCE-107F261D6988}" srcOrd="1" destOrd="0" presId="urn:microsoft.com/office/officeart/2005/8/layout/vList2"/>
    <dgm:cxn modelId="{DB4F81F7-82DC-478D-9134-47FC994C42E0}" type="presParOf" srcId="{79FD6C40-A242-4846-BFC6-EC604E30302F}" destId="{28AEC22B-FC00-4426-BA23-271CE29A6E32}" srcOrd="2" destOrd="0" presId="urn:microsoft.com/office/officeart/2005/8/layout/vList2"/>
    <dgm:cxn modelId="{EEDF3BC1-DB4E-4D8D-907E-B5AE519723AF}" type="presParOf" srcId="{79FD6C40-A242-4846-BFC6-EC604E30302F}" destId="{D930850A-1E45-4D6D-AA5E-E2A53D477CD8}" srcOrd="3" destOrd="0" presId="urn:microsoft.com/office/officeart/2005/8/layout/vList2"/>
    <dgm:cxn modelId="{21092CFE-A125-4292-B31A-48D7F158B101}" type="presParOf" srcId="{79FD6C40-A242-4846-BFC6-EC604E30302F}" destId="{C3741E67-3C49-46A0-BAD3-D8360B38BE79}" srcOrd="4" destOrd="0" presId="urn:microsoft.com/office/officeart/2005/8/layout/vList2"/>
    <dgm:cxn modelId="{48F44DC0-4390-425E-ADCC-6166619482FF}" type="presParOf" srcId="{79FD6C40-A242-4846-BFC6-EC604E30302F}" destId="{835E304A-F7B8-4D53-9104-93EBF0DB4B29}" srcOrd="5" destOrd="0" presId="urn:microsoft.com/office/officeart/2005/8/layout/vList2"/>
    <dgm:cxn modelId="{F8FE236A-3523-4F3B-951F-B593C3F7FE03}" type="presParOf" srcId="{79FD6C40-A242-4846-BFC6-EC604E30302F}" destId="{443B6BD2-58A9-464F-9F0C-09BA97B7C37D}" srcOrd="6" destOrd="0" presId="urn:microsoft.com/office/officeart/2005/8/layout/vList2"/>
    <dgm:cxn modelId="{32AD8A17-83A4-4958-BDC3-4ECF35EAEFD6}" type="presParOf" srcId="{79FD6C40-A242-4846-BFC6-EC604E30302F}" destId="{9B97F646-A2B6-4E04-954C-30AE98C54A44}" srcOrd="7" destOrd="0" presId="urn:microsoft.com/office/officeart/2005/8/layout/vList2"/>
    <dgm:cxn modelId="{CEA1A8C0-9548-45EB-AAA1-2BCD29464A28}" type="presParOf" srcId="{79FD6C40-A242-4846-BFC6-EC604E30302F}" destId="{5E1629CC-A4F5-4449-8A29-9CECB5E1DBF7}" srcOrd="8" destOrd="0" presId="urn:microsoft.com/office/officeart/2005/8/layout/vList2"/>
    <dgm:cxn modelId="{84F8E020-A2E8-4996-890D-032D6CE0CE0D}" type="presParOf" srcId="{79FD6C40-A242-4846-BFC6-EC604E30302F}" destId="{D71EEC5B-87EF-4820-BE93-617196376F77}" srcOrd="9" destOrd="0" presId="urn:microsoft.com/office/officeart/2005/8/layout/vList2"/>
    <dgm:cxn modelId="{85E13C3B-82BE-4576-80EC-1C355C21EBB4}" type="presParOf" srcId="{79FD6C40-A242-4846-BFC6-EC604E30302F}" destId="{82100566-51E4-451C-8A57-B40D981252E8}" srcOrd="10" destOrd="0" presId="urn:microsoft.com/office/officeart/2005/8/layout/vList2"/>
    <dgm:cxn modelId="{AC557DE2-920A-4AA3-9EC5-C1267813947E}" type="presParOf" srcId="{79FD6C40-A242-4846-BFC6-EC604E30302F}" destId="{0674EB4B-053E-4C83-BD47-677013C5AF3C}" srcOrd="11" destOrd="0" presId="urn:microsoft.com/office/officeart/2005/8/layout/vList2"/>
    <dgm:cxn modelId="{5103C6D3-E7C6-4502-A876-0A13C14B66CD}" type="presParOf" srcId="{79FD6C40-A242-4846-BFC6-EC604E30302F}" destId="{5FCD4BCB-B880-4C7B-8074-4D9D130054AA}" srcOrd="12" destOrd="0" presId="urn:microsoft.com/office/officeart/2005/8/layout/vList2"/>
    <dgm:cxn modelId="{E1EA6B39-F685-41E9-9A61-C6E2BA72FD91}" type="presParOf" srcId="{79FD6C40-A242-4846-BFC6-EC604E30302F}" destId="{3B02E78B-479B-42BC-B268-BBD118B5FE5B}" srcOrd="13" destOrd="0" presId="urn:microsoft.com/office/officeart/2005/8/layout/vList2"/>
    <dgm:cxn modelId="{A37F7FA2-DA95-45CF-88F8-F8662E0BA553}" type="presParOf" srcId="{79FD6C40-A242-4846-BFC6-EC604E30302F}" destId="{309673DB-B1A4-4B7D-9388-23CCD0D235A0}"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716455-F4BC-4E09-8DFA-315A233EFABA}"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ru-RU"/>
        </a:p>
      </dgm:t>
    </dgm:pt>
    <dgm:pt modelId="{DD524024-CDC9-4847-A747-1D3C93A807A7}">
      <dgm:prSet>
        <dgm:style>
          <a:lnRef idx="2">
            <a:schemeClr val="accent6"/>
          </a:lnRef>
          <a:fillRef idx="1">
            <a:schemeClr val="lt1"/>
          </a:fillRef>
          <a:effectRef idx="0">
            <a:schemeClr val="accent6"/>
          </a:effectRef>
          <a:fontRef idx="minor">
            <a:schemeClr val="dk1"/>
          </a:fontRef>
        </dgm:style>
      </dgm:prSet>
      <dgm:spPr/>
      <dgm:t>
        <a:bodyPr/>
        <a:lstStyle/>
        <a:p>
          <a:pPr rtl="0"/>
          <a:r>
            <a:rPr lang="az-Latn-AZ" i="1" dirty="0" smtClean="0">
              <a:latin typeface="Times New Roman" pitchFamily="18" charset="0"/>
              <a:cs typeface="Times New Roman" pitchFamily="18" charset="0"/>
            </a:rPr>
            <a:t>Marketinqin məqsədi dedikdə bu fəaliyyətin həyata keçirilməsi zamanı müəssisənin nəyə nail olmaq istəməsi başa düşülür. Market fəaliyyəti zamanı qarşıya aşağıdakı məqsədlər qoyulur:</a:t>
          </a:r>
          <a:endParaRPr lang="ru-RU" i="1" dirty="0">
            <a:latin typeface="Times New Roman" pitchFamily="18" charset="0"/>
            <a:cs typeface="Times New Roman" pitchFamily="18" charset="0"/>
          </a:endParaRPr>
        </a:p>
      </dgm:t>
    </dgm:pt>
    <dgm:pt modelId="{E1243ED5-1A1D-4207-AD3E-524748C6BC66}" type="parTrans" cxnId="{812185E4-B7AA-4854-8946-7487B674FBC0}">
      <dgm:prSet/>
      <dgm:spPr/>
      <dgm:t>
        <a:bodyPr/>
        <a:lstStyle/>
        <a:p>
          <a:endParaRPr lang="ru-RU"/>
        </a:p>
      </dgm:t>
    </dgm:pt>
    <dgm:pt modelId="{713A5E7E-97E3-40A0-BBA1-F8BBD190B550}" type="sibTrans" cxnId="{812185E4-B7AA-4854-8946-7487B674FBC0}">
      <dgm:prSet/>
      <dgm:spPr/>
      <dgm:t>
        <a:bodyPr/>
        <a:lstStyle/>
        <a:p>
          <a:endParaRPr lang="ru-RU"/>
        </a:p>
      </dgm:t>
    </dgm:pt>
    <dgm:pt modelId="{CB78F26C-3EC2-4BD0-A761-0E7FCD2E8E2C}">
      <dgm:prSet>
        <dgm:style>
          <a:lnRef idx="1">
            <a:schemeClr val="accent2"/>
          </a:lnRef>
          <a:fillRef idx="2">
            <a:schemeClr val="accent2"/>
          </a:fillRef>
          <a:effectRef idx="1">
            <a:schemeClr val="accent2"/>
          </a:effectRef>
          <a:fontRef idx="minor">
            <a:schemeClr val="dk1"/>
          </a:fontRef>
        </dgm:style>
      </dgm:prSet>
      <dgm:spPr/>
      <dgm:t>
        <a:bodyPr/>
        <a:lstStyle/>
        <a:p>
          <a:pPr rtl="0"/>
          <a:r>
            <a:rPr lang="az-Latn-AZ" i="1" dirty="0" smtClean="0">
              <a:latin typeface="Times New Roman" pitchFamily="18" charset="0"/>
              <a:cs typeface="Times New Roman" pitchFamily="18" charset="0"/>
            </a:rPr>
            <a:t>İstehlakçıların seçim imkanlarının genişləndirilməsi;</a:t>
          </a:r>
          <a:endParaRPr lang="ru-RU" i="1" dirty="0">
            <a:latin typeface="Times New Roman" pitchFamily="18" charset="0"/>
            <a:cs typeface="Times New Roman" pitchFamily="18" charset="0"/>
          </a:endParaRPr>
        </a:p>
      </dgm:t>
    </dgm:pt>
    <dgm:pt modelId="{4D683C9C-2CAF-4952-A82C-CFB633779025}" type="parTrans" cxnId="{3BAFA390-22CC-4C9C-BF7B-1C2C6956E316}">
      <dgm:prSet/>
      <dgm:spPr/>
      <dgm:t>
        <a:bodyPr/>
        <a:lstStyle/>
        <a:p>
          <a:endParaRPr lang="ru-RU"/>
        </a:p>
      </dgm:t>
    </dgm:pt>
    <dgm:pt modelId="{C22C22EB-5AA5-41D8-8B47-4CAF6EC44FBC}" type="sibTrans" cxnId="{3BAFA390-22CC-4C9C-BF7B-1C2C6956E316}">
      <dgm:prSet/>
      <dgm:spPr/>
      <dgm:t>
        <a:bodyPr/>
        <a:lstStyle/>
        <a:p>
          <a:endParaRPr lang="ru-RU"/>
        </a:p>
      </dgm:t>
    </dgm:pt>
    <dgm:pt modelId="{A735DDF3-21A3-4B61-AD1B-EFC1BEEDD75E}">
      <dgm:prSet>
        <dgm:style>
          <a:lnRef idx="1">
            <a:schemeClr val="accent2"/>
          </a:lnRef>
          <a:fillRef idx="2">
            <a:schemeClr val="accent2"/>
          </a:fillRef>
          <a:effectRef idx="1">
            <a:schemeClr val="accent2"/>
          </a:effectRef>
          <a:fontRef idx="minor">
            <a:schemeClr val="dk1"/>
          </a:fontRef>
        </dgm:style>
      </dgm:prSet>
      <dgm:spPr/>
      <dgm:t>
        <a:bodyPr/>
        <a:lstStyle/>
        <a:p>
          <a:pPr rtl="0"/>
          <a:r>
            <a:rPr lang="az-Latn-AZ" i="1" dirty="0" smtClean="0">
              <a:latin typeface="Times New Roman" pitchFamily="18" charset="0"/>
              <a:cs typeface="Times New Roman" pitchFamily="18" charset="0"/>
            </a:rPr>
            <a:t>İstehlakın maksimum səviyyəsinə nail olunması;</a:t>
          </a:r>
          <a:endParaRPr lang="ru-RU" i="1" dirty="0">
            <a:latin typeface="Times New Roman" pitchFamily="18" charset="0"/>
            <a:cs typeface="Times New Roman" pitchFamily="18" charset="0"/>
          </a:endParaRPr>
        </a:p>
      </dgm:t>
    </dgm:pt>
    <dgm:pt modelId="{1498B5A6-9338-4D6A-A45E-09739F9BB141}" type="parTrans" cxnId="{2C5E9C83-CDDD-47D7-9D81-B4CA5C0A2D80}">
      <dgm:prSet/>
      <dgm:spPr/>
      <dgm:t>
        <a:bodyPr/>
        <a:lstStyle/>
        <a:p>
          <a:endParaRPr lang="ru-RU"/>
        </a:p>
      </dgm:t>
    </dgm:pt>
    <dgm:pt modelId="{CC4470B3-FB38-4D76-A2A3-D56E4B0797D8}" type="sibTrans" cxnId="{2C5E9C83-CDDD-47D7-9D81-B4CA5C0A2D80}">
      <dgm:prSet/>
      <dgm:spPr/>
      <dgm:t>
        <a:bodyPr/>
        <a:lstStyle/>
        <a:p>
          <a:endParaRPr lang="ru-RU"/>
        </a:p>
      </dgm:t>
    </dgm:pt>
    <dgm:pt modelId="{74726620-3DAD-424E-B06E-9D12D908AF31}">
      <dgm:prSet>
        <dgm:style>
          <a:lnRef idx="1">
            <a:schemeClr val="accent2"/>
          </a:lnRef>
          <a:fillRef idx="2">
            <a:schemeClr val="accent2"/>
          </a:fillRef>
          <a:effectRef idx="1">
            <a:schemeClr val="accent2"/>
          </a:effectRef>
          <a:fontRef idx="minor">
            <a:schemeClr val="dk1"/>
          </a:fontRef>
        </dgm:style>
      </dgm:prSet>
      <dgm:spPr/>
      <dgm:t>
        <a:bodyPr/>
        <a:lstStyle/>
        <a:p>
          <a:pPr rtl="0"/>
          <a:r>
            <a:rPr lang="az-Latn-AZ" i="1" dirty="0" smtClean="0">
              <a:latin typeface="Times New Roman" pitchFamily="18" charset="0"/>
              <a:cs typeface="Times New Roman" pitchFamily="18" charset="0"/>
            </a:rPr>
            <a:t>İstehlakçı məmunluğunun təmin olunması;</a:t>
          </a:r>
          <a:endParaRPr lang="ru-RU" i="1" dirty="0">
            <a:latin typeface="Times New Roman" pitchFamily="18" charset="0"/>
            <a:cs typeface="Times New Roman" pitchFamily="18" charset="0"/>
          </a:endParaRPr>
        </a:p>
      </dgm:t>
    </dgm:pt>
    <dgm:pt modelId="{C0EF6A39-717B-48E3-AB5D-CD9F723CB544}" type="parTrans" cxnId="{5A79A4D8-C5A0-4FC8-9476-FD4BFBB20BDD}">
      <dgm:prSet/>
      <dgm:spPr/>
      <dgm:t>
        <a:bodyPr/>
        <a:lstStyle/>
        <a:p>
          <a:endParaRPr lang="ru-RU"/>
        </a:p>
      </dgm:t>
    </dgm:pt>
    <dgm:pt modelId="{28F83494-B3B1-4D88-B7B3-701A6FD6B751}" type="sibTrans" cxnId="{5A79A4D8-C5A0-4FC8-9476-FD4BFBB20BDD}">
      <dgm:prSet/>
      <dgm:spPr/>
      <dgm:t>
        <a:bodyPr/>
        <a:lstStyle/>
        <a:p>
          <a:endParaRPr lang="ru-RU"/>
        </a:p>
      </dgm:t>
    </dgm:pt>
    <dgm:pt modelId="{2B5004C9-021E-4CD9-87CB-9EBEC9F1F0FE}">
      <dgm:prSet>
        <dgm:style>
          <a:lnRef idx="1">
            <a:schemeClr val="accent2"/>
          </a:lnRef>
          <a:fillRef idx="2">
            <a:schemeClr val="accent2"/>
          </a:fillRef>
          <a:effectRef idx="1">
            <a:schemeClr val="accent2"/>
          </a:effectRef>
          <a:fontRef idx="minor">
            <a:schemeClr val="dk1"/>
          </a:fontRef>
        </dgm:style>
      </dgm:prSet>
      <dgm:spPr/>
      <dgm:t>
        <a:bodyPr/>
        <a:lstStyle/>
        <a:p>
          <a:pPr rtl="0"/>
          <a:r>
            <a:rPr lang="az-Latn-AZ" i="1" dirty="0" smtClean="0">
              <a:latin typeface="Times New Roman" pitchFamily="18" charset="0"/>
              <a:cs typeface="Times New Roman" pitchFamily="18" charset="0"/>
            </a:rPr>
            <a:t>İnsanların həyat səviyyəsinin yüksəldilməsi.</a:t>
          </a:r>
          <a:endParaRPr lang="ru-RU" i="1" dirty="0">
            <a:latin typeface="Times New Roman" pitchFamily="18" charset="0"/>
            <a:cs typeface="Times New Roman" pitchFamily="18" charset="0"/>
          </a:endParaRPr>
        </a:p>
      </dgm:t>
    </dgm:pt>
    <dgm:pt modelId="{307CB67B-58D5-4833-A253-1A6600BAE483}" type="parTrans" cxnId="{B3AD2868-8CE4-44FF-8ED2-5830E8E19D40}">
      <dgm:prSet/>
      <dgm:spPr/>
      <dgm:t>
        <a:bodyPr/>
        <a:lstStyle/>
        <a:p>
          <a:endParaRPr lang="ru-RU"/>
        </a:p>
      </dgm:t>
    </dgm:pt>
    <dgm:pt modelId="{8DE28349-F379-4D1F-BB55-DD1DD54CBDE8}" type="sibTrans" cxnId="{B3AD2868-8CE4-44FF-8ED2-5830E8E19D40}">
      <dgm:prSet/>
      <dgm:spPr/>
      <dgm:t>
        <a:bodyPr/>
        <a:lstStyle/>
        <a:p>
          <a:endParaRPr lang="ru-RU"/>
        </a:p>
      </dgm:t>
    </dgm:pt>
    <dgm:pt modelId="{2DDD4B66-F155-4089-BA5F-E2EFFD4FFBAF}" type="pres">
      <dgm:prSet presAssocID="{AC716455-F4BC-4E09-8DFA-315A233EFABA}" presName="linear" presStyleCnt="0">
        <dgm:presLayoutVars>
          <dgm:animLvl val="lvl"/>
          <dgm:resizeHandles val="exact"/>
        </dgm:presLayoutVars>
      </dgm:prSet>
      <dgm:spPr/>
      <dgm:t>
        <a:bodyPr/>
        <a:lstStyle/>
        <a:p>
          <a:endParaRPr lang="ru-RU"/>
        </a:p>
      </dgm:t>
    </dgm:pt>
    <dgm:pt modelId="{8BB9162F-4DD9-4405-B28A-7C6377D6C3D5}" type="pres">
      <dgm:prSet presAssocID="{DD524024-CDC9-4847-A747-1D3C93A807A7}" presName="parentText" presStyleLbl="node1" presStyleIdx="0" presStyleCnt="1" custScaleY="109655" custLinFactY="-42676" custLinFactNeighborX="501" custLinFactNeighborY="-100000">
        <dgm:presLayoutVars>
          <dgm:chMax val="0"/>
          <dgm:bulletEnabled val="1"/>
        </dgm:presLayoutVars>
      </dgm:prSet>
      <dgm:spPr/>
      <dgm:t>
        <a:bodyPr/>
        <a:lstStyle/>
        <a:p>
          <a:endParaRPr lang="ru-RU"/>
        </a:p>
      </dgm:t>
    </dgm:pt>
    <dgm:pt modelId="{B4496329-FFB5-4CE6-84F8-E0FAFE5C62D3}" type="pres">
      <dgm:prSet presAssocID="{DD524024-CDC9-4847-A747-1D3C93A807A7}" presName="childText" presStyleLbl="revTx" presStyleIdx="0" presStyleCnt="1">
        <dgm:presLayoutVars>
          <dgm:bulletEnabled val="1"/>
        </dgm:presLayoutVars>
      </dgm:prSet>
      <dgm:spPr/>
      <dgm:t>
        <a:bodyPr/>
        <a:lstStyle/>
        <a:p>
          <a:endParaRPr lang="ru-RU"/>
        </a:p>
      </dgm:t>
    </dgm:pt>
  </dgm:ptLst>
  <dgm:cxnLst>
    <dgm:cxn modelId="{2C5E9C83-CDDD-47D7-9D81-B4CA5C0A2D80}" srcId="{DD524024-CDC9-4847-A747-1D3C93A807A7}" destId="{A735DDF3-21A3-4B61-AD1B-EFC1BEEDD75E}" srcOrd="1" destOrd="0" parTransId="{1498B5A6-9338-4D6A-A45E-09739F9BB141}" sibTransId="{CC4470B3-FB38-4D76-A2A3-D56E4B0797D8}"/>
    <dgm:cxn modelId="{8C1AA510-BF95-4F1B-9A31-810E3A19760B}" type="presOf" srcId="{DD524024-CDC9-4847-A747-1D3C93A807A7}" destId="{8BB9162F-4DD9-4405-B28A-7C6377D6C3D5}" srcOrd="0" destOrd="0" presId="urn:microsoft.com/office/officeart/2005/8/layout/vList2"/>
    <dgm:cxn modelId="{4B59CFD4-F6F2-4AD0-B573-9A18A065183C}" type="presOf" srcId="{2B5004C9-021E-4CD9-87CB-9EBEC9F1F0FE}" destId="{B4496329-FFB5-4CE6-84F8-E0FAFE5C62D3}" srcOrd="0" destOrd="3" presId="urn:microsoft.com/office/officeart/2005/8/layout/vList2"/>
    <dgm:cxn modelId="{FB10158D-0C12-4A98-920A-E395F5FD74FC}" type="presOf" srcId="{A735DDF3-21A3-4B61-AD1B-EFC1BEEDD75E}" destId="{B4496329-FFB5-4CE6-84F8-E0FAFE5C62D3}" srcOrd="0" destOrd="1" presId="urn:microsoft.com/office/officeart/2005/8/layout/vList2"/>
    <dgm:cxn modelId="{B3AD2868-8CE4-44FF-8ED2-5830E8E19D40}" srcId="{DD524024-CDC9-4847-A747-1D3C93A807A7}" destId="{2B5004C9-021E-4CD9-87CB-9EBEC9F1F0FE}" srcOrd="3" destOrd="0" parTransId="{307CB67B-58D5-4833-A253-1A6600BAE483}" sibTransId="{8DE28349-F379-4D1F-BB55-DD1DD54CBDE8}"/>
    <dgm:cxn modelId="{812185E4-B7AA-4854-8946-7487B674FBC0}" srcId="{AC716455-F4BC-4E09-8DFA-315A233EFABA}" destId="{DD524024-CDC9-4847-A747-1D3C93A807A7}" srcOrd="0" destOrd="0" parTransId="{E1243ED5-1A1D-4207-AD3E-524748C6BC66}" sibTransId="{713A5E7E-97E3-40A0-BBA1-F8BBD190B550}"/>
    <dgm:cxn modelId="{3BAFA390-22CC-4C9C-BF7B-1C2C6956E316}" srcId="{DD524024-CDC9-4847-A747-1D3C93A807A7}" destId="{CB78F26C-3EC2-4BD0-A761-0E7FCD2E8E2C}" srcOrd="0" destOrd="0" parTransId="{4D683C9C-2CAF-4952-A82C-CFB633779025}" sibTransId="{C22C22EB-5AA5-41D8-8B47-4CAF6EC44FBC}"/>
    <dgm:cxn modelId="{7B50C821-2796-4D42-8272-D67BBC592D7E}" type="presOf" srcId="{AC716455-F4BC-4E09-8DFA-315A233EFABA}" destId="{2DDD4B66-F155-4089-BA5F-E2EFFD4FFBAF}" srcOrd="0" destOrd="0" presId="urn:microsoft.com/office/officeart/2005/8/layout/vList2"/>
    <dgm:cxn modelId="{5A79A4D8-C5A0-4FC8-9476-FD4BFBB20BDD}" srcId="{DD524024-CDC9-4847-A747-1D3C93A807A7}" destId="{74726620-3DAD-424E-B06E-9D12D908AF31}" srcOrd="2" destOrd="0" parTransId="{C0EF6A39-717B-48E3-AB5D-CD9F723CB544}" sibTransId="{28F83494-B3B1-4D88-B7B3-701A6FD6B751}"/>
    <dgm:cxn modelId="{0DEA48DB-226E-4B27-8775-982E75EE0D3C}" type="presOf" srcId="{74726620-3DAD-424E-B06E-9D12D908AF31}" destId="{B4496329-FFB5-4CE6-84F8-E0FAFE5C62D3}" srcOrd="0" destOrd="2" presId="urn:microsoft.com/office/officeart/2005/8/layout/vList2"/>
    <dgm:cxn modelId="{F2DB824B-C3E2-45F2-B7DC-895E22084D7C}" type="presOf" srcId="{CB78F26C-3EC2-4BD0-A761-0E7FCD2E8E2C}" destId="{B4496329-FFB5-4CE6-84F8-E0FAFE5C62D3}" srcOrd="0" destOrd="0" presId="urn:microsoft.com/office/officeart/2005/8/layout/vList2"/>
    <dgm:cxn modelId="{BCE0AAC8-94AD-47F8-8140-B797AB33E998}" type="presParOf" srcId="{2DDD4B66-F155-4089-BA5F-E2EFFD4FFBAF}" destId="{8BB9162F-4DD9-4405-B28A-7C6377D6C3D5}" srcOrd="0" destOrd="0" presId="urn:microsoft.com/office/officeart/2005/8/layout/vList2"/>
    <dgm:cxn modelId="{3C5D5431-64F4-488F-AF0F-900BE0BCE8E8}" type="presParOf" srcId="{2DDD4B66-F155-4089-BA5F-E2EFFD4FFBAF}" destId="{B4496329-FFB5-4CE6-84F8-E0FAFE5C62D3}" srcOrd="1" destOrd="0" presId="urn:microsoft.com/office/officeart/2005/8/layout/vList2"/>
  </dgm:cxnLst>
  <dgm:bg>
    <a:solidFill>
      <a:schemeClr val="accent2">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81DE09-6C67-408C-8759-F56F98B976C3}" type="doc">
      <dgm:prSet loTypeId="urn:microsoft.com/office/officeart/2008/layout/LinedList" loCatId="list" qsTypeId="urn:microsoft.com/office/officeart/2005/8/quickstyle/simple1" qsCatId="simple" csTypeId="urn:microsoft.com/office/officeart/2005/8/colors/accent2_3" csCatId="accent2" phldr="1"/>
      <dgm:spPr/>
      <dgm:t>
        <a:bodyPr/>
        <a:lstStyle/>
        <a:p>
          <a:endParaRPr lang="ru-RU"/>
        </a:p>
      </dgm:t>
    </dgm:pt>
    <dgm:pt modelId="{67AD38D6-376D-4641-9F1B-8C4D67BDC79D}">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000" b="0" i="1" dirty="0" smtClean="0">
              <a:latin typeface="Times New Roman" pitchFamily="18" charset="0"/>
              <a:cs typeface="Times New Roman" pitchFamily="18" charset="0"/>
            </a:rPr>
            <a:t>Marketinqin məqsədi müəyyən edilərkən aşağıdakı tələblərə riayət eilməlidir:</a:t>
          </a:r>
          <a:endParaRPr lang="ru-RU" sz="2000" b="0" i="1" dirty="0">
            <a:latin typeface="Times New Roman" pitchFamily="18" charset="0"/>
            <a:cs typeface="Times New Roman" pitchFamily="18" charset="0"/>
          </a:endParaRPr>
        </a:p>
      </dgm:t>
    </dgm:pt>
    <dgm:pt modelId="{95CB5771-7445-4AA5-B0B9-DDC0D42DAE7B}" type="parTrans" cxnId="{8347834F-E28C-4A6F-B1F0-23E9FADF122E}">
      <dgm:prSet/>
      <dgm:spPr/>
      <dgm:t>
        <a:bodyPr/>
        <a:lstStyle/>
        <a:p>
          <a:endParaRPr lang="ru-RU"/>
        </a:p>
      </dgm:t>
    </dgm:pt>
    <dgm:pt modelId="{358F6D8C-0D20-475E-974E-8FEFD95E0A6C}" type="sibTrans" cxnId="{8347834F-E28C-4A6F-B1F0-23E9FADF122E}">
      <dgm:prSet/>
      <dgm:spPr/>
      <dgm:t>
        <a:bodyPr/>
        <a:lstStyle/>
        <a:p>
          <a:endParaRPr lang="ru-RU"/>
        </a:p>
      </dgm:t>
    </dgm:pt>
    <dgm:pt modelId="{A07505FC-BEEE-43CC-A00B-8A9CFC6146EC}">
      <dgm:prSet custT="1"/>
      <dgm:spPr/>
      <dgm:t>
        <a:bodyPr/>
        <a:lstStyle/>
        <a:p>
          <a:pPr rtl="0"/>
          <a:r>
            <a:rPr lang="az-Latn-AZ" sz="2000" i="1" dirty="0" smtClean="0">
              <a:solidFill>
                <a:srgbClr val="7030A0"/>
              </a:solidFill>
              <a:latin typeface="Times New Roman" pitchFamily="18" charset="0"/>
              <a:cs typeface="Times New Roman" pitchFamily="18" charset="0"/>
            </a:rPr>
            <a:t>Məqsəd dəqiq müəyyən edilməlidir;</a:t>
          </a:r>
          <a:endParaRPr lang="ru-RU" sz="2000" i="1" dirty="0">
            <a:solidFill>
              <a:srgbClr val="7030A0"/>
            </a:solidFill>
            <a:latin typeface="Times New Roman" pitchFamily="18" charset="0"/>
            <a:cs typeface="Times New Roman" pitchFamily="18" charset="0"/>
          </a:endParaRPr>
        </a:p>
      </dgm:t>
    </dgm:pt>
    <dgm:pt modelId="{FB1E1E29-29C8-4CA5-9B04-1F8E8E6C2F7F}" type="parTrans" cxnId="{F816A301-8950-4451-8FAF-8706C4A8BF3F}">
      <dgm:prSet/>
      <dgm:spPr/>
      <dgm:t>
        <a:bodyPr/>
        <a:lstStyle/>
        <a:p>
          <a:endParaRPr lang="ru-RU"/>
        </a:p>
      </dgm:t>
    </dgm:pt>
    <dgm:pt modelId="{5C74206A-D926-4989-BB2A-0500D8AA38C8}" type="sibTrans" cxnId="{F816A301-8950-4451-8FAF-8706C4A8BF3F}">
      <dgm:prSet/>
      <dgm:spPr/>
      <dgm:t>
        <a:bodyPr/>
        <a:lstStyle/>
        <a:p>
          <a:endParaRPr lang="ru-RU"/>
        </a:p>
      </dgm:t>
    </dgm:pt>
    <dgm:pt modelId="{B99282ED-CD7C-4C28-B9FC-03DB1D1F5B8D}">
      <dgm:prSet custT="1"/>
      <dgm:spPr/>
      <dgm:t>
        <a:bodyPr/>
        <a:lstStyle/>
        <a:p>
          <a:pPr rtl="0"/>
          <a:r>
            <a:rPr lang="az-Latn-AZ" sz="2000" i="1" dirty="0" smtClean="0">
              <a:solidFill>
                <a:srgbClr val="7030A0"/>
              </a:solidFill>
              <a:latin typeface="Times New Roman" pitchFamily="18" charset="0"/>
              <a:cs typeface="Times New Roman" pitchFamily="18" charset="0"/>
            </a:rPr>
            <a:t>Məqsəd</a:t>
          </a:r>
          <a:r>
            <a:rPr lang="az-Latn-AZ" sz="2000" i="1" dirty="0" smtClean="0">
              <a:latin typeface="Times New Roman" pitchFamily="18" charset="0"/>
              <a:cs typeface="Times New Roman" pitchFamily="18" charset="0"/>
            </a:rPr>
            <a:t> </a:t>
          </a:r>
          <a:r>
            <a:rPr lang="az-Latn-AZ" sz="2000" i="1" dirty="0" smtClean="0">
              <a:solidFill>
                <a:srgbClr val="7030A0"/>
              </a:solidFill>
              <a:latin typeface="Times New Roman" pitchFamily="18" charset="0"/>
              <a:cs typeface="Times New Roman" pitchFamily="18" charset="0"/>
            </a:rPr>
            <a:t>real olmalıdır;</a:t>
          </a:r>
          <a:endParaRPr lang="ru-RU" sz="2000" i="1" dirty="0">
            <a:solidFill>
              <a:srgbClr val="7030A0"/>
            </a:solidFill>
            <a:latin typeface="Times New Roman" pitchFamily="18" charset="0"/>
            <a:cs typeface="Times New Roman" pitchFamily="18" charset="0"/>
          </a:endParaRPr>
        </a:p>
      </dgm:t>
    </dgm:pt>
    <dgm:pt modelId="{518F25CA-ED7D-43E7-A684-3D91FA066B84}" type="parTrans" cxnId="{C09EFF60-4418-452F-94BD-69AB1A730632}">
      <dgm:prSet/>
      <dgm:spPr/>
      <dgm:t>
        <a:bodyPr/>
        <a:lstStyle/>
        <a:p>
          <a:endParaRPr lang="ru-RU"/>
        </a:p>
      </dgm:t>
    </dgm:pt>
    <dgm:pt modelId="{7121E268-FB3C-4652-8836-48B471C72EC5}" type="sibTrans" cxnId="{C09EFF60-4418-452F-94BD-69AB1A730632}">
      <dgm:prSet/>
      <dgm:spPr/>
      <dgm:t>
        <a:bodyPr/>
        <a:lstStyle/>
        <a:p>
          <a:endParaRPr lang="ru-RU"/>
        </a:p>
      </dgm:t>
    </dgm:pt>
    <dgm:pt modelId="{3BAEE1F3-E4EA-4A99-8EB4-D16A5D9CCB1D}">
      <dgm:prSet custT="1"/>
      <dgm:spPr>
        <a:ln w="3175"/>
      </dgm:spPr>
      <dgm:t>
        <a:bodyPr/>
        <a:lstStyle/>
        <a:p>
          <a:pPr rtl="0"/>
          <a:r>
            <a:rPr lang="az-Latn-AZ" sz="2000" i="1" dirty="0" smtClean="0">
              <a:solidFill>
                <a:srgbClr val="7030A0"/>
              </a:solidFill>
              <a:latin typeface="Times New Roman" pitchFamily="18" charset="0"/>
              <a:cs typeface="Times New Roman" pitchFamily="18" charset="0"/>
            </a:rPr>
            <a:t>Mədsəd ölçülə bilən və müqayisə edilə bilən olmalıdır;</a:t>
          </a:r>
          <a:endParaRPr lang="ru-RU" sz="2000" i="1" dirty="0">
            <a:solidFill>
              <a:srgbClr val="7030A0"/>
            </a:solidFill>
            <a:latin typeface="Times New Roman" pitchFamily="18" charset="0"/>
            <a:cs typeface="Times New Roman" pitchFamily="18" charset="0"/>
          </a:endParaRPr>
        </a:p>
      </dgm:t>
    </dgm:pt>
    <dgm:pt modelId="{6CAB2EB9-076C-483F-8911-940B85494687}" type="parTrans" cxnId="{87B123DF-E619-4D89-B876-2AF5952D3AE2}">
      <dgm:prSet/>
      <dgm:spPr/>
      <dgm:t>
        <a:bodyPr/>
        <a:lstStyle/>
        <a:p>
          <a:endParaRPr lang="ru-RU"/>
        </a:p>
      </dgm:t>
    </dgm:pt>
    <dgm:pt modelId="{A320564C-8360-4A3E-9115-B85B04F7B036}" type="sibTrans" cxnId="{87B123DF-E619-4D89-B876-2AF5952D3AE2}">
      <dgm:prSet/>
      <dgm:spPr/>
      <dgm:t>
        <a:bodyPr/>
        <a:lstStyle/>
        <a:p>
          <a:endParaRPr lang="ru-RU"/>
        </a:p>
      </dgm:t>
    </dgm:pt>
    <dgm:pt modelId="{C79EF145-7802-4C44-B265-0D2D05F12137}">
      <dgm:prSet custT="1"/>
      <dgm:spPr/>
      <dgm:t>
        <a:bodyPr/>
        <a:lstStyle/>
        <a:p>
          <a:pPr rtl="0"/>
          <a:r>
            <a:rPr lang="az-Latn-AZ" sz="2000" i="1" dirty="0" smtClean="0">
              <a:solidFill>
                <a:srgbClr val="7030A0"/>
              </a:solidFill>
              <a:latin typeface="Times New Roman" pitchFamily="18" charset="0"/>
              <a:cs typeface="Times New Roman" pitchFamily="18" charset="0"/>
            </a:rPr>
            <a:t>Mədsəd aydın ifadə edilməlidir;</a:t>
          </a:r>
          <a:endParaRPr lang="ru-RU" sz="2000" i="1" dirty="0">
            <a:solidFill>
              <a:srgbClr val="7030A0"/>
            </a:solidFill>
            <a:latin typeface="Times New Roman" pitchFamily="18" charset="0"/>
            <a:cs typeface="Times New Roman" pitchFamily="18" charset="0"/>
          </a:endParaRPr>
        </a:p>
      </dgm:t>
    </dgm:pt>
    <dgm:pt modelId="{506F0881-81D8-4377-9200-54A4BCD3881E}" type="parTrans" cxnId="{D04D4B7D-E814-4754-AA86-FE8153EA7A40}">
      <dgm:prSet/>
      <dgm:spPr/>
      <dgm:t>
        <a:bodyPr/>
        <a:lstStyle/>
        <a:p>
          <a:endParaRPr lang="ru-RU"/>
        </a:p>
      </dgm:t>
    </dgm:pt>
    <dgm:pt modelId="{3B594944-47C1-465B-821F-97AAAA9BC8CE}" type="sibTrans" cxnId="{D04D4B7D-E814-4754-AA86-FE8153EA7A40}">
      <dgm:prSet/>
      <dgm:spPr/>
      <dgm:t>
        <a:bodyPr/>
        <a:lstStyle/>
        <a:p>
          <a:endParaRPr lang="ru-RU"/>
        </a:p>
      </dgm:t>
    </dgm:pt>
    <dgm:pt modelId="{2CBCEF85-69BB-45F7-9315-4ADB01172787}">
      <dgm:prSet custT="1"/>
      <dgm:spPr/>
      <dgm:t>
        <a:bodyPr/>
        <a:lstStyle/>
        <a:p>
          <a:pPr rtl="0"/>
          <a:r>
            <a:rPr lang="az-Latn-AZ" sz="2000" i="1" dirty="0" smtClean="0">
              <a:solidFill>
                <a:srgbClr val="7030A0"/>
              </a:solidFill>
              <a:latin typeface="Times New Roman" pitchFamily="18" charset="0"/>
              <a:cs typeface="Times New Roman" pitchFamily="18" charset="0"/>
            </a:rPr>
            <a:t>Məqsəd yazılı şəkildə rəsmiləşdirilməlidir.</a:t>
          </a:r>
          <a:endParaRPr lang="ru-RU" sz="2000" i="1" dirty="0">
            <a:solidFill>
              <a:srgbClr val="7030A0"/>
            </a:solidFill>
            <a:latin typeface="Times New Roman" pitchFamily="18" charset="0"/>
            <a:cs typeface="Times New Roman" pitchFamily="18" charset="0"/>
          </a:endParaRPr>
        </a:p>
      </dgm:t>
    </dgm:pt>
    <dgm:pt modelId="{51A80CE2-A1A2-495D-82EB-15B15998FEB3}" type="parTrans" cxnId="{A66956B3-AF8F-4FC0-A77F-D7DECF3A56F7}">
      <dgm:prSet/>
      <dgm:spPr/>
      <dgm:t>
        <a:bodyPr/>
        <a:lstStyle/>
        <a:p>
          <a:endParaRPr lang="ru-RU"/>
        </a:p>
      </dgm:t>
    </dgm:pt>
    <dgm:pt modelId="{1DC2880F-8A15-4429-B169-6BE45759F907}" type="sibTrans" cxnId="{A66956B3-AF8F-4FC0-A77F-D7DECF3A56F7}">
      <dgm:prSet/>
      <dgm:spPr/>
      <dgm:t>
        <a:bodyPr/>
        <a:lstStyle/>
        <a:p>
          <a:endParaRPr lang="ru-RU"/>
        </a:p>
      </dgm:t>
    </dgm:pt>
    <dgm:pt modelId="{04C5A413-9ADF-45F8-BECF-936DB860B9F6}" type="pres">
      <dgm:prSet presAssocID="{3881DE09-6C67-408C-8759-F56F98B976C3}" presName="vert0" presStyleCnt="0">
        <dgm:presLayoutVars>
          <dgm:dir/>
          <dgm:animOne val="branch"/>
          <dgm:animLvl val="lvl"/>
        </dgm:presLayoutVars>
      </dgm:prSet>
      <dgm:spPr/>
      <dgm:t>
        <a:bodyPr/>
        <a:lstStyle/>
        <a:p>
          <a:endParaRPr lang="ru-RU"/>
        </a:p>
      </dgm:t>
    </dgm:pt>
    <dgm:pt modelId="{4FE23B8C-64DD-487C-91E4-CA585CFFABF7}" type="pres">
      <dgm:prSet presAssocID="{67AD38D6-376D-4641-9F1B-8C4D67BDC79D}" presName="thickLine" presStyleLbl="alignNode1" presStyleIdx="0" presStyleCnt="1"/>
      <dgm:spPr/>
    </dgm:pt>
    <dgm:pt modelId="{140FEA7D-98FE-4FC9-BBCD-5331CF757BDB}" type="pres">
      <dgm:prSet presAssocID="{67AD38D6-376D-4641-9F1B-8C4D67BDC79D}" presName="horz1" presStyleCnt="0"/>
      <dgm:spPr/>
    </dgm:pt>
    <dgm:pt modelId="{5E2C9480-2EA7-48BF-8B7F-325E377F0388}" type="pres">
      <dgm:prSet presAssocID="{67AD38D6-376D-4641-9F1B-8C4D67BDC79D}" presName="tx1" presStyleLbl="revTx" presStyleIdx="0" presStyleCnt="6"/>
      <dgm:spPr/>
      <dgm:t>
        <a:bodyPr/>
        <a:lstStyle/>
        <a:p>
          <a:endParaRPr lang="ru-RU"/>
        </a:p>
      </dgm:t>
    </dgm:pt>
    <dgm:pt modelId="{0B73B439-7C4C-4387-B84D-D60B12300EBA}" type="pres">
      <dgm:prSet presAssocID="{67AD38D6-376D-4641-9F1B-8C4D67BDC79D}" presName="vert1" presStyleCnt="0"/>
      <dgm:spPr/>
    </dgm:pt>
    <dgm:pt modelId="{51776D81-83E1-41B2-96DB-15015DBEEE3D}" type="pres">
      <dgm:prSet presAssocID="{A07505FC-BEEE-43CC-A00B-8A9CFC6146EC}" presName="vertSpace2a" presStyleCnt="0"/>
      <dgm:spPr/>
    </dgm:pt>
    <dgm:pt modelId="{31108785-1283-437A-80CE-86177F7DD420}" type="pres">
      <dgm:prSet presAssocID="{A07505FC-BEEE-43CC-A00B-8A9CFC6146EC}" presName="horz2" presStyleCnt="0"/>
      <dgm:spPr/>
    </dgm:pt>
    <dgm:pt modelId="{F65781AC-0D09-44EA-B67B-5B602004DCA6}" type="pres">
      <dgm:prSet presAssocID="{A07505FC-BEEE-43CC-A00B-8A9CFC6146EC}" presName="horzSpace2" presStyleCnt="0"/>
      <dgm:spPr/>
    </dgm:pt>
    <dgm:pt modelId="{29555E2A-EDBD-405E-B71B-269C2EADF710}" type="pres">
      <dgm:prSet presAssocID="{A07505FC-BEEE-43CC-A00B-8A9CFC6146EC}" presName="tx2" presStyleLbl="revTx" presStyleIdx="1" presStyleCnt="6"/>
      <dgm:spPr/>
      <dgm:t>
        <a:bodyPr/>
        <a:lstStyle/>
        <a:p>
          <a:endParaRPr lang="ru-RU"/>
        </a:p>
      </dgm:t>
    </dgm:pt>
    <dgm:pt modelId="{66AF32DE-032B-409D-A0EE-CE3D33341D70}" type="pres">
      <dgm:prSet presAssocID="{A07505FC-BEEE-43CC-A00B-8A9CFC6146EC}" presName="vert2" presStyleCnt="0"/>
      <dgm:spPr/>
    </dgm:pt>
    <dgm:pt modelId="{923904CA-2D40-407F-893C-05E66FB80194}" type="pres">
      <dgm:prSet presAssocID="{A07505FC-BEEE-43CC-A00B-8A9CFC6146EC}" presName="thinLine2b" presStyleLbl="callout" presStyleIdx="0" presStyleCnt="5"/>
      <dgm:spPr/>
    </dgm:pt>
    <dgm:pt modelId="{5576D843-AFA9-4F45-93FE-2EDC46B81828}" type="pres">
      <dgm:prSet presAssocID="{A07505FC-BEEE-43CC-A00B-8A9CFC6146EC}" presName="vertSpace2b" presStyleCnt="0"/>
      <dgm:spPr/>
    </dgm:pt>
    <dgm:pt modelId="{AA5E628A-B1C4-44D2-8698-ADCECBCB408F}" type="pres">
      <dgm:prSet presAssocID="{B99282ED-CD7C-4C28-B9FC-03DB1D1F5B8D}" presName="horz2" presStyleCnt="0"/>
      <dgm:spPr/>
    </dgm:pt>
    <dgm:pt modelId="{A660AE54-1E81-4E5D-87A6-E2F47FB11A6F}" type="pres">
      <dgm:prSet presAssocID="{B99282ED-CD7C-4C28-B9FC-03DB1D1F5B8D}" presName="horzSpace2" presStyleCnt="0"/>
      <dgm:spPr/>
    </dgm:pt>
    <dgm:pt modelId="{7DEB977F-E241-4032-A416-7053958A38D3}" type="pres">
      <dgm:prSet presAssocID="{B99282ED-CD7C-4C28-B9FC-03DB1D1F5B8D}" presName="tx2" presStyleLbl="revTx" presStyleIdx="2" presStyleCnt="6"/>
      <dgm:spPr/>
      <dgm:t>
        <a:bodyPr/>
        <a:lstStyle/>
        <a:p>
          <a:endParaRPr lang="ru-RU"/>
        </a:p>
      </dgm:t>
    </dgm:pt>
    <dgm:pt modelId="{26E79A1E-5C7D-4557-B206-C926F724368F}" type="pres">
      <dgm:prSet presAssocID="{B99282ED-CD7C-4C28-B9FC-03DB1D1F5B8D}" presName="vert2" presStyleCnt="0"/>
      <dgm:spPr/>
    </dgm:pt>
    <dgm:pt modelId="{C198335A-67C1-4641-8231-0BAD90AB58FE}" type="pres">
      <dgm:prSet presAssocID="{B99282ED-CD7C-4C28-B9FC-03DB1D1F5B8D}" presName="thinLine2b" presStyleLbl="callout" presStyleIdx="1" presStyleCnt="5"/>
      <dgm:spPr/>
    </dgm:pt>
    <dgm:pt modelId="{DB7B40AD-D065-4A07-8A73-ED4E8E659367}" type="pres">
      <dgm:prSet presAssocID="{B99282ED-CD7C-4C28-B9FC-03DB1D1F5B8D}" presName="vertSpace2b" presStyleCnt="0"/>
      <dgm:spPr/>
    </dgm:pt>
    <dgm:pt modelId="{6F1C8A12-1F9F-4B3B-A692-C715E88C0749}" type="pres">
      <dgm:prSet presAssocID="{3BAEE1F3-E4EA-4A99-8EB4-D16A5D9CCB1D}" presName="horz2" presStyleCnt="0"/>
      <dgm:spPr/>
    </dgm:pt>
    <dgm:pt modelId="{18F1EEC2-2B9A-4AF3-BA84-23EC2953E166}" type="pres">
      <dgm:prSet presAssocID="{3BAEE1F3-E4EA-4A99-8EB4-D16A5D9CCB1D}" presName="horzSpace2" presStyleCnt="0"/>
      <dgm:spPr/>
    </dgm:pt>
    <dgm:pt modelId="{6D7DA98F-5629-4B2B-AD7C-EB6DC84A28C8}" type="pres">
      <dgm:prSet presAssocID="{3BAEE1F3-E4EA-4A99-8EB4-D16A5D9CCB1D}" presName="tx2" presStyleLbl="revTx" presStyleIdx="3" presStyleCnt="6"/>
      <dgm:spPr/>
      <dgm:t>
        <a:bodyPr/>
        <a:lstStyle/>
        <a:p>
          <a:endParaRPr lang="ru-RU"/>
        </a:p>
      </dgm:t>
    </dgm:pt>
    <dgm:pt modelId="{A2A84405-E340-4CB0-9258-7BFC63A70AED}" type="pres">
      <dgm:prSet presAssocID="{3BAEE1F3-E4EA-4A99-8EB4-D16A5D9CCB1D}" presName="vert2" presStyleCnt="0"/>
      <dgm:spPr/>
    </dgm:pt>
    <dgm:pt modelId="{C7E7DB1E-F8EC-4B24-B72F-248A9F453050}" type="pres">
      <dgm:prSet presAssocID="{3BAEE1F3-E4EA-4A99-8EB4-D16A5D9CCB1D}" presName="thinLine2b" presStyleLbl="callout" presStyleIdx="2" presStyleCnt="5"/>
      <dgm:spPr/>
    </dgm:pt>
    <dgm:pt modelId="{A6AD747B-B652-4CA7-BE24-8F2C6408909B}" type="pres">
      <dgm:prSet presAssocID="{3BAEE1F3-E4EA-4A99-8EB4-D16A5D9CCB1D}" presName="vertSpace2b" presStyleCnt="0"/>
      <dgm:spPr/>
    </dgm:pt>
    <dgm:pt modelId="{FB28F6DF-5DCD-41B5-BCB0-0E696354F946}" type="pres">
      <dgm:prSet presAssocID="{C79EF145-7802-4C44-B265-0D2D05F12137}" presName="horz2" presStyleCnt="0"/>
      <dgm:spPr/>
    </dgm:pt>
    <dgm:pt modelId="{4D6B502C-8BC1-432C-B56B-99D90DA4BCC4}" type="pres">
      <dgm:prSet presAssocID="{C79EF145-7802-4C44-B265-0D2D05F12137}" presName="horzSpace2" presStyleCnt="0"/>
      <dgm:spPr/>
    </dgm:pt>
    <dgm:pt modelId="{D693946F-1D59-43E1-BB14-98CAF8069782}" type="pres">
      <dgm:prSet presAssocID="{C79EF145-7802-4C44-B265-0D2D05F12137}" presName="tx2" presStyleLbl="revTx" presStyleIdx="4" presStyleCnt="6"/>
      <dgm:spPr/>
      <dgm:t>
        <a:bodyPr/>
        <a:lstStyle/>
        <a:p>
          <a:endParaRPr lang="ru-RU"/>
        </a:p>
      </dgm:t>
    </dgm:pt>
    <dgm:pt modelId="{99C10364-5966-4F2C-9E0D-832E10CC54EB}" type="pres">
      <dgm:prSet presAssocID="{C79EF145-7802-4C44-B265-0D2D05F12137}" presName="vert2" presStyleCnt="0"/>
      <dgm:spPr/>
    </dgm:pt>
    <dgm:pt modelId="{0A6BAE4D-91F7-4471-A840-7846859126CA}" type="pres">
      <dgm:prSet presAssocID="{C79EF145-7802-4C44-B265-0D2D05F12137}" presName="thinLine2b" presStyleLbl="callout" presStyleIdx="3" presStyleCnt="5"/>
      <dgm:spPr/>
    </dgm:pt>
    <dgm:pt modelId="{05FFD0E2-97CB-4EE7-8C92-79E0D37EE2DA}" type="pres">
      <dgm:prSet presAssocID="{C79EF145-7802-4C44-B265-0D2D05F12137}" presName="vertSpace2b" presStyleCnt="0"/>
      <dgm:spPr/>
    </dgm:pt>
    <dgm:pt modelId="{6AF4489F-794B-44C6-BC0E-3DC03D174019}" type="pres">
      <dgm:prSet presAssocID="{2CBCEF85-69BB-45F7-9315-4ADB01172787}" presName="horz2" presStyleCnt="0"/>
      <dgm:spPr/>
    </dgm:pt>
    <dgm:pt modelId="{FD0AD3FE-6FFD-4907-B026-6B3E616DB795}" type="pres">
      <dgm:prSet presAssocID="{2CBCEF85-69BB-45F7-9315-4ADB01172787}" presName="horzSpace2" presStyleCnt="0"/>
      <dgm:spPr/>
    </dgm:pt>
    <dgm:pt modelId="{4D3BE4E2-B838-424D-9172-30A9ECD3B095}" type="pres">
      <dgm:prSet presAssocID="{2CBCEF85-69BB-45F7-9315-4ADB01172787}" presName="tx2" presStyleLbl="revTx" presStyleIdx="5" presStyleCnt="6"/>
      <dgm:spPr/>
      <dgm:t>
        <a:bodyPr/>
        <a:lstStyle/>
        <a:p>
          <a:endParaRPr lang="ru-RU"/>
        </a:p>
      </dgm:t>
    </dgm:pt>
    <dgm:pt modelId="{FE67F9BA-FB98-4E46-9DCA-178C868F7A78}" type="pres">
      <dgm:prSet presAssocID="{2CBCEF85-69BB-45F7-9315-4ADB01172787}" presName="vert2" presStyleCnt="0"/>
      <dgm:spPr/>
    </dgm:pt>
    <dgm:pt modelId="{3B4355E6-CAF2-4AB8-9E15-DE15F943A34F}" type="pres">
      <dgm:prSet presAssocID="{2CBCEF85-69BB-45F7-9315-4ADB01172787}" presName="thinLine2b" presStyleLbl="callout" presStyleIdx="4" presStyleCnt="5"/>
      <dgm:spPr/>
    </dgm:pt>
    <dgm:pt modelId="{7D92DD71-C60D-448B-A9B4-F57493B43E91}" type="pres">
      <dgm:prSet presAssocID="{2CBCEF85-69BB-45F7-9315-4ADB01172787}" presName="vertSpace2b" presStyleCnt="0"/>
      <dgm:spPr/>
    </dgm:pt>
  </dgm:ptLst>
  <dgm:cxnLst>
    <dgm:cxn modelId="{E3BFF62A-17EE-4EDC-A827-1CA6FA3178D6}" type="presOf" srcId="{C79EF145-7802-4C44-B265-0D2D05F12137}" destId="{D693946F-1D59-43E1-BB14-98CAF8069782}" srcOrd="0" destOrd="0" presId="urn:microsoft.com/office/officeart/2008/layout/LinedList"/>
    <dgm:cxn modelId="{87B123DF-E619-4D89-B876-2AF5952D3AE2}" srcId="{67AD38D6-376D-4641-9F1B-8C4D67BDC79D}" destId="{3BAEE1F3-E4EA-4A99-8EB4-D16A5D9CCB1D}" srcOrd="2" destOrd="0" parTransId="{6CAB2EB9-076C-483F-8911-940B85494687}" sibTransId="{A320564C-8360-4A3E-9115-B85B04F7B036}"/>
    <dgm:cxn modelId="{F816A301-8950-4451-8FAF-8706C4A8BF3F}" srcId="{67AD38D6-376D-4641-9F1B-8C4D67BDC79D}" destId="{A07505FC-BEEE-43CC-A00B-8A9CFC6146EC}" srcOrd="0" destOrd="0" parTransId="{FB1E1E29-29C8-4CA5-9B04-1F8E8E6C2F7F}" sibTransId="{5C74206A-D926-4989-BB2A-0500D8AA38C8}"/>
    <dgm:cxn modelId="{C09EFF60-4418-452F-94BD-69AB1A730632}" srcId="{67AD38D6-376D-4641-9F1B-8C4D67BDC79D}" destId="{B99282ED-CD7C-4C28-B9FC-03DB1D1F5B8D}" srcOrd="1" destOrd="0" parTransId="{518F25CA-ED7D-43E7-A684-3D91FA066B84}" sibTransId="{7121E268-FB3C-4652-8836-48B471C72EC5}"/>
    <dgm:cxn modelId="{8BC0DCF3-FD83-4ED1-A621-A937A5456B58}" type="presOf" srcId="{3881DE09-6C67-408C-8759-F56F98B976C3}" destId="{04C5A413-9ADF-45F8-BECF-936DB860B9F6}" srcOrd="0" destOrd="0" presId="urn:microsoft.com/office/officeart/2008/layout/LinedList"/>
    <dgm:cxn modelId="{D04D4B7D-E814-4754-AA86-FE8153EA7A40}" srcId="{67AD38D6-376D-4641-9F1B-8C4D67BDC79D}" destId="{C79EF145-7802-4C44-B265-0D2D05F12137}" srcOrd="3" destOrd="0" parTransId="{506F0881-81D8-4377-9200-54A4BCD3881E}" sibTransId="{3B594944-47C1-465B-821F-97AAAA9BC8CE}"/>
    <dgm:cxn modelId="{60D49A7E-2535-4E9D-9D6C-411343547201}" type="presOf" srcId="{B99282ED-CD7C-4C28-B9FC-03DB1D1F5B8D}" destId="{7DEB977F-E241-4032-A416-7053958A38D3}" srcOrd="0" destOrd="0" presId="urn:microsoft.com/office/officeart/2008/layout/LinedList"/>
    <dgm:cxn modelId="{7515FC61-6608-447A-BB8E-526627C65543}" type="presOf" srcId="{2CBCEF85-69BB-45F7-9315-4ADB01172787}" destId="{4D3BE4E2-B838-424D-9172-30A9ECD3B095}" srcOrd="0" destOrd="0" presId="urn:microsoft.com/office/officeart/2008/layout/LinedList"/>
    <dgm:cxn modelId="{8347834F-E28C-4A6F-B1F0-23E9FADF122E}" srcId="{3881DE09-6C67-408C-8759-F56F98B976C3}" destId="{67AD38D6-376D-4641-9F1B-8C4D67BDC79D}" srcOrd="0" destOrd="0" parTransId="{95CB5771-7445-4AA5-B0B9-DDC0D42DAE7B}" sibTransId="{358F6D8C-0D20-475E-974E-8FEFD95E0A6C}"/>
    <dgm:cxn modelId="{02C3C254-A622-4586-A886-5A8858258DC8}" type="presOf" srcId="{67AD38D6-376D-4641-9F1B-8C4D67BDC79D}" destId="{5E2C9480-2EA7-48BF-8B7F-325E377F0388}" srcOrd="0" destOrd="0" presId="urn:microsoft.com/office/officeart/2008/layout/LinedList"/>
    <dgm:cxn modelId="{A66956B3-AF8F-4FC0-A77F-D7DECF3A56F7}" srcId="{67AD38D6-376D-4641-9F1B-8C4D67BDC79D}" destId="{2CBCEF85-69BB-45F7-9315-4ADB01172787}" srcOrd="4" destOrd="0" parTransId="{51A80CE2-A1A2-495D-82EB-15B15998FEB3}" sibTransId="{1DC2880F-8A15-4429-B169-6BE45759F907}"/>
    <dgm:cxn modelId="{89C0E811-32AD-4FE5-BC80-E8E4CD853723}" type="presOf" srcId="{3BAEE1F3-E4EA-4A99-8EB4-D16A5D9CCB1D}" destId="{6D7DA98F-5629-4B2B-AD7C-EB6DC84A28C8}" srcOrd="0" destOrd="0" presId="urn:microsoft.com/office/officeart/2008/layout/LinedList"/>
    <dgm:cxn modelId="{64E7A8C4-0E94-4A25-936D-433019B6E651}" type="presOf" srcId="{A07505FC-BEEE-43CC-A00B-8A9CFC6146EC}" destId="{29555E2A-EDBD-405E-B71B-269C2EADF710}" srcOrd="0" destOrd="0" presId="urn:microsoft.com/office/officeart/2008/layout/LinedList"/>
    <dgm:cxn modelId="{E303BC88-A914-4C9D-8114-C7A1D5E1C0B0}" type="presParOf" srcId="{04C5A413-9ADF-45F8-BECF-936DB860B9F6}" destId="{4FE23B8C-64DD-487C-91E4-CA585CFFABF7}" srcOrd="0" destOrd="0" presId="urn:microsoft.com/office/officeart/2008/layout/LinedList"/>
    <dgm:cxn modelId="{6D07F2BF-6500-4EE2-B25D-73E4E246468F}" type="presParOf" srcId="{04C5A413-9ADF-45F8-BECF-936DB860B9F6}" destId="{140FEA7D-98FE-4FC9-BBCD-5331CF757BDB}" srcOrd="1" destOrd="0" presId="urn:microsoft.com/office/officeart/2008/layout/LinedList"/>
    <dgm:cxn modelId="{FD77BA47-7A08-4F1F-9353-820F14A012F9}" type="presParOf" srcId="{140FEA7D-98FE-4FC9-BBCD-5331CF757BDB}" destId="{5E2C9480-2EA7-48BF-8B7F-325E377F0388}" srcOrd="0" destOrd="0" presId="urn:microsoft.com/office/officeart/2008/layout/LinedList"/>
    <dgm:cxn modelId="{9F81C7BA-89D5-4AB0-B39B-06E33968491F}" type="presParOf" srcId="{140FEA7D-98FE-4FC9-BBCD-5331CF757BDB}" destId="{0B73B439-7C4C-4387-B84D-D60B12300EBA}" srcOrd="1" destOrd="0" presId="urn:microsoft.com/office/officeart/2008/layout/LinedList"/>
    <dgm:cxn modelId="{A2891BEA-6520-4DCE-9929-CA16A10A4F2D}" type="presParOf" srcId="{0B73B439-7C4C-4387-B84D-D60B12300EBA}" destId="{51776D81-83E1-41B2-96DB-15015DBEEE3D}" srcOrd="0" destOrd="0" presId="urn:microsoft.com/office/officeart/2008/layout/LinedList"/>
    <dgm:cxn modelId="{8C84DA48-2476-4CDE-9928-B6662E8506B7}" type="presParOf" srcId="{0B73B439-7C4C-4387-B84D-D60B12300EBA}" destId="{31108785-1283-437A-80CE-86177F7DD420}" srcOrd="1" destOrd="0" presId="urn:microsoft.com/office/officeart/2008/layout/LinedList"/>
    <dgm:cxn modelId="{1F4EEA60-1652-4306-AB2C-F7066E7A754A}" type="presParOf" srcId="{31108785-1283-437A-80CE-86177F7DD420}" destId="{F65781AC-0D09-44EA-B67B-5B602004DCA6}" srcOrd="0" destOrd="0" presId="urn:microsoft.com/office/officeart/2008/layout/LinedList"/>
    <dgm:cxn modelId="{451AECF3-EA29-4E23-A7E3-C79C1B10A61D}" type="presParOf" srcId="{31108785-1283-437A-80CE-86177F7DD420}" destId="{29555E2A-EDBD-405E-B71B-269C2EADF710}" srcOrd="1" destOrd="0" presId="urn:microsoft.com/office/officeart/2008/layout/LinedList"/>
    <dgm:cxn modelId="{114DD666-AE1E-4B9C-AE7E-A379ABAEF0BF}" type="presParOf" srcId="{31108785-1283-437A-80CE-86177F7DD420}" destId="{66AF32DE-032B-409D-A0EE-CE3D33341D70}" srcOrd="2" destOrd="0" presId="urn:microsoft.com/office/officeart/2008/layout/LinedList"/>
    <dgm:cxn modelId="{674CE295-A2BD-46B4-8E0C-622AA6DDFDC0}" type="presParOf" srcId="{0B73B439-7C4C-4387-B84D-D60B12300EBA}" destId="{923904CA-2D40-407F-893C-05E66FB80194}" srcOrd="2" destOrd="0" presId="urn:microsoft.com/office/officeart/2008/layout/LinedList"/>
    <dgm:cxn modelId="{17FB4904-3690-44C7-BDB4-7B95FA590A89}" type="presParOf" srcId="{0B73B439-7C4C-4387-B84D-D60B12300EBA}" destId="{5576D843-AFA9-4F45-93FE-2EDC46B81828}" srcOrd="3" destOrd="0" presId="urn:microsoft.com/office/officeart/2008/layout/LinedList"/>
    <dgm:cxn modelId="{174BD772-DCD9-4B01-A078-7FEB915D768A}" type="presParOf" srcId="{0B73B439-7C4C-4387-B84D-D60B12300EBA}" destId="{AA5E628A-B1C4-44D2-8698-ADCECBCB408F}" srcOrd="4" destOrd="0" presId="urn:microsoft.com/office/officeart/2008/layout/LinedList"/>
    <dgm:cxn modelId="{761043EF-C5B9-4A88-9FA9-F69E783FDA86}" type="presParOf" srcId="{AA5E628A-B1C4-44D2-8698-ADCECBCB408F}" destId="{A660AE54-1E81-4E5D-87A6-E2F47FB11A6F}" srcOrd="0" destOrd="0" presId="urn:microsoft.com/office/officeart/2008/layout/LinedList"/>
    <dgm:cxn modelId="{C99662C7-6B74-46FC-8507-93037D89DEF9}" type="presParOf" srcId="{AA5E628A-B1C4-44D2-8698-ADCECBCB408F}" destId="{7DEB977F-E241-4032-A416-7053958A38D3}" srcOrd="1" destOrd="0" presId="urn:microsoft.com/office/officeart/2008/layout/LinedList"/>
    <dgm:cxn modelId="{0CAF5D2E-2F7A-446F-B3B6-992585478651}" type="presParOf" srcId="{AA5E628A-B1C4-44D2-8698-ADCECBCB408F}" destId="{26E79A1E-5C7D-4557-B206-C926F724368F}" srcOrd="2" destOrd="0" presId="urn:microsoft.com/office/officeart/2008/layout/LinedList"/>
    <dgm:cxn modelId="{EC5BE47A-7BEF-4F20-B9E8-81405CB1C723}" type="presParOf" srcId="{0B73B439-7C4C-4387-B84D-D60B12300EBA}" destId="{C198335A-67C1-4641-8231-0BAD90AB58FE}" srcOrd="5" destOrd="0" presId="urn:microsoft.com/office/officeart/2008/layout/LinedList"/>
    <dgm:cxn modelId="{F2B19C33-DF98-4629-B09E-B53586D53A50}" type="presParOf" srcId="{0B73B439-7C4C-4387-B84D-D60B12300EBA}" destId="{DB7B40AD-D065-4A07-8A73-ED4E8E659367}" srcOrd="6" destOrd="0" presId="urn:microsoft.com/office/officeart/2008/layout/LinedList"/>
    <dgm:cxn modelId="{BFDD4472-505F-48EE-B0DC-C8F5B2B25BAD}" type="presParOf" srcId="{0B73B439-7C4C-4387-B84D-D60B12300EBA}" destId="{6F1C8A12-1F9F-4B3B-A692-C715E88C0749}" srcOrd="7" destOrd="0" presId="urn:microsoft.com/office/officeart/2008/layout/LinedList"/>
    <dgm:cxn modelId="{2EE07866-7D5F-4207-B59F-FBD766019976}" type="presParOf" srcId="{6F1C8A12-1F9F-4B3B-A692-C715E88C0749}" destId="{18F1EEC2-2B9A-4AF3-BA84-23EC2953E166}" srcOrd="0" destOrd="0" presId="urn:microsoft.com/office/officeart/2008/layout/LinedList"/>
    <dgm:cxn modelId="{970C7936-EF5E-4555-9292-B34B2D7E3460}" type="presParOf" srcId="{6F1C8A12-1F9F-4B3B-A692-C715E88C0749}" destId="{6D7DA98F-5629-4B2B-AD7C-EB6DC84A28C8}" srcOrd="1" destOrd="0" presId="urn:microsoft.com/office/officeart/2008/layout/LinedList"/>
    <dgm:cxn modelId="{EB98C585-E3B6-4D08-8155-F9DDC39F5EC9}" type="presParOf" srcId="{6F1C8A12-1F9F-4B3B-A692-C715E88C0749}" destId="{A2A84405-E340-4CB0-9258-7BFC63A70AED}" srcOrd="2" destOrd="0" presId="urn:microsoft.com/office/officeart/2008/layout/LinedList"/>
    <dgm:cxn modelId="{E43E0C1C-42E2-42AF-B428-A28C6CDABC3B}" type="presParOf" srcId="{0B73B439-7C4C-4387-B84D-D60B12300EBA}" destId="{C7E7DB1E-F8EC-4B24-B72F-248A9F453050}" srcOrd="8" destOrd="0" presId="urn:microsoft.com/office/officeart/2008/layout/LinedList"/>
    <dgm:cxn modelId="{8C8A8CD5-4641-4E33-82BE-EAA51EF583DD}" type="presParOf" srcId="{0B73B439-7C4C-4387-B84D-D60B12300EBA}" destId="{A6AD747B-B652-4CA7-BE24-8F2C6408909B}" srcOrd="9" destOrd="0" presId="urn:microsoft.com/office/officeart/2008/layout/LinedList"/>
    <dgm:cxn modelId="{8452F628-01C2-4B73-996D-426AF82D1B40}" type="presParOf" srcId="{0B73B439-7C4C-4387-B84D-D60B12300EBA}" destId="{FB28F6DF-5DCD-41B5-BCB0-0E696354F946}" srcOrd="10" destOrd="0" presId="urn:microsoft.com/office/officeart/2008/layout/LinedList"/>
    <dgm:cxn modelId="{20978E7C-1A79-4B45-8EA7-81BCC3635900}" type="presParOf" srcId="{FB28F6DF-5DCD-41B5-BCB0-0E696354F946}" destId="{4D6B502C-8BC1-432C-B56B-99D90DA4BCC4}" srcOrd="0" destOrd="0" presId="urn:microsoft.com/office/officeart/2008/layout/LinedList"/>
    <dgm:cxn modelId="{4A2643E9-A8EA-42A6-975F-CF2A6B06A974}" type="presParOf" srcId="{FB28F6DF-5DCD-41B5-BCB0-0E696354F946}" destId="{D693946F-1D59-43E1-BB14-98CAF8069782}" srcOrd="1" destOrd="0" presId="urn:microsoft.com/office/officeart/2008/layout/LinedList"/>
    <dgm:cxn modelId="{3C95AE74-C3C9-464E-8104-13C33B1F1BD8}" type="presParOf" srcId="{FB28F6DF-5DCD-41B5-BCB0-0E696354F946}" destId="{99C10364-5966-4F2C-9E0D-832E10CC54EB}" srcOrd="2" destOrd="0" presId="urn:microsoft.com/office/officeart/2008/layout/LinedList"/>
    <dgm:cxn modelId="{B1BB1CFE-80A0-48D8-91F9-3D468AD3AFE1}" type="presParOf" srcId="{0B73B439-7C4C-4387-B84D-D60B12300EBA}" destId="{0A6BAE4D-91F7-4471-A840-7846859126CA}" srcOrd="11" destOrd="0" presId="urn:microsoft.com/office/officeart/2008/layout/LinedList"/>
    <dgm:cxn modelId="{85670C55-86F7-49A2-ABFF-11FABF6DBB05}" type="presParOf" srcId="{0B73B439-7C4C-4387-B84D-D60B12300EBA}" destId="{05FFD0E2-97CB-4EE7-8C92-79E0D37EE2DA}" srcOrd="12" destOrd="0" presId="urn:microsoft.com/office/officeart/2008/layout/LinedList"/>
    <dgm:cxn modelId="{74185165-5E6D-4CDB-8C73-87A61E9223C5}" type="presParOf" srcId="{0B73B439-7C4C-4387-B84D-D60B12300EBA}" destId="{6AF4489F-794B-44C6-BC0E-3DC03D174019}" srcOrd="13" destOrd="0" presId="urn:microsoft.com/office/officeart/2008/layout/LinedList"/>
    <dgm:cxn modelId="{A813418D-368C-4C31-9337-C95AF0DE2A1E}" type="presParOf" srcId="{6AF4489F-794B-44C6-BC0E-3DC03D174019}" destId="{FD0AD3FE-6FFD-4907-B026-6B3E616DB795}" srcOrd="0" destOrd="0" presId="urn:microsoft.com/office/officeart/2008/layout/LinedList"/>
    <dgm:cxn modelId="{8DAFDA68-71B1-43DA-85A1-57BE4584DA91}" type="presParOf" srcId="{6AF4489F-794B-44C6-BC0E-3DC03D174019}" destId="{4D3BE4E2-B838-424D-9172-30A9ECD3B095}" srcOrd="1" destOrd="0" presId="urn:microsoft.com/office/officeart/2008/layout/LinedList"/>
    <dgm:cxn modelId="{3B948F7B-B5A1-4361-9834-4C4F49382C39}" type="presParOf" srcId="{6AF4489F-794B-44C6-BC0E-3DC03D174019}" destId="{FE67F9BA-FB98-4E46-9DCA-178C868F7A78}" srcOrd="2" destOrd="0" presId="urn:microsoft.com/office/officeart/2008/layout/LinedList"/>
    <dgm:cxn modelId="{AFE50033-85C7-4D5B-9BD2-637D3D278C3E}" type="presParOf" srcId="{0B73B439-7C4C-4387-B84D-D60B12300EBA}" destId="{3B4355E6-CAF2-4AB8-9E15-DE15F943A34F}" srcOrd="14" destOrd="0" presId="urn:microsoft.com/office/officeart/2008/layout/LinedList"/>
    <dgm:cxn modelId="{99F982C9-DB45-47A6-8C85-3C0D8E7AB21B}" type="presParOf" srcId="{0B73B439-7C4C-4387-B84D-D60B12300EBA}" destId="{7D92DD71-C60D-448B-A9B4-F57493B43E91}" srcOrd="15" destOrd="0" presId="urn:microsoft.com/office/officeart/2008/layout/LinedList"/>
  </dgm:cxnLst>
  <dgm:bg>
    <a:solidFill>
      <a:schemeClr val="accent3">
        <a:lumMod val="20000"/>
        <a:lumOff val="80000"/>
      </a:schemeClr>
    </a:solidFill>
  </dgm:bg>
  <dgm:whole>
    <a:ln w="3175"/>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4E5667-83FA-4E4B-A722-8CC537C51F90}"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9BC8C0BF-8965-4548-9746-D4E87050F126}">
      <dgm:prSet custT="1">
        <dgm:style>
          <a:lnRef idx="1">
            <a:schemeClr val="accent5"/>
          </a:lnRef>
          <a:fillRef idx="2">
            <a:schemeClr val="accent5"/>
          </a:fillRef>
          <a:effectRef idx="1">
            <a:schemeClr val="accent5"/>
          </a:effectRef>
          <a:fontRef idx="minor">
            <a:schemeClr val="dk1"/>
          </a:fontRef>
        </dgm:style>
      </dgm:prSet>
      <dgm:spPr>
        <a:ln>
          <a:solidFill>
            <a:schemeClr val="bg1"/>
          </a:solidFill>
        </a:ln>
      </dgm:spPr>
      <dgm:t>
        <a:bodyPr/>
        <a:lstStyle/>
        <a:p>
          <a:pPr rtl="0"/>
          <a:r>
            <a:rPr lang="az-Latn-AZ" sz="2400" i="1" u="none" dirty="0" smtClean="0">
              <a:latin typeface="Times New Roman" pitchFamily="18" charset="0"/>
              <a:cs typeface="Times New Roman" pitchFamily="18" charset="0"/>
            </a:rPr>
            <a:t>Marketinqin aşağıdakı funksiyaları vardır:</a:t>
          </a:r>
          <a:endParaRPr lang="ru-RU" sz="2400" i="1" u="none" dirty="0">
            <a:latin typeface="Times New Roman" pitchFamily="18" charset="0"/>
            <a:cs typeface="Times New Roman" pitchFamily="18" charset="0"/>
          </a:endParaRPr>
        </a:p>
      </dgm:t>
    </dgm:pt>
    <dgm:pt modelId="{7B902241-A891-49F6-9415-4E99A41CA146}" type="parTrans" cxnId="{63C6912E-E7CE-4A3C-A8C9-B3EB1CF20AFA}">
      <dgm:prSet/>
      <dgm:spPr/>
      <dgm:t>
        <a:bodyPr/>
        <a:lstStyle/>
        <a:p>
          <a:endParaRPr lang="ru-RU"/>
        </a:p>
      </dgm:t>
    </dgm:pt>
    <dgm:pt modelId="{4A1EB7D1-F248-4AE8-8121-91E82201E1BD}" type="sibTrans" cxnId="{63C6912E-E7CE-4A3C-A8C9-B3EB1CF20AFA}">
      <dgm:prSet/>
      <dgm:spPr/>
      <dgm:t>
        <a:bodyPr/>
        <a:lstStyle/>
        <a:p>
          <a:endParaRPr lang="ru-RU"/>
        </a:p>
      </dgm:t>
    </dgm:pt>
    <dgm:pt modelId="{0B7AE0C3-2A8C-4FAA-97C8-428787941CC1}">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smtClean="0">
              <a:latin typeface="Times New Roman" pitchFamily="18" charset="0"/>
              <a:cs typeface="Times New Roman" pitchFamily="18" charset="0"/>
            </a:rPr>
            <a:t>Marketinq tədqiqatları;</a:t>
          </a:r>
          <a:endParaRPr lang="ru-RU" i="1">
            <a:latin typeface="Times New Roman" pitchFamily="18" charset="0"/>
            <a:cs typeface="Times New Roman" pitchFamily="18" charset="0"/>
          </a:endParaRPr>
        </a:p>
      </dgm:t>
    </dgm:pt>
    <dgm:pt modelId="{1846EEEA-96CB-46B6-84C9-263B1D225B57}" type="parTrans" cxnId="{77C5D7AD-4AA9-4BAD-9326-7568278A08DC}">
      <dgm:prSet/>
      <dgm:spPr/>
      <dgm:t>
        <a:bodyPr/>
        <a:lstStyle/>
        <a:p>
          <a:endParaRPr lang="ru-RU"/>
        </a:p>
      </dgm:t>
    </dgm:pt>
    <dgm:pt modelId="{9A8272EC-65AC-4B13-A6BF-3EAA30B7D2FE}" type="sibTrans" cxnId="{77C5D7AD-4AA9-4BAD-9326-7568278A08DC}">
      <dgm:prSet/>
      <dgm:spPr/>
      <dgm:t>
        <a:bodyPr/>
        <a:lstStyle/>
        <a:p>
          <a:endParaRPr lang="ru-RU"/>
        </a:p>
      </dgm:t>
    </dgm:pt>
    <dgm:pt modelId="{EA4481D4-35F4-437D-8979-E0D90B94A554}">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dirty="0" smtClean="0">
              <a:latin typeface="Times New Roman" pitchFamily="18" charset="0"/>
              <a:cs typeface="Times New Roman" pitchFamily="18" charset="0"/>
            </a:rPr>
            <a:t>Məhsul çeşidinin planlaşdırılması;</a:t>
          </a:r>
          <a:endParaRPr lang="ru-RU" i="1" dirty="0">
            <a:latin typeface="Times New Roman" pitchFamily="18" charset="0"/>
            <a:cs typeface="Times New Roman" pitchFamily="18" charset="0"/>
          </a:endParaRPr>
        </a:p>
      </dgm:t>
    </dgm:pt>
    <dgm:pt modelId="{6EB7984D-C197-44D0-8366-FC138866C675}" type="parTrans" cxnId="{3AD9DC7A-5F0B-4B2D-BBB8-B9882D1E068A}">
      <dgm:prSet/>
      <dgm:spPr/>
      <dgm:t>
        <a:bodyPr/>
        <a:lstStyle/>
        <a:p>
          <a:endParaRPr lang="ru-RU"/>
        </a:p>
      </dgm:t>
    </dgm:pt>
    <dgm:pt modelId="{AABAF4B5-FAE6-40B3-A939-6C71D3C9C560}" type="sibTrans" cxnId="{3AD9DC7A-5F0B-4B2D-BBB8-B9882D1E068A}">
      <dgm:prSet/>
      <dgm:spPr/>
      <dgm:t>
        <a:bodyPr/>
        <a:lstStyle/>
        <a:p>
          <a:endParaRPr lang="ru-RU"/>
        </a:p>
      </dgm:t>
    </dgm:pt>
    <dgm:pt modelId="{5A867536-121D-44AF-A373-41BF5665F5CA}">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dirty="0" smtClean="0">
              <a:latin typeface="Times New Roman" pitchFamily="18" charset="0"/>
              <a:cs typeface="Times New Roman" pitchFamily="18" charset="0"/>
            </a:rPr>
            <a:t>Məhsulların bölüşdürülməsi və satışı;</a:t>
          </a:r>
          <a:endParaRPr lang="ru-RU" i="1" dirty="0">
            <a:latin typeface="Times New Roman" pitchFamily="18" charset="0"/>
            <a:cs typeface="Times New Roman" pitchFamily="18" charset="0"/>
          </a:endParaRPr>
        </a:p>
      </dgm:t>
    </dgm:pt>
    <dgm:pt modelId="{DF203839-A520-45A0-A163-4C717DD7C14C}" type="parTrans" cxnId="{B64685B4-E56A-4BD2-8EB8-DFE528F35825}">
      <dgm:prSet/>
      <dgm:spPr/>
      <dgm:t>
        <a:bodyPr/>
        <a:lstStyle/>
        <a:p>
          <a:endParaRPr lang="ru-RU"/>
        </a:p>
      </dgm:t>
    </dgm:pt>
    <dgm:pt modelId="{0D869B2F-4C3F-48F2-A484-E538BEBEF71C}" type="sibTrans" cxnId="{B64685B4-E56A-4BD2-8EB8-DFE528F35825}">
      <dgm:prSet/>
      <dgm:spPr/>
      <dgm:t>
        <a:bodyPr/>
        <a:lstStyle/>
        <a:p>
          <a:endParaRPr lang="ru-RU"/>
        </a:p>
      </dgm:t>
    </dgm:pt>
    <dgm:pt modelId="{E21D1F71-D8E0-4357-B889-8366AFECCEFB}">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dirty="0" smtClean="0">
              <a:latin typeface="Times New Roman" pitchFamily="18" charset="0"/>
              <a:cs typeface="Times New Roman" pitchFamily="18" charset="0"/>
            </a:rPr>
            <a:t>Reklam və satışın həvəsləndirilməsi;</a:t>
          </a:r>
          <a:endParaRPr lang="ru-RU" i="1" dirty="0">
            <a:latin typeface="Times New Roman" pitchFamily="18" charset="0"/>
            <a:cs typeface="Times New Roman" pitchFamily="18" charset="0"/>
          </a:endParaRPr>
        </a:p>
      </dgm:t>
    </dgm:pt>
    <dgm:pt modelId="{3596136A-8731-4A10-AA7E-342EB4FAF739}" type="parTrans" cxnId="{22DCB3E1-898F-4C23-9B91-A892DC079DDD}">
      <dgm:prSet/>
      <dgm:spPr/>
      <dgm:t>
        <a:bodyPr/>
        <a:lstStyle/>
        <a:p>
          <a:endParaRPr lang="ru-RU"/>
        </a:p>
      </dgm:t>
    </dgm:pt>
    <dgm:pt modelId="{0333D114-5107-4CC6-9EB3-050ABC099B4F}" type="sibTrans" cxnId="{22DCB3E1-898F-4C23-9B91-A892DC079DDD}">
      <dgm:prSet/>
      <dgm:spPr/>
      <dgm:t>
        <a:bodyPr/>
        <a:lstStyle/>
        <a:p>
          <a:endParaRPr lang="ru-RU"/>
        </a:p>
      </dgm:t>
    </dgm:pt>
    <dgm:pt modelId="{536CAE06-E653-4E23-89A3-D3FC74D76CCF}">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dirty="0" smtClean="0">
              <a:latin typeface="Times New Roman" pitchFamily="18" charset="0"/>
              <a:cs typeface="Times New Roman" pitchFamily="18" charset="0"/>
            </a:rPr>
            <a:t>Qiymətəmələgəlməsi;</a:t>
          </a:r>
          <a:endParaRPr lang="ru-RU" i="1" dirty="0">
            <a:latin typeface="Times New Roman" pitchFamily="18" charset="0"/>
            <a:cs typeface="Times New Roman" pitchFamily="18" charset="0"/>
          </a:endParaRPr>
        </a:p>
      </dgm:t>
    </dgm:pt>
    <dgm:pt modelId="{508983CE-5D35-490D-B437-0A4502773A51}" type="parTrans" cxnId="{61FC0E9C-6ADD-4A9B-8BA5-66FDF7E13620}">
      <dgm:prSet/>
      <dgm:spPr/>
      <dgm:t>
        <a:bodyPr/>
        <a:lstStyle/>
        <a:p>
          <a:endParaRPr lang="ru-RU"/>
        </a:p>
      </dgm:t>
    </dgm:pt>
    <dgm:pt modelId="{48897AEA-2A23-4605-8A5C-A47B229F7050}" type="sibTrans" cxnId="{61FC0E9C-6ADD-4A9B-8BA5-66FDF7E13620}">
      <dgm:prSet/>
      <dgm:spPr/>
      <dgm:t>
        <a:bodyPr/>
        <a:lstStyle/>
        <a:p>
          <a:endParaRPr lang="ru-RU"/>
        </a:p>
      </dgm:t>
    </dgm:pt>
    <dgm:pt modelId="{9807760B-681C-412A-B990-386228C9040F}">
      <dgm:prSet>
        <dgm:style>
          <a:lnRef idx="1">
            <a:schemeClr val="accent1"/>
          </a:lnRef>
          <a:fillRef idx="2">
            <a:schemeClr val="accent1"/>
          </a:fillRef>
          <a:effectRef idx="1">
            <a:schemeClr val="accent1"/>
          </a:effectRef>
          <a:fontRef idx="minor">
            <a:schemeClr val="dk1"/>
          </a:fontRef>
        </dgm:style>
      </dgm:prSet>
      <dgm:spPr>
        <a:ln>
          <a:solidFill>
            <a:schemeClr val="bg1"/>
          </a:solidFill>
        </a:ln>
      </dgm:spPr>
      <dgm:t>
        <a:bodyPr/>
        <a:lstStyle/>
        <a:p>
          <a:pPr rtl="0"/>
          <a:r>
            <a:rPr lang="az-Latn-AZ" i="1" dirty="0" smtClean="0">
              <a:latin typeface="Times New Roman" pitchFamily="18" charset="0"/>
              <a:cs typeface="Times New Roman" pitchFamily="18" charset="0"/>
            </a:rPr>
            <a:t>Marketinqin </a:t>
          </a:r>
          <a:r>
            <a:rPr lang="en-US" i="1" dirty="0" smtClean="0">
              <a:latin typeface="Times New Roman" pitchFamily="18" charset="0"/>
              <a:cs typeface="Times New Roman" pitchFamily="18" charset="0"/>
            </a:rPr>
            <a:t> </a:t>
          </a:r>
          <a:r>
            <a:rPr lang="az-Latn-AZ" i="1" dirty="0" smtClean="0">
              <a:latin typeface="Times New Roman" pitchFamily="18" charset="0"/>
              <a:cs typeface="Times New Roman" pitchFamily="18" charset="0"/>
            </a:rPr>
            <a:t>idarə edilməsi.</a:t>
          </a:r>
          <a:endParaRPr lang="ru-RU" i="1" dirty="0">
            <a:latin typeface="Times New Roman" pitchFamily="18" charset="0"/>
            <a:cs typeface="Times New Roman" pitchFamily="18" charset="0"/>
          </a:endParaRPr>
        </a:p>
      </dgm:t>
    </dgm:pt>
    <dgm:pt modelId="{BF10F4D5-BC1F-4DDB-BBB4-7859AEF94E00}" type="parTrans" cxnId="{A63BD1D5-7ADF-4570-927D-550C3C4D0C84}">
      <dgm:prSet/>
      <dgm:spPr/>
      <dgm:t>
        <a:bodyPr/>
        <a:lstStyle/>
        <a:p>
          <a:endParaRPr lang="ru-RU"/>
        </a:p>
      </dgm:t>
    </dgm:pt>
    <dgm:pt modelId="{CFC3D6B1-64EC-4B11-A70B-C4DD7E29C6C6}" type="sibTrans" cxnId="{A63BD1D5-7ADF-4570-927D-550C3C4D0C84}">
      <dgm:prSet/>
      <dgm:spPr/>
      <dgm:t>
        <a:bodyPr/>
        <a:lstStyle/>
        <a:p>
          <a:endParaRPr lang="ru-RU"/>
        </a:p>
      </dgm:t>
    </dgm:pt>
    <dgm:pt modelId="{6C4607A4-02F2-4627-873B-F44BB6613BDC}" type="pres">
      <dgm:prSet presAssocID="{FC4E5667-83FA-4E4B-A722-8CC537C51F90}" presName="linear" presStyleCnt="0">
        <dgm:presLayoutVars>
          <dgm:dir/>
          <dgm:animLvl val="lvl"/>
          <dgm:resizeHandles val="exact"/>
        </dgm:presLayoutVars>
      </dgm:prSet>
      <dgm:spPr/>
      <dgm:t>
        <a:bodyPr/>
        <a:lstStyle/>
        <a:p>
          <a:endParaRPr lang="ru-RU"/>
        </a:p>
      </dgm:t>
    </dgm:pt>
    <dgm:pt modelId="{FEF94AE1-AB6B-40FE-A586-F44FCC6E5861}" type="pres">
      <dgm:prSet presAssocID="{9BC8C0BF-8965-4548-9746-D4E87050F126}" presName="parentLin" presStyleCnt="0"/>
      <dgm:spPr/>
    </dgm:pt>
    <dgm:pt modelId="{21A27BB5-3B5F-4EF7-9784-6F16F2270A88}" type="pres">
      <dgm:prSet presAssocID="{9BC8C0BF-8965-4548-9746-D4E87050F126}" presName="parentLeftMargin" presStyleLbl="node1" presStyleIdx="0" presStyleCnt="1"/>
      <dgm:spPr/>
      <dgm:t>
        <a:bodyPr/>
        <a:lstStyle/>
        <a:p>
          <a:endParaRPr lang="ru-RU"/>
        </a:p>
      </dgm:t>
    </dgm:pt>
    <dgm:pt modelId="{DFA874ED-A11D-49D9-A9E6-438BA2F80EE7}" type="pres">
      <dgm:prSet presAssocID="{9BC8C0BF-8965-4548-9746-D4E87050F126}" presName="parentText" presStyleLbl="node1" presStyleIdx="0" presStyleCnt="1">
        <dgm:presLayoutVars>
          <dgm:chMax val="0"/>
          <dgm:bulletEnabled val="1"/>
        </dgm:presLayoutVars>
      </dgm:prSet>
      <dgm:spPr/>
      <dgm:t>
        <a:bodyPr/>
        <a:lstStyle/>
        <a:p>
          <a:endParaRPr lang="ru-RU"/>
        </a:p>
      </dgm:t>
    </dgm:pt>
    <dgm:pt modelId="{F2852FD8-0FB7-44BD-838D-567D46235416}" type="pres">
      <dgm:prSet presAssocID="{9BC8C0BF-8965-4548-9746-D4E87050F126}" presName="negativeSpace" presStyleCnt="0"/>
      <dgm:spPr/>
    </dgm:pt>
    <dgm:pt modelId="{858399DC-76BE-4C30-A434-096F72375996}" type="pres">
      <dgm:prSet presAssocID="{9BC8C0BF-8965-4548-9746-D4E87050F126}" presName="childText" presStyleLbl="conFgAcc1" presStyleIdx="0" presStyleCnt="1">
        <dgm:presLayoutVars>
          <dgm:bulletEnabled val="1"/>
        </dgm:presLayoutVars>
      </dgm:prSet>
      <dgm:spPr/>
      <dgm:t>
        <a:bodyPr/>
        <a:lstStyle/>
        <a:p>
          <a:endParaRPr lang="ru-RU"/>
        </a:p>
      </dgm:t>
    </dgm:pt>
  </dgm:ptLst>
  <dgm:cxnLst>
    <dgm:cxn modelId="{22DCB3E1-898F-4C23-9B91-A892DC079DDD}" srcId="{9BC8C0BF-8965-4548-9746-D4E87050F126}" destId="{E21D1F71-D8E0-4357-B889-8366AFECCEFB}" srcOrd="3" destOrd="0" parTransId="{3596136A-8731-4A10-AA7E-342EB4FAF739}" sibTransId="{0333D114-5107-4CC6-9EB3-050ABC099B4F}"/>
    <dgm:cxn modelId="{7218A1BC-9488-495D-8A37-AB09DD37C4C7}" type="presOf" srcId="{5A867536-121D-44AF-A373-41BF5665F5CA}" destId="{858399DC-76BE-4C30-A434-096F72375996}" srcOrd="0" destOrd="2" presId="urn:microsoft.com/office/officeart/2005/8/layout/list1"/>
    <dgm:cxn modelId="{E70DF516-8001-455A-AB71-5B4644A7C49C}" type="presOf" srcId="{EA4481D4-35F4-437D-8979-E0D90B94A554}" destId="{858399DC-76BE-4C30-A434-096F72375996}" srcOrd="0" destOrd="1" presId="urn:microsoft.com/office/officeart/2005/8/layout/list1"/>
    <dgm:cxn modelId="{D4F2B0BE-3D1A-40A3-9CB9-9526229C3A16}" type="presOf" srcId="{FC4E5667-83FA-4E4B-A722-8CC537C51F90}" destId="{6C4607A4-02F2-4627-873B-F44BB6613BDC}" srcOrd="0" destOrd="0" presId="urn:microsoft.com/office/officeart/2005/8/layout/list1"/>
    <dgm:cxn modelId="{61FC0E9C-6ADD-4A9B-8BA5-66FDF7E13620}" srcId="{9BC8C0BF-8965-4548-9746-D4E87050F126}" destId="{536CAE06-E653-4E23-89A3-D3FC74D76CCF}" srcOrd="4" destOrd="0" parTransId="{508983CE-5D35-490D-B437-0A4502773A51}" sibTransId="{48897AEA-2A23-4605-8A5C-A47B229F7050}"/>
    <dgm:cxn modelId="{F195BD93-E144-4E42-97E7-FBDC263D8416}" type="presOf" srcId="{E21D1F71-D8E0-4357-B889-8366AFECCEFB}" destId="{858399DC-76BE-4C30-A434-096F72375996}" srcOrd="0" destOrd="3" presId="urn:microsoft.com/office/officeart/2005/8/layout/list1"/>
    <dgm:cxn modelId="{B64685B4-E56A-4BD2-8EB8-DFE528F35825}" srcId="{9BC8C0BF-8965-4548-9746-D4E87050F126}" destId="{5A867536-121D-44AF-A373-41BF5665F5CA}" srcOrd="2" destOrd="0" parTransId="{DF203839-A520-45A0-A163-4C717DD7C14C}" sibTransId="{0D869B2F-4C3F-48F2-A484-E538BEBEF71C}"/>
    <dgm:cxn modelId="{9673E41B-9A32-4E70-9337-8A35BB7FB4B8}" type="presOf" srcId="{9BC8C0BF-8965-4548-9746-D4E87050F126}" destId="{DFA874ED-A11D-49D9-A9E6-438BA2F80EE7}" srcOrd="1" destOrd="0" presId="urn:microsoft.com/office/officeart/2005/8/layout/list1"/>
    <dgm:cxn modelId="{3AD9DC7A-5F0B-4B2D-BBB8-B9882D1E068A}" srcId="{9BC8C0BF-8965-4548-9746-D4E87050F126}" destId="{EA4481D4-35F4-437D-8979-E0D90B94A554}" srcOrd="1" destOrd="0" parTransId="{6EB7984D-C197-44D0-8366-FC138866C675}" sibTransId="{AABAF4B5-FAE6-40B3-A939-6C71D3C9C560}"/>
    <dgm:cxn modelId="{B12D8F7C-70D8-48D8-82A3-2C449C910EA3}" type="presOf" srcId="{536CAE06-E653-4E23-89A3-D3FC74D76CCF}" destId="{858399DC-76BE-4C30-A434-096F72375996}" srcOrd="0" destOrd="4" presId="urn:microsoft.com/office/officeart/2005/8/layout/list1"/>
    <dgm:cxn modelId="{B2FDCED0-B96A-4516-A402-AE5AF00C65B1}" type="presOf" srcId="{9BC8C0BF-8965-4548-9746-D4E87050F126}" destId="{21A27BB5-3B5F-4EF7-9784-6F16F2270A88}" srcOrd="0" destOrd="0" presId="urn:microsoft.com/office/officeart/2005/8/layout/list1"/>
    <dgm:cxn modelId="{63C6912E-E7CE-4A3C-A8C9-B3EB1CF20AFA}" srcId="{FC4E5667-83FA-4E4B-A722-8CC537C51F90}" destId="{9BC8C0BF-8965-4548-9746-D4E87050F126}" srcOrd="0" destOrd="0" parTransId="{7B902241-A891-49F6-9415-4E99A41CA146}" sibTransId="{4A1EB7D1-F248-4AE8-8121-91E82201E1BD}"/>
    <dgm:cxn modelId="{BE0D0B07-E6F0-4DA1-8434-2BA4788F3464}" type="presOf" srcId="{0B7AE0C3-2A8C-4FAA-97C8-428787941CC1}" destId="{858399DC-76BE-4C30-A434-096F72375996}" srcOrd="0" destOrd="0" presId="urn:microsoft.com/office/officeart/2005/8/layout/list1"/>
    <dgm:cxn modelId="{A63BD1D5-7ADF-4570-927D-550C3C4D0C84}" srcId="{9BC8C0BF-8965-4548-9746-D4E87050F126}" destId="{9807760B-681C-412A-B990-386228C9040F}" srcOrd="5" destOrd="0" parTransId="{BF10F4D5-BC1F-4DDB-BBB4-7859AEF94E00}" sibTransId="{CFC3D6B1-64EC-4B11-A70B-C4DD7E29C6C6}"/>
    <dgm:cxn modelId="{7FE4C9F0-6DAE-4A19-9DB6-4CB614E93A42}" type="presOf" srcId="{9807760B-681C-412A-B990-386228C9040F}" destId="{858399DC-76BE-4C30-A434-096F72375996}" srcOrd="0" destOrd="5" presId="urn:microsoft.com/office/officeart/2005/8/layout/list1"/>
    <dgm:cxn modelId="{77C5D7AD-4AA9-4BAD-9326-7568278A08DC}" srcId="{9BC8C0BF-8965-4548-9746-D4E87050F126}" destId="{0B7AE0C3-2A8C-4FAA-97C8-428787941CC1}" srcOrd="0" destOrd="0" parTransId="{1846EEEA-96CB-46B6-84C9-263B1D225B57}" sibTransId="{9A8272EC-65AC-4B13-A6BF-3EAA30B7D2FE}"/>
    <dgm:cxn modelId="{27A2D628-3ADD-40A9-98B6-99ACEFC592C7}" type="presParOf" srcId="{6C4607A4-02F2-4627-873B-F44BB6613BDC}" destId="{FEF94AE1-AB6B-40FE-A586-F44FCC6E5861}" srcOrd="0" destOrd="0" presId="urn:microsoft.com/office/officeart/2005/8/layout/list1"/>
    <dgm:cxn modelId="{5619C120-5CAA-4AC1-B1CA-8573D00D812A}" type="presParOf" srcId="{FEF94AE1-AB6B-40FE-A586-F44FCC6E5861}" destId="{21A27BB5-3B5F-4EF7-9784-6F16F2270A88}" srcOrd="0" destOrd="0" presId="urn:microsoft.com/office/officeart/2005/8/layout/list1"/>
    <dgm:cxn modelId="{0AD30ABF-5543-4A4B-A7D5-23728152C34C}" type="presParOf" srcId="{FEF94AE1-AB6B-40FE-A586-F44FCC6E5861}" destId="{DFA874ED-A11D-49D9-A9E6-438BA2F80EE7}" srcOrd="1" destOrd="0" presId="urn:microsoft.com/office/officeart/2005/8/layout/list1"/>
    <dgm:cxn modelId="{63E05CCA-F351-443F-B0A8-905B6FE64906}" type="presParOf" srcId="{6C4607A4-02F2-4627-873B-F44BB6613BDC}" destId="{F2852FD8-0FB7-44BD-838D-567D46235416}" srcOrd="1" destOrd="0" presId="urn:microsoft.com/office/officeart/2005/8/layout/list1"/>
    <dgm:cxn modelId="{936534DE-023C-48CC-9FA6-165DEE11E4AF}" type="presParOf" srcId="{6C4607A4-02F2-4627-873B-F44BB6613BDC}" destId="{858399DC-76BE-4C30-A434-096F7237599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3DB21C-F87B-4DF7-9D03-BBB3743D465E}"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ru-RU"/>
        </a:p>
      </dgm:t>
    </dgm:pt>
    <dgm:pt modelId="{9C1EA98E-A837-47C9-BEBF-6F401F39FD47}">
      <dgm:prSet>
        <dgm:style>
          <a:lnRef idx="1">
            <a:schemeClr val="accent3"/>
          </a:lnRef>
          <a:fillRef idx="2">
            <a:schemeClr val="accent3"/>
          </a:fillRef>
          <a:effectRef idx="1">
            <a:schemeClr val="accent3"/>
          </a:effectRef>
          <a:fontRef idx="minor">
            <a:schemeClr val="dk1"/>
          </a:fontRef>
        </dgm:style>
      </dgm:prSet>
      <dgm:spPr/>
      <dgm:t>
        <a:bodyPr/>
        <a:lstStyle/>
        <a:p>
          <a:pPr rtl="0"/>
          <a:r>
            <a:rPr lang="az-Latn-AZ" i="1" u="none" dirty="0" smtClean="0">
              <a:latin typeface="Times New Roman" pitchFamily="18" charset="0"/>
              <a:cs typeface="Times New Roman" pitchFamily="18" charset="0"/>
            </a:rPr>
            <a:t>	Marketinq fəaliyyəti aşağıdakı prinsiplərə riayət olunmaqla həyata keçirilir:</a:t>
          </a:r>
          <a:endParaRPr lang="ru-RU" u="none" dirty="0">
            <a:latin typeface="Times New Roman" pitchFamily="18" charset="0"/>
            <a:cs typeface="Times New Roman" pitchFamily="18" charset="0"/>
          </a:endParaRPr>
        </a:p>
      </dgm:t>
    </dgm:pt>
    <dgm:pt modelId="{BE48E390-FC10-4E56-80EF-C76CE49BA89F}" type="parTrans" cxnId="{B7EBC1EC-22F5-4681-9471-43236130618B}">
      <dgm:prSet/>
      <dgm:spPr/>
      <dgm:t>
        <a:bodyPr/>
        <a:lstStyle/>
        <a:p>
          <a:endParaRPr lang="ru-RU"/>
        </a:p>
      </dgm:t>
    </dgm:pt>
    <dgm:pt modelId="{03150553-07DA-4D26-A0BD-8A086A719A7D}" type="sibTrans" cxnId="{B7EBC1EC-22F5-4681-9471-43236130618B}">
      <dgm:prSet/>
      <dgm:spPr/>
      <dgm:t>
        <a:bodyPr/>
        <a:lstStyle/>
        <a:p>
          <a:endParaRPr lang="ru-RU"/>
        </a:p>
      </dgm:t>
    </dgm:pt>
    <dgm:pt modelId="{7653B913-0C21-42FC-B002-DC66EA21D3B5}">
      <dgm:prSet/>
      <dgm:spPr>
        <a:solidFill>
          <a:schemeClr val="accent1">
            <a:lumMod val="20000"/>
            <a:lumOff val="80000"/>
          </a:schemeClr>
        </a:solidFill>
      </dgm:spPr>
      <dgm:t>
        <a:bodyPr/>
        <a:lstStyle/>
        <a:p>
          <a:pPr rtl="0"/>
          <a:r>
            <a:rPr lang="az-Latn-AZ" i="1" dirty="0" smtClean="0">
              <a:solidFill>
                <a:schemeClr val="accent6"/>
              </a:solidFill>
              <a:latin typeface="Times New Roman" pitchFamily="18" charset="0"/>
              <a:cs typeface="Times New Roman" pitchFamily="18" charset="0"/>
            </a:rPr>
            <a:t>Təsərrüfat qərarlarının qəbul edilməsi zamanı istehlakçıların təlabatlarının nəzərə alınması;</a:t>
          </a:r>
          <a:endParaRPr lang="ru-RU" dirty="0">
            <a:solidFill>
              <a:schemeClr val="accent6"/>
            </a:solidFill>
            <a:latin typeface="Times New Roman" pitchFamily="18" charset="0"/>
            <a:cs typeface="Times New Roman" pitchFamily="18" charset="0"/>
          </a:endParaRPr>
        </a:p>
      </dgm:t>
    </dgm:pt>
    <dgm:pt modelId="{FA4A2AEA-733F-4299-BBCA-30D56B807E87}" type="parTrans" cxnId="{94542F9D-FC17-40E3-8070-FE15570A9887}">
      <dgm:prSet/>
      <dgm:spPr/>
      <dgm:t>
        <a:bodyPr/>
        <a:lstStyle/>
        <a:p>
          <a:endParaRPr lang="ru-RU"/>
        </a:p>
      </dgm:t>
    </dgm:pt>
    <dgm:pt modelId="{C64BD7B4-418C-4462-AB4B-2F3BA7B41458}" type="sibTrans" cxnId="{94542F9D-FC17-40E3-8070-FE15570A9887}">
      <dgm:prSet/>
      <dgm:spPr/>
      <dgm:t>
        <a:bodyPr/>
        <a:lstStyle/>
        <a:p>
          <a:endParaRPr lang="ru-RU"/>
        </a:p>
      </dgm:t>
    </dgm:pt>
    <dgm:pt modelId="{F638C3B3-04DC-4469-9B9D-1309D7CA8832}">
      <dgm:prSet/>
      <dgm:spPr>
        <a:solidFill>
          <a:schemeClr val="accent1">
            <a:lumMod val="20000"/>
            <a:lumOff val="80000"/>
          </a:schemeClr>
        </a:solidFill>
      </dgm:spPr>
      <dgm:t>
        <a:bodyPr/>
        <a:lstStyle/>
        <a:p>
          <a:pPr rtl="0"/>
          <a:r>
            <a:rPr lang="az-Latn-AZ" i="1" dirty="0" smtClean="0">
              <a:solidFill>
                <a:schemeClr val="accent6"/>
              </a:solidFill>
              <a:latin typeface="Times New Roman" pitchFamily="18" charset="0"/>
              <a:cs typeface="Times New Roman" pitchFamily="18" charset="0"/>
            </a:rPr>
            <a:t>İstehsalın bazarın təlabatına, tələbin quruluşuna uyğunlaşdırılması;</a:t>
          </a:r>
          <a:endParaRPr lang="ru-RU" dirty="0">
            <a:solidFill>
              <a:schemeClr val="accent6"/>
            </a:solidFill>
            <a:latin typeface="Times New Roman" pitchFamily="18" charset="0"/>
            <a:cs typeface="Times New Roman" pitchFamily="18" charset="0"/>
          </a:endParaRPr>
        </a:p>
      </dgm:t>
    </dgm:pt>
    <dgm:pt modelId="{F9E05988-1BD5-4404-8E2A-057EE89AACDB}" type="parTrans" cxnId="{6A2E64C7-B224-4F6A-B20D-5F7533AF883B}">
      <dgm:prSet/>
      <dgm:spPr/>
      <dgm:t>
        <a:bodyPr/>
        <a:lstStyle/>
        <a:p>
          <a:endParaRPr lang="ru-RU"/>
        </a:p>
      </dgm:t>
    </dgm:pt>
    <dgm:pt modelId="{E37C2529-8419-44EE-95A8-7DE5841A6F21}" type="sibTrans" cxnId="{6A2E64C7-B224-4F6A-B20D-5F7533AF883B}">
      <dgm:prSet/>
      <dgm:spPr/>
      <dgm:t>
        <a:bodyPr/>
        <a:lstStyle/>
        <a:p>
          <a:endParaRPr lang="ru-RU"/>
        </a:p>
      </dgm:t>
    </dgm:pt>
    <dgm:pt modelId="{FE5A4A41-0463-4508-980F-D3533CBEC8DA}">
      <dgm:prSet/>
      <dgm:spPr>
        <a:solidFill>
          <a:schemeClr val="accent1">
            <a:lumMod val="20000"/>
            <a:lumOff val="80000"/>
          </a:schemeClr>
        </a:solidFill>
      </dgm:spPr>
      <dgm:t>
        <a:bodyPr/>
        <a:lstStyle/>
        <a:p>
          <a:pPr rtl="0"/>
          <a:r>
            <a:rPr lang="az-Latn-AZ" i="1" dirty="0" smtClean="0">
              <a:solidFill>
                <a:schemeClr val="accent6"/>
              </a:solidFill>
              <a:latin typeface="Times New Roman" pitchFamily="18" charset="0"/>
              <a:cs typeface="Times New Roman" pitchFamily="18" charset="0"/>
            </a:rPr>
            <a:t>Bütün mümkün vasitələrlə istehlakçılara təsir edilməsi, təlabatın yaradılması;</a:t>
          </a:r>
          <a:endParaRPr lang="ru-RU" dirty="0">
            <a:solidFill>
              <a:schemeClr val="accent6"/>
            </a:solidFill>
            <a:latin typeface="Times New Roman" pitchFamily="18" charset="0"/>
            <a:cs typeface="Times New Roman" pitchFamily="18" charset="0"/>
          </a:endParaRPr>
        </a:p>
      </dgm:t>
    </dgm:pt>
    <dgm:pt modelId="{44BA3E30-C513-4E67-A07B-F714DACB212C}" type="parTrans" cxnId="{0453DA92-5E3A-4637-B806-7FB4BB6CEDDC}">
      <dgm:prSet/>
      <dgm:spPr/>
      <dgm:t>
        <a:bodyPr/>
        <a:lstStyle/>
        <a:p>
          <a:endParaRPr lang="ru-RU"/>
        </a:p>
      </dgm:t>
    </dgm:pt>
    <dgm:pt modelId="{CBCB16A4-0A83-41E6-AC94-B6352F0393EE}" type="sibTrans" cxnId="{0453DA92-5E3A-4637-B806-7FB4BB6CEDDC}">
      <dgm:prSet/>
      <dgm:spPr/>
      <dgm:t>
        <a:bodyPr/>
        <a:lstStyle/>
        <a:p>
          <a:endParaRPr lang="ru-RU"/>
        </a:p>
      </dgm:t>
    </dgm:pt>
    <dgm:pt modelId="{DFEC9526-20D5-4D1B-A04F-0E6215F8D223}">
      <dgm:prSet/>
      <dgm:spPr>
        <a:solidFill>
          <a:schemeClr val="accent1">
            <a:lumMod val="20000"/>
            <a:lumOff val="80000"/>
          </a:schemeClr>
        </a:solidFill>
      </dgm:spPr>
      <dgm:t>
        <a:bodyPr/>
        <a:lstStyle/>
        <a:p>
          <a:pPr rtl="0"/>
          <a:r>
            <a:rPr lang="az-Latn-AZ" i="1" dirty="0" smtClean="0">
              <a:solidFill>
                <a:schemeClr val="accent6"/>
              </a:solidFill>
              <a:latin typeface="Times New Roman" pitchFamily="18" charset="0"/>
              <a:cs typeface="Times New Roman" pitchFamily="18" charset="0"/>
            </a:rPr>
            <a:t>İstehsal – satış fəaliyyətinin yüksək effektivliklə həyata keçirilməsi;</a:t>
          </a:r>
          <a:endParaRPr lang="ru-RU" dirty="0">
            <a:solidFill>
              <a:schemeClr val="accent6"/>
            </a:solidFill>
            <a:latin typeface="Times New Roman" pitchFamily="18" charset="0"/>
            <a:cs typeface="Times New Roman" pitchFamily="18" charset="0"/>
          </a:endParaRPr>
        </a:p>
      </dgm:t>
    </dgm:pt>
    <dgm:pt modelId="{D186AFF1-45AF-45DC-9F6E-91AC65DCB980}" type="parTrans" cxnId="{39DA4FCD-6D6A-47C6-AC39-7296D1A38259}">
      <dgm:prSet/>
      <dgm:spPr/>
      <dgm:t>
        <a:bodyPr/>
        <a:lstStyle/>
        <a:p>
          <a:endParaRPr lang="ru-RU"/>
        </a:p>
      </dgm:t>
    </dgm:pt>
    <dgm:pt modelId="{5C944516-77E1-4486-8F3C-6F01A0175843}" type="sibTrans" cxnId="{39DA4FCD-6D6A-47C6-AC39-7296D1A38259}">
      <dgm:prSet/>
      <dgm:spPr/>
      <dgm:t>
        <a:bodyPr/>
        <a:lstStyle/>
        <a:p>
          <a:endParaRPr lang="ru-RU"/>
        </a:p>
      </dgm:t>
    </dgm:pt>
    <dgm:pt modelId="{DE5D29D7-E68A-46DF-ADC5-185055745BEB}" type="pres">
      <dgm:prSet presAssocID="{B73DB21C-F87B-4DF7-9D03-BBB3743D465E}" presName="linear" presStyleCnt="0">
        <dgm:presLayoutVars>
          <dgm:animLvl val="lvl"/>
          <dgm:resizeHandles val="exact"/>
        </dgm:presLayoutVars>
      </dgm:prSet>
      <dgm:spPr/>
      <dgm:t>
        <a:bodyPr/>
        <a:lstStyle/>
        <a:p>
          <a:endParaRPr lang="ru-RU"/>
        </a:p>
      </dgm:t>
    </dgm:pt>
    <dgm:pt modelId="{D7C094EA-0AE5-4FF0-B1F0-E995B87A2CC1}" type="pres">
      <dgm:prSet presAssocID="{9C1EA98E-A837-47C9-BEBF-6F401F39FD47}" presName="parentText" presStyleLbl="node1" presStyleIdx="0" presStyleCnt="1" custScaleY="19075">
        <dgm:presLayoutVars>
          <dgm:chMax val="0"/>
          <dgm:bulletEnabled val="1"/>
        </dgm:presLayoutVars>
      </dgm:prSet>
      <dgm:spPr/>
      <dgm:t>
        <a:bodyPr/>
        <a:lstStyle/>
        <a:p>
          <a:endParaRPr lang="ru-RU"/>
        </a:p>
      </dgm:t>
    </dgm:pt>
    <dgm:pt modelId="{CC7DF674-1A5A-44E1-B318-CC89743F33D1}" type="pres">
      <dgm:prSet presAssocID="{9C1EA98E-A837-47C9-BEBF-6F401F39FD47}" presName="childText" presStyleLbl="revTx" presStyleIdx="0" presStyleCnt="1" custScaleY="20847">
        <dgm:presLayoutVars>
          <dgm:bulletEnabled val="1"/>
        </dgm:presLayoutVars>
      </dgm:prSet>
      <dgm:spPr/>
      <dgm:t>
        <a:bodyPr/>
        <a:lstStyle/>
        <a:p>
          <a:endParaRPr lang="ru-RU"/>
        </a:p>
      </dgm:t>
    </dgm:pt>
  </dgm:ptLst>
  <dgm:cxnLst>
    <dgm:cxn modelId="{34AC577A-6545-46D6-A233-0E3CCEE20A0A}" type="presOf" srcId="{9C1EA98E-A837-47C9-BEBF-6F401F39FD47}" destId="{D7C094EA-0AE5-4FF0-B1F0-E995B87A2CC1}" srcOrd="0" destOrd="0" presId="urn:microsoft.com/office/officeart/2005/8/layout/vList2"/>
    <dgm:cxn modelId="{6A2E64C7-B224-4F6A-B20D-5F7533AF883B}" srcId="{9C1EA98E-A837-47C9-BEBF-6F401F39FD47}" destId="{F638C3B3-04DC-4469-9B9D-1309D7CA8832}" srcOrd="1" destOrd="0" parTransId="{F9E05988-1BD5-4404-8E2A-057EE89AACDB}" sibTransId="{E37C2529-8419-44EE-95A8-7DE5841A6F21}"/>
    <dgm:cxn modelId="{CBA8562B-7449-4B7F-8C17-8FF2C4B2E09C}" type="presOf" srcId="{7653B913-0C21-42FC-B002-DC66EA21D3B5}" destId="{CC7DF674-1A5A-44E1-B318-CC89743F33D1}" srcOrd="0" destOrd="0" presId="urn:microsoft.com/office/officeart/2005/8/layout/vList2"/>
    <dgm:cxn modelId="{B7EBC1EC-22F5-4681-9471-43236130618B}" srcId="{B73DB21C-F87B-4DF7-9D03-BBB3743D465E}" destId="{9C1EA98E-A837-47C9-BEBF-6F401F39FD47}" srcOrd="0" destOrd="0" parTransId="{BE48E390-FC10-4E56-80EF-C76CE49BA89F}" sibTransId="{03150553-07DA-4D26-A0BD-8A086A719A7D}"/>
    <dgm:cxn modelId="{39DA4FCD-6D6A-47C6-AC39-7296D1A38259}" srcId="{9C1EA98E-A837-47C9-BEBF-6F401F39FD47}" destId="{DFEC9526-20D5-4D1B-A04F-0E6215F8D223}" srcOrd="3" destOrd="0" parTransId="{D186AFF1-45AF-45DC-9F6E-91AC65DCB980}" sibTransId="{5C944516-77E1-4486-8F3C-6F01A0175843}"/>
    <dgm:cxn modelId="{0705A006-E926-4AD0-9E0A-C9497E83D476}" type="presOf" srcId="{DFEC9526-20D5-4D1B-A04F-0E6215F8D223}" destId="{CC7DF674-1A5A-44E1-B318-CC89743F33D1}" srcOrd="0" destOrd="3" presId="urn:microsoft.com/office/officeart/2005/8/layout/vList2"/>
    <dgm:cxn modelId="{0453DA92-5E3A-4637-B806-7FB4BB6CEDDC}" srcId="{9C1EA98E-A837-47C9-BEBF-6F401F39FD47}" destId="{FE5A4A41-0463-4508-980F-D3533CBEC8DA}" srcOrd="2" destOrd="0" parTransId="{44BA3E30-C513-4E67-A07B-F714DACB212C}" sibTransId="{CBCB16A4-0A83-41E6-AC94-B6352F0393EE}"/>
    <dgm:cxn modelId="{94542F9D-FC17-40E3-8070-FE15570A9887}" srcId="{9C1EA98E-A837-47C9-BEBF-6F401F39FD47}" destId="{7653B913-0C21-42FC-B002-DC66EA21D3B5}" srcOrd="0" destOrd="0" parTransId="{FA4A2AEA-733F-4299-BBCA-30D56B807E87}" sibTransId="{C64BD7B4-418C-4462-AB4B-2F3BA7B41458}"/>
    <dgm:cxn modelId="{94E89237-90B6-498C-9882-ACB5F71F63DF}" type="presOf" srcId="{F638C3B3-04DC-4469-9B9D-1309D7CA8832}" destId="{CC7DF674-1A5A-44E1-B318-CC89743F33D1}" srcOrd="0" destOrd="1" presId="urn:microsoft.com/office/officeart/2005/8/layout/vList2"/>
    <dgm:cxn modelId="{2E9D6356-0BDA-4A2B-A856-02333C2A349A}" type="presOf" srcId="{FE5A4A41-0463-4508-980F-D3533CBEC8DA}" destId="{CC7DF674-1A5A-44E1-B318-CC89743F33D1}" srcOrd="0" destOrd="2" presId="urn:microsoft.com/office/officeart/2005/8/layout/vList2"/>
    <dgm:cxn modelId="{27F1DD63-2CEB-496C-B6A0-442D18350DB0}" type="presOf" srcId="{B73DB21C-F87B-4DF7-9D03-BBB3743D465E}" destId="{DE5D29D7-E68A-46DF-ADC5-185055745BEB}" srcOrd="0" destOrd="0" presId="urn:microsoft.com/office/officeart/2005/8/layout/vList2"/>
    <dgm:cxn modelId="{24149A68-97E2-4AEB-9284-B08284A53EDF}" type="presParOf" srcId="{DE5D29D7-E68A-46DF-ADC5-185055745BEB}" destId="{D7C094EA-0AE5-4FF0-B1F0-E995B87A2CC1}" srcOrd="0" destOrd="0" presId="urn:microsoft.com/office/officeart/2005/8/layout/vList2"/>
    <dgm:cxn modelId="{FC718259-7AF8-4286-87EC-7EE0F9AFD88C}" type="presParOf" srcId="{DE5D29D7-E68A-46DF-ADC5-185055745BEB}" destId="{CC7DF674-1A5A-44E1-B318-CC89743F33D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3F6B0E1-3E40-48D7-B226-DBAD87F922AA}"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ru-RU"/>
        </a:p>
      </dgm:t>
    </dgm:pt>
    <dgm:pt modelId="{8EE04E58-83D5-4EC6-81C4-5A81F701F95D}">
      <dgm:prSet/>
      <dgm:spPr>
        <a:solidFill>
          <a:schemeClr val="accent5">
            <a:lumMod val="20000"/>
            <a:lumOff val="80000"/>
          </a:schemeClr>
        </a:solidFill>
      </dgm:spPr>
      <dgm:t>
        <a:bodyPr/>
        <a:lstStyle/>
        <a:p>
          <a:pPr rtl="0"/>
          <a:r>
            <a:rPr lang="az-Latn-AZ" i="1" dirty="0" smtClean="0">
              <a:solidFill>
                <a:srgbClr val="C00000"/>
              </a:solidFill>
              <a:latin typeface="Times New Roman" pitchFamily="18" charset="0"/>
              <a:cs typeface="Times New Roman" pitchFamily="18" charset="0"/>
            </a:rPr>
            <a:t>       </a:t>
          </a:r>
          <a:r>
            <a:rPr lang="az-Latn-AZ" i="1" u="sng" dirty="0" smtClean="0">
              <a:solidFill>
                <a:srgbClr val="C00000"/>
              </a:solidFill>
              <a:latin typeface="Times New Roman" pitchFamily="18" charset="0"/>
              <a:cs typeface="Times New Roman" pitchFamily="18" charset="0"/>
            </a:rPr>
            <a:t>Marketinq prosesinə iki aspektdən:</a:t>
          </a:r>
          <a:r>
            <a:rPr lang="az-Latn-AZ" i="1" dirty="0" smtClean="0">
              <a:solidFill>
                <a:srgbClr val="C00000"/>
              </a:solidFill>
              <a:latin typeface="Times New Roman" pitchFamily="18" charset="0"/>
              <a:cs typeface="Times New Roman" pitchFamily="18" charset="0"/>
            </a:rPr>
            <a:t> </a:t>
          </a:r>
        </a:p>
        <a:p>
          <a:pPr rtl="0"/>
          <a:r>
            <a:rPr lang="az-Latn-AZ" i="1" dirty="0" smtClean="0">
              <a:latin typeface="Times New Roman" pitchFamily="18" charset="0"/>
              <a:cs typeface="Times New Roman" pitchFamily="18" charset="0"/>
            </a:rPr>
            <a:t>1) Təlabatın aşkar edilməsi və ödənilməsi və 2) Müəssisənin resurslarının bazarın təlabatına uyğunlaşdırılması aspektindən yanaşırlar.</a:t>
          </a:r>
          <a:endParaRPr lang="ru-RU" i="1" dirty="0">
            <a:latin typeface="Times New Roman" pitchFamily="18" charset="0"/>
            <a:cs typeface="Times New Roman" pitchFamily="18" charset="0"/>
          </a:endParaRPr>
        </a:p>
      </dgm:t>
    </dgm:pt>
    <dgm:pt modelId="{7D28C414-D251-43AB-89AC-578B91F7195E}" type="parTrans" cxnId="{7DBD5FEB-CD1E-4512-8213-674E9AE9D495}">
      <dgm:prSet/>
      <dgm:spPr/>
      <dgm:t>
        <a:bodyPr/>
        <a:lstStyle/>
        <a:p>
          <a:endParaRPr lang="ru-RU"/>
        </a:p>
      </dgm:t>
    </dgm:pt>
    <dgm:pt modelId="{51E6368A-9EC3-43BC-B1B3-970502CB2CC2}" type="sibTrans" cxnId="{7DBD5FEB-CD1E-4512-8213-674E9AE9D495}">
      <dgm:prSet/>
      <dgm:spPr/>
      <dgm:t>
        <a:bodyPr/>
        <a:lstStyle/>
        <a:p>
          <a:endParaRPr lang="ru-RU"/>
        </a:p>
      </dgm:t>
    </dgm:pt>
    <dgm:pt modelId="{E1784DB8-77A5-44D7-B06B-3CDD64BE0B3B}" type="pres">
      <dgm:prSet presAssocID="{73F6B0E1-3E40-48D7-B226-DBAD87F922AA}" presName="linear" presStyleCnt="0">
        <dgm:presLayoutVars>
          <dgm:animLvl val="lvl"/>
          <dgm:resizeHandles val="exact"/>
        </dgm:presLayoutVars>
      </dgm:prSet>
      <dgm:spPr/>
      <dgm:t>
        <a:bodyPr/>
        <a:lstStyle/>
        <a:p>
          <a:endParaRPr lang="ru-RU"/>
        </a:p>
      </dgm:t>
    </dgm:pt>
    <dgm:pt modelId="{F28F6D29-3D8E-42CF-83CC-FBC554061153}" type="pres">
      <dgm:prSet presAssocID="{8EE04E58-83D5-4EC6-81C4-5A81F701F95D}" presName="parentText" presStyleLbl="node1" presStyleIdx="0" presStyleCnt="1">
        <dgm:presLayoutVars>
          <dgm:chMax val="0"/>
          <dgm:bulletEnabled val="1"/>
        </dgm:presLayoutVars>
      </dgm:prSet>
      <dgm:spPr/>
      <dgm:t>
        <a:bodyPr/>
        <a:lstStyle/>
        <a:p>
          <a:endParaRPr lang="ru-RU"/>
        </a:p>
      </dgm:t>
    </dgm:pt>
  </dgm:ptLst>
  <dgm:cxnLst>
    <dgm:cxn modelId="{E652FC98-560A-4079-A0E6-A04C03C252FC}" type="presOf" srcId="{73F6B0E1-3E40-48D7-B226-DBAD87F922AA}" destId="{E1784DB8-77A5-44D7-B06B-3CDD64BE0B3B}" srcOrd="0" destOrd="0" presId="urn:microsoft.com/office/officeart/2005/8/layout/vList2"/>
    <dgm:cxn modelId="{7FAFB022-2B44-4160-B7D9-A86B7D953766}" type="presOf" srcId="{8EE04E58-83D5-4EC6-81C4-5A81F701F95D}" destId="{F28F6D29-3D8E-42CF-83CC-FBC554061153}" srcOrd="0" destOrd="0" presId="urn:microsoft.com/office/officeart/2005/8/layout/vList2"/>
    <dgm:cxn modelId="{7DBD5FEB-CD1E-4512-8213-674E9AE9D495}" srcId="{73F6B0E1-3E40-48D7-B226-DBAD87F922AA}" destId="{8EE04E58-83D5-4EC6-81C4-5A81F701F95D}" srcOrd="0" destOrd="0" parTransId="{7D28C414-D251-43AB-89AC-578B91F7195E}" sibTransId="{51E6368A-9EC3-43BC-B1B3-970502CB2CC2}"/>
    <dgm:cxn modelId="{48718E7D-4D7A-4F67-AB2C-C052A61DE607}" type="presParOf" srcId="{E1784DB8-77A5-44D7-B06B-3CDD64BE0B3B}" destId="{F28F6D29-3D8E-42CF-83CC-FBC5540611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19A8F-F227-42F2-BE4E-2E604C475409}">
      <dsp:nvSpPr>
        <dsp:cNvPr id="0" name=""/>
        <dsp:cNvSpPr/>
      </dsp:nvSpPr>
      <dsp:spPr>
        <a:xfrm>
          <a:off x="0" y="902050"/>
          <a:ext cx="8208912" cy="296887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37103" tIns="1353820" rIns="637103" bIns="170688" numCol="1" spcCol="1270" anchor="t" anchorCtr="0">
          <a:noAutofit/>
        </a:bodyPr>
        <a:lstStyle/>
        <a:p>
          <a:pPr marL="228600" lvl="1" indent="-228600" algn="l" defTabSz="1066800" rtl="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Marketinq konsepsiyasının mahiyyəti və təkamülü</a:t>
          </a:r>
          <a:endParaRPr lang="ru-RU" sz="2400" kern="1200" dirty="0">
            <a:latin typeface="Times New Roman" pitchFamily="18" charset="0"/>
            <a:cs typeface="Times New Roman" pitchFamily="18" charset="0"/>
          </a:endParaRPr>
        </a:p>
        <a:p>
          <a:pPr marL="228600" lvl="1" indent="-228600" algn="l" defTabSz="1066800" rtl="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Marketinqin formaları</a:t>
          </a:r>
          <a:endParaRPr lang="ru-RU" sz="2400" b="1" kern="1200" dirty="0">
            <a:latin typeface="Times New Roman" pitchFamily="18" charset="0"/>
            <a:cs typeface="Times New Roman" pitchFamily="18" charset="0"/>
          </a:endParaRPr>
        </a:p>
        <a:p>
          <a:pPr marL="228600" lvl="1" indent="-228600" algn="l" defTabSz="1066800" rtl="0">
            <a:lnSpc>
              <a:spcPct val="90000"/>
            </a:lnSpc>
            <a:spcBef>
              <a:spcPct val="0"/>
            </a:spcBef>
            <a:spcAft>
              <a:spcPct val="15000"/>
            </a:spcAft>
            <a:buChar char="••"/>
          </a:pPr>
          <a:r>
            <a:rPr lang="az-Latn-AZ" sz="2400" b="0" i="1" kern="1200" dirty="0" smtClean="0">
              <a:latin typeface="Times New Roman" pitchFamily="18" charset="0"/>
              <a:cs typeface="Times New Roman" pitchFamily="18" charset="0"/>
            </a:rPr>
            <a:t>Marketinqin məqsədi, funksiyaları və </a:t>
          </a:r>
          <a:r>
            <a:rPr lang="az-Latn-AZ" sz="2400" i="1" kern="1200" dirty="0" smtClean="0">
              <a:latin typeface="Times New Roman" pitchFamily="18" charset="0"/>
              <a:cs typeface="Times New Roman" pitchFamily="18" charset="0"/>
            </a:rPr>
            <a:t>prinsipləri</a:t>
          </a:r>
          <a:endParaRPr lang="ru-RU" sz="2400" kern="1200" dirty="0">
            <a:latin typeface="Times New Roman" pitchFamily="18" charset="0"/>
            <a:cs typeface="Times New Roman" pitchFamily="18" charset="0"/>
          </a:endParaRPr>
        </a:p>
        <a:p>
          <a:pPr marL="228600" lvl="1" indent="-228600" algn="l" defTabSz="1066800" rtl="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Marketinq probleminin həllinə yanaşma metodu</a:t>
          </a:r>
          <a:endParaRPr lang="ru-RU" sz="2400" kern="1200" dirty="0">
            <a:latin typeface="Times New Roman" pitchFamily="18" charset="0"/>
            <a:cs typeface="Times New Roman" pitchFamily="18" charset="0"/>
          </a:endParaRPr>
        </a:p>
      </dsp:txBody>
      <dsp:txXfrm>
        <a:off x="0" y="902050"/>
        <a:ext cx="8208912" cy="2968875"/>
      </dsp:txXfrm>
    </dsp:sp>
    <dsp:sp modelId="{FD8EB06A-6DCF-4A9A-AC04-5E5D6F4311F0}">
      <dsp:nvSpPr>
        <dsp:cNvPr id="0" name=""/>
        <dsp:cNvSpPr/>
      </dsp:nvSpPr>
      <dsp:spPr>
        <a:xfrm>
          <a:off x="410445" y="377546"/>
          <a:ext cx="5746238" cy="1483903"/>
        </a:xfrm>
        <a:prstGeom prst="roundRect">
          <a:avLst/>
        </a:prstGeom>
        <a:gradFill rotWithShape="0">
          <a:gsLst>
            <a:gs pos="0">
              <a:schemeClr val="accent6">
                <a:alpha val="90000"/>
                <a:hueOff val="0"/>
                <a:satOff val="0"/>
                <a:lumOff val="0"/>
                <a:alphaOff val="0"/>
                <a:tint val="50000"/>
                <a:satMod val="300000"/>
              </a:schemeClr>
            </a:gs>
            <a:gs pos="35000">
              <a:schemeClr val="accent6">
                <a:alpha val="90000"/>
                <a:hueOff val="0"/>
                <a:satOff val="0"/>
                <a:lumOff val="0"/>
                <a:alphaOff val="0"/>
                <a:tint val="37000"/>
                <a:satMod val="300000"/>
              </a:schemeClr>
            </a:gs>
            <a:gs pos="100000">
              <a:schemeClr val="accent6">
                <a:alpha val="90000"/>
                <a:hueOff val="0"/>
                <a:satOff val="0"/>
                <a:lumOff val="0"/>
                <a:alphaOff val="0"/>
                <a:tint val="15000"/>
                <a:satMod val="350000"/>
              </a:schemeClr>
            </a:gs>
          </a:gsLst>
          <a:lin ang="16200000" scaled="1"/>
        </a:gradFill>
        <a:ln>
          <a:solidFill>
            <a:srgbClr val="C0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1244600" rtl="0">
            <a:lnSpc>
              <a:spcPct val="90000"/>
            </a:lnSpc>
            <a:spcBef>
              <a:spcPct val="0"/>
            </a:spcBef>
            <a:spcAft>
              <a:spcPct val="35000"/>
            </a:spcAft>
          </a:pPr>
          <a:r>
            <a:rPr lang="az-Latn-AZ" sz="2800" i="1" kern="1200" dirty="0" smtClean="0">
              <a:latin typeface="Times New Roman" pitchFamily="18" charset="0"/>
              <a:cs typeface="Times New Roman" pitchFamily="18" charset="0"/>
            </a:rPr>
            <a:t>Mövzunun planı:</a:t>
          </a:r>
          <a:endParaRPr lang="ru-RU" sz="2800" kern="1200" dirty="0">
            <a:latin typeface="Times New Roman" pitchFamily="18" charset="0"/>
            <a:cs typeface="Times New Roman" pitchFamily="18" charset="0"/>
          </a:endParaRPr>
        </a:p>
      </dsp:txBody>
      <dsp:txXfrm>
        <a:off x="482883" y="449984"/>
        <a:ext cx="5601362" cy="13390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E5E03-2DC6-4DA9-BA46-256C5BAE3B9C}">
      <dsp:nvSpPr>
        <dsp:cNvPr id="0" name=""/>
        <dsp:cNvSpPr/>
      </dsp:nvSpPr>
      <dsp:spPr>
        <a:xfrm>
          <a:off x="0" y="35354"/>
          <a:ext cx="7848872" cy="686232"/>
        </a:xfrm>
        <a:prstGeom prst="round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Məsələnin qoyuluşu</a:t>
          </a:r>
          <a:endParaRPr lang="ru-RU" sz="2400" i="1" kern="1200" dirty="0">
            <a:latin typeface="Times New Roman" pitchFamily="18" charset="0"/>
            <a:cs typeface="Times New Roman" pitchFamily="18" charset="0"/>
          </a:endParaRPr>
        </a:p>
      </dsp:txBody>
      <dsp:txXfrm>
        <a:off x="33499" y="68853"/>
        <a:ext cx="7781874" cy="619234"/>
      </dsp:txXfrm>
    </dsp:sp>
    <dsp:sp modelId="{A91D2C5F-7FD8-4F9E-80AE-A93CD3FD289A}">
      <dsp:nvSpPr>
        <dsp:cNvPr id="0" name=""/>
        <dsp:cNvSpPr/>
      </dsp:nvSpPr>
      <dsp:spPr>
        <a:xfrm>
          <a:off x="0" y="699524"/>
          <a:ext cx="7848872" cy="686232"/>
        </a:xfrm>
        <a:prstGeom prst="roundRect">
          <a:avLst/>
        </a:prstGeom>
        <a:solidFill>
          <a:schemeClr val="accent5">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İnformasiyaların toplanması və təhlili</a:t>
          </a:r>
          <a:endParaRPr lang="ru-RU" sz="2400" i="1" kern="1200">
            <a:latin typeface="Times New Roman" pitchFamily="18" charset="0"/>
            <a:cs typeface="Times New Roman" pitchFamily="18" charset="0"/>
          </a:endParaRPr>
        </a:p>
      </dsp:txBody>
      <dsp:txXfrm>
        <a:off x="33499" y="733023"/>
        <a:ext cx="7781874" cy="619234"/>
      </dsp:txXfrm>
    </dsp:sp>
    <dsp:sp modelId="{EF603070-DEA2-474C-B35B-E27C8D36A542}">
      <dsp:nvSpPr>
        <dsp:cNvPr id="0" name=""/>
        <dsp:cNvSpPr/>
      </dsp:nvSpPr>
      <dsp:spPr>
        <a:xfrm>
          <a:off x="0" y="1396585"/>
          <a:ext cx="7848872" cy="686232"/>
        </a:xfrm>
        <a:prstGeom prst="roundRect">
          <a:avLst/>
        </a:prstGeom>
        <a:solidFill>
          <a:schemeClr val="accent5">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Məqsədin müəyyənləşdirilməsi</a:t>
          </a:r>
          <a:endParaRPr lang="ru-RU" sz="2400" i="1" kern="1200" dirty="0">
            <a:latin typeface="Times New Roman" pitchFamily="18" charset="0"/>
            <a:cs typeface="Times New Roman" pitchFamily="18" charset="0"/>
          </a:endParaRPr>
        </a:p>
      </dsp:txBody>
      <dsp:txXfrm>
        <a:off x="33499" y="1430084"/>
        <a:ext cx="7781874" cy="619234"/>
      </dsp:txXfrm>
    </dsp:sp>
    <dsp:sp modelId="{C8B87602-FF1C-4628-8C9D-D7CA8D8D6FB0}">
      <dsp:nvSpPr>
        <dsp:cNvPr id="0" name=""/>
        <dsp:cNvSpPr/>
      </dsp:nvSpPr>
      <dsp:spPr>
        <a:xfrm>
          <a:off x="0" y="1984700"/>
          <a:ext cx="7848872" cy="686232"/>
        </a:xfrm>
        <a:prstGeom prst="roundRect">
          <a:avLst/>
        </a:prstGeom>
        <a:solidFill>
          <a:schemeClr val="accent5">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Marketinq strategiyasının hazırlanması</a:t>
          </a:r>
          <a:endParaRPr lang="ru-RU" sz="2400" i="1" kern="1200" dirty="0">
            <a:latin typeface="Times New Roman" pitchFamily="18" charset="0"/>
            <a:cs typeface="Times New Roman" pitchFamily="18" charset="0"/>
          </a:endParaRPr>
        </a:p>
      </dsp:txBody>
      <dsp:txXfrm>
        <a:off x="33499" y="2018199"/>
        <a:ext cx="7781874" cy="619234"/>
      </dsp:txXfrm>
    </dsp:sp>
    <dsp:sp modelId="{96C63B84-0C67-4FC4-9E8C-57F5BE528B21}">
      <dsp:nvSpPr>
        <dsp:cNvPr id="0" name=""/>
        <dsp:cNvSpPr/>
      </dsp:nvSpPr>
      <dsp:spPr>
        <a:xfrm>
          <a:off x="0" y="2796937"/>
          <a:ext cx="7848872" cy="686232"/>
        </a:xfrm>
        <a:prstGeom prst="roundRect">
          <a:avLst/>
        </a:prstGeom>
        <a:solidFill>
          <a:schemeClr val="accent5">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Marketinq strategiyasının realizasiyası</a:t>
          </a:r>
          <a:endParaRPr lang="ru-RU" sz="2400" i="1" kern="1200" dirty="0">
            <a:latin typeface="Times New Roman" pitchFamily="18" charset="0"/>
            <a:cs typeface="Times New Roman" pitchFamily="18" charset="0"/>
          </a:endParaRPr>
        </a:p>
      </dsp:txBody>
      <dsp:txXfrm>
        <a:off x="33499" y="2830436"/>
        <a:ext cx="7781874" cy="619234"/>
      </dsp:txXfrm>
    </dsp:sp>
    <dsp:sp modelId="{84EF31F9-E70F-4559-9DA4-AFE627A12314}">
      <dsp:nvSpPr>
        <dsp:cNvPr id="0" name=""/>
        <dsp:cNvSpPr/>
      </dsp:nvSpPr>
      <dsp:spPr>
        <a:xfrm>
          <a:off x="0" y="3487767"/>
          <a:ext cx="7848872" cy="686232"/>
        </a:xfrm>
        <a:prstGeom prst="round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smtClean="0">
              <a:latin typeface="Times New Roman" pitchFamily="18" charset="0"/>
              <a:cs typeface="Times New Roman" pitchFamily="18" charset="0"/>
            </a:rPr>
            <a:t>Marketinq tədbirlərinin yerinə yetirilməsinə nəzarət və fəaliyyətin qiymətləndirilməsi</a:t>
          </a:r>
          <a:endParaRPr lang="ru-RU" sz="2400" i="1" kern="1200" dirty="0">
            <a:latin typeface="Times New Roman" pitchFamily="18" charset="0"/>
            <a:cs typeface="Times New Roman" pitchFamily="18" charset="0"/>
          </a:endParaRPr>
        </a:p>
      </dsp:txBody>
      <dsp:txXfrm>
        <a:off x="33499" y="3521266"/>
        <a:ext cx="7781874" cy="6192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B2A30-4B93-4F8E-B25F-75375847A92E}">
      <dsp:nvSpPr>
        <dsp:cNvPr id="0" name=""/>
        <dsp:cNvSpPr/>
      </dsp:nvSpPr>
      <dsp:spPr>
        <a:xfrm>
          <a:off x="0" y="926"/>
          <a:ext cx="7632848" cy="436921"/>
        </a:xfrm>
        <a:prstGeom prst="round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Təlabatın öyrənilməsi</a:t>
          </a:r>
          <a:endParaRPr lang="ru-RU" sz="2000" kern="1200" dirty="0">
            <a:solidFill>
              <a:srgbClr val="C00000"/>
            </a:solidFill>
            <a:latin typeface="Times New Roman" pitchFamily="18" charset="0"/>
            <a:cs typeface="Times New Roman" pitchFamily="18" charset="0"/>
          </a:endParaRPr>
        </a:p>
      </dsp:txBody>
      <dsp:txXfrm>
        <a:off x="21329" y="22255"/>
        <a:ext cx="7590190" cy="394263"/>
      </dsp:txXfrm>
    </dsp:sp>
    <dsp:sp modelId="{E451737E-97F5-464F-8AFE-55B24D2A31B5}">
      <dsp:nvSpPr>
        <dsp:cNvPr id="0" name=""/>
        <dsp:cNvSpPr/>
      </dsp:nvSpPr>
      <dsp:spPr>
        <a:xfrm>
          <a:off x="0" y="451291"/>
          <a:ext cx="7632848" cy="436921"/>
        </a:xfrm>
        <a:prstGeom prst="roundRect">
          <a:avLst/>
        </a:prstGeom>
        <a:solidFill>
          <a:schemeClr val="accent4">
            <a:alpha val="90000"/>
            <a:hueOff val="0"/>
            <a:satOff val="0"/>
            <a:lumOff val="0"/>
            <a:alphaOff val="-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Məhsul satışı imkanlarının təhlili</a:t>
          </a:r>
          <a:endParaRPr lang="ru-RU" sz="2000" kern="1200" dirty="0">
            <a:solidFill>
              <a:srgbClr val="C00000"/>
            </a:solidFill>
            <a:latin typeface="Times New Roman" pitchFamily="18" charset="0"/>
            <a:cs typeface="Times New Roman" pitchFamily="18" charset="0"/>
          </a:endParaRPr>
        </a:p>
      </dsp:txBody>
      <dsp:txXfrm>
        <a:off x="21329" y="472620"/>
        <a:ext cx="7590190" cy="394263"/>
      </dsp:txXfrm>
    </dsp:sp>
    <dsp:sp modelId="{387EC7EA-4155-447C-800D-22C1A4001F6F}">
      <dsp:nvSpPr>
        <dsp:cNvPr id="0" name=""/>
        <dsp:cNvSpPr/>
      </dsp:nvSpPr>
      <dsp:spPr>
        <a:xfrm>
          <a:off x="0" y="901657"/>
          <a:ext cx="7632848" cy="436921"/>
        </a:xfrm>
        <a:prstGeom prst="roundRect">
          <a:avLst/>
        </a:prstGeom>
        <a:solidFill>
          <a:schemeClr val="accent4">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Məhsul istehsalı imkanlarının təhlili</a:t>
          </a:r>
          <a:endParaRPr lang="ru-RU" sz="2000" kern="1200" dirty="0">
            <a:solidFill>
              <a:srgbClr val="C00000"/>
            </a:solidFill>
            <a:latin typeface="Times New Roman" pitchFamily="18" charset="0"/>
            <a:cs typeface="Times New Roman" pitchFamily="18" charset="0"/>
          </a:endParaRPr>
        </a:p>
      </dsp:txBody>
      <dsp:txXfrm>
        <a:off x="21329" y="922986"/>
        <a:ext cx="7590190" cy="394263"/>
      </dsp:txXfrm>
    </dsp:sp>
    <dsp:sp modelId="{A86B6474-2BA5-436F-B7D7-5AE10D1DC14E}">
      <dsp:nvSpPr>
        <dsp:cNvPr id="0" name=""/>
        <dsp:cNvSpPr/>
      </dsp:nvSpPr>
      <dsp:spPr>
        <a:xfrm>
          <a:off x="0" y="1352023"/>
          <a:ext cx="7632848" cy="436921"/>
        </a:xfrm>
        <a:prstGeom prst="round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Marketinq planlarının tərtibi</a:t>
          </a:r>
          <a:endParaRPr lang="ru-RU" sz="2000" kern="1200" dirty="0">
            <a:solidFill>
              <a:srgbClr val="C00000"/>
            </a:solidFill>
            <a:latin typeface="Times New Roman" pitchFamily="18" charset="0"/>
            <a:cs typeface="Times New Roman" pitchFamily="18" charset="0"/>
          </a:endParaRPr>
        </a:p>
      </dsp:txBody>
      <dsp:txXfrm>
        <a:off x="21329" y="1373352"/>
        <a:ext cx="7590190" cy="394263"/>
      </dsp:txXfrm>
    </dsp:sp>
    <dsp:sp modelId="{C696AD75-A06A-4F88-90A8-843E7EA5D226}">
      <dsp:nvSpPr>
        <dsp:cNvPr id="0" name=""/>
        <dsp:cNvSpPr/>
      </dsp:nvSpPr>
      <dsp:spPr>
        <a:xfrm>
          <a:off x="0" y="1802388"/>
          <a:ext cx="7632848" cy="436921"/>
        </a:xfrm>
        <a:prstGeom prst="roundRect">
          <a:avLst/>
        </a:prstGeom>
        <a:solidFill>
          <a:schemeClr val="accent4">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Marketinq planlarının yerinə yetirilməsi üzrə işlərin əlaqələndirilməsi</a:t>
          </a:r>
          <a:endParaRPr lang="ru-RU" sz="2000" kern="1200" dirty="0">
            <a:solidFill>
              <a:srgbClr val="C00000"/>
            </a:solidFill>
            <a:latin typeface="Times New Roman" pitchFamily="18" charset="0"/>
            <a:cs typeface="Times New Roman" pitchFamily="18" charset="0"/>
          </a:endParaRPr>
        </a:p>
      </dsp:txBody>
      <dsp:txXfrm>
        <a:off x="21329" y="1823717"/>
        <a:ext cx="7590190" cy="394263"/>
      </dsp:txXfrm>
    </dsp:sp>
    <dsp:sp modelId="{7BE3A8BA-233A-4430-81A7-CB4CD49C8B29}">
      <dsp:nvSpPr>
        <dsp:cNvPr id="0" name=""/>
        <dsp:cNvSpPr/>
      </dsp:nvSpPr>
      <dsp:spPr>
        <a:xfrm>
          <a:off x="0" y="2232249"/>
          <a:ext cx="7632848" cy="436921"/>
        </a:xfrm>
        <a:prstGeom prst="roundRect">
          <a:avLst/>
        </a:prstGeom>
        <a:solidFill>
          <a:schemeClr val="accent4">
            <a:alpha val="90000"/>
            <a:hueOff val="0"/>
            <a:satOff val="0"/>
            <a:lumOff val="0"/>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Ticarət bölüşdürmə şəbəkəsinin təşkili</a:t>
          </a:r>
          <a:endParaRPr lang="ru-RU" sz="2000" kern="1200" dirty="0">
            <a:solidFill>
              <a:srgbClr val="C00000"/>
            </a:solidFill>
            <a:latin typeface="Times New Roman" pitchFamily="18" charset="0"/>
            <a:cs typeface="Times New Roman" pitchFamily="18" charset="0"/>
          </a:endParaRPr>
        </a:p>
      </dsp:txBody>
      <dsp:txXfrm>
        <a:off x="21329" y="2253578"/>
        <a:ext cx="7590190" cy="394263"/>
      </dsp:txXfrm>
    </dsp:sp>
    <dsp:sp modelId="{61AA28B0-DE75-4408-AF15-5942F9341D54}">
      <dsp:nvSpPr>
        <dsp:cNvPr id="0" name=""/>
        <dsp:cNvSpPr/>
      </dsp:nvSpPr>
      <dsp:spPr>
        <a:xfrm>
          <a:off x="0" y="2703119"/>
          <a:ext cx="7632848" cy="436921"/>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az-Latn-AZ" sz="2000" i="1" kern="1200" dirty="0" smtClean="0">
              <a:solidFill>
                <a:srgbClr val="C00000"/>
              </a:solidFill>
              <a:latin typeface="Times New Roman" pitchFamily="18" charset="0"/>
              <a:cs typeface="Times New Roman" pitchFamily="18" charset="0"/>
            </a:rPr>
            <a:t>Satışdan sonrakı fəaliyyət</a:t>
          </a:r>
          <a:endParaRPr lang="ru-RU" sz="2000" kern="1200" dirty="0">
            <a:solidFill>
              <a:srgbClr val="C00000"/>
            </a:solidFill>
            <a:latin typeface="Times New Roman" pitchFamily="18" charset="0"/>
            <a:cs typeface="Times New Roman" pitchFamily="18" charset="0"/>
          </a:endParaRPr>
        </a:p>
      </dsp:txBody>
      <dsp:txXfrm>
        <a:off x="21329" y="2724448"/>
        <a:ext cx="7590190" cy="394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B052E-8420-454A-9687-4D3B16398FE9}">
      <dsp:nvSpPr>
        <dsp:cNvPr id="0" name=""/>
        <dsp:cNvSpPr/>
      </dsp:nvSpPr>
      <dsp:spPr>
        <a:xfrm>
          <a:off x="19948" y="0"/>
          <a:ext cx="6552728" cy="6552728"/>
        </a:xfrm>
        <a:prstGeom prst="triangle">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rgbClr val="FF0000"/>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D17A29E4-189C-4EB9-B231-6D5F5940E874}">
      <dsp:nvSpPr>
        <dsp:cNvPr id="0" name=""/>
        <dsp:cNvSpPr/>
      </dsp:nvSpPr>
      <dsp:spPr>
        <a:xfrm>
          <a:off x="3312370" y="648074"/>
          <a:ext cx="4259273" cy="465858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rgbClr val="C00000"/>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az-Latn-AZ" sz="2800" i="1" u="sng" kern="1200" dirty="0" smtClean="0">
              <a:solidFill>
                <a:srgbClr val="0070C0"/>
              </a:solidFill>
              <a:latin typeface="Times New Roman" pitchFamily="18" charset="0"/>
              <a:cs typeface="Times New Roman" pitchFamily="18" charset="0"/>
            </a:rPr>
            <a:t>Marketinqin inkişafı prosesində aşağıdakı konsepsiyalar işlənib hazırlanmışdır:</a:t>
          </a:r>
          <a:endParaRPr lang="ru-RU" sz="2800" u="sng" kern="1200" dirty="0">
            <a:solidFill>
              <a:srgbClr val="0070C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İstehsalın təkmilləşdirilməsi;</a:t>
          </a:r>
          <a:endParaRPr lang="ru-RU" sz="2200" kern="1200" dirty="0">
            <a:solidFill>
              <a:srgbClr val="7030A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Əmtəənin təkmilləşdirilməsi;</a:t>
          </a:r>
          <a:endParaRPr lang="ru-RU" sz="2200" kern="1200" dirty="0">
            <a:solidFill>
              <a:srgbClr val="7030A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Kommersiya amillərinin intensivləşdirilməsi;</a:t>
          </a:r>
          <a:endParaRPr lang="ru-RU" sz="2200" kern="1200" dirty="0">
            <a:solidFill>
              <a:srgbClr val="7030A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İstehlakçının marketinqi;</a:t>
          </a:r>
          <a:endParaRPr lang="ru-RU" sz="2200" kern="1200" dirty="0">
            <a:solidFill>
              <a:srgbClr val="7030A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Sosial – etik marketinq;</a:t>
          </a:r>
          <a:endParaRPr lang="ru-RU" sz="2200" kern="1200" dirty="0">
            <a:solidFill>
              <a:srgbClr val="7030A0"/>
            </a:solidFill>
            <a:latin typeface="Times New Roman" pitchFamily="18" charset="0"/>
            <a:cs typeface="Times New Roman" pitchFamily="18" charset="0"/>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latin typeface="Times New Roman" pitchFamily="18" charset="0"/>
              <a:cs typeface="Times New Roman" pitchFamily="18" charset="0"/>
            </a:rPr>
            <a:t>Strateji  marketinq. </a:t>
          </a:r>
          <a:endParaRPr lang="ru-RU" sz="2200" kern="1200" dirty="0">
            <a:solidFill>
              <a:srgbClr val="7030A0"/>
            </a:solidFill>
            <a:latin typeface="Times New Roman" pitchFamily="18" charset="0"/>
            <a:cs typeface="Times New Roman" pitchFamily="18" charset="0"/>
          </a:endParaRPr>
        </a:p>
      </dsp:txBody>
      <dsp:txXfrm>
        <a:off x="3520291" y="855995"/>
        <a:ext cx="3843431" cy="4242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F6D29-3D8E-42CF-83CC-FBC554061153}">
      <dsp:nvSpPr>
        <dsp:cNvPr id="0" name=""/>
        <dsp:cNvSpPr/>
      </dsp:nvSpPr>
      <dsp:spPr>
        <a:xfrm>
          <a:off x="0" y="5819"/>
          <a:ext cx="7848872" cy="1740960"/>
        </a:xfrm>
        <a:prstGeom prst="roundRect">
          <a:avLst/>
        </a:prstGeom>
        <a:solidFill>
          <a:schemeClr val="accent5">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solidFill>
                <a:srgbClr val="C00000"/>
              </a:solidFill>
              <a:latin typeface="Times New Roman" pitchFamily="18" charset="0"/>
              <a:cs typeface="Times New Roman" pitchFamily="18" charset="0"/>
            </a:rPr>
            <a:t>       </a:t>
          </a:r>
          <a:r>
            <a:rPr lang="az-Latn-AZ" sz="2400" i="1" u="sng" kern="1200" dirty="0" smtClean="0">
              <a:solidFill>
                <a:srgbClr val="C00000"/>
              </a:solidFill>
              <a:latin typeface="Times New Roman" pitchFamily="18" charset="0"/>
              <a:cs typeface="Times New Roman" pitchFamily="18" charset="0"/>
            </a:rPr>
            <a:t>Marketinq prosesinə iki aspektdən:</a:t>
          </a:r>
          <a:r>
            <a:rPr lang="az-Latn-AZ" sz="2400" i="1" kern="1200" dirty="0" smtClean="0">
              <a:solidFill>
                <a:srgbClr val="C00000"/>
              </a:solidFill>
              <a:latin typeface="Times New Roman" pitchFamily="18" charset="0"/>
              <a:cs typeface="Times New Roman" pitchFamily="18" charset="0"/>
            </a:rPr>
            <a:t> </a:t>
          </a:r>
        </a:p>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1) Təlabatın aşkar edilməsi və ödənilməsi və 2) Müəssisənin resurslarının bazarın təlabatına uyğunlaşdırılması aspektindən yanaşırlar.</a:t>
          </a:r>
          <a:endParaRPr lang="ru-RU" sz="2400" i="1" kern="1200" dirty="0">
            <a:latin typeface="Times New Roman" pitchFamily="18" charset="0"/>
            <a:cs typeface="Times New Roman" pitchFamily="18" charset="0"/>
          </a:endParaRPr>
        </a:p>
      </dsp:txBody>
      <dsp:txXfrm>
        <a:off x="84987" y="90806"/>
        <a:ext cx="7678898" cy="15709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292769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195428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32163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329163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2074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60680D-5CA7-43DE-B67F-E07AFF5C25B8}"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267901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60680D-5CA7-43DE-B67F-E07AFF5C25B8}" type="datetimeFigureOut">
              <a:rPr lang="ru-RU" smtClean="0"/>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30605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60680D-5CA7-43DE-B67F-E07AFF5C25B8}" type="datetimeFigureOut">
              <a:rPr lang="ru-RU" smtClean="0"/>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183845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60680D-5CA7-43DE-B67F-E07AFF5C25B8}" type="datetimeFigureOut">
              <a:rPr lang="ru-RU" smtClean="0"/>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52442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60680D-5CA7-43DE-B67F-E07AFF5C25B8}"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242633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60680D-5CA7-43DE-B67F-E07AFF5C25B8}"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BB7F8D-9263-4CF1-9084-C83E66D8E045}" type="slidenum">
              <a:rPr lang="ru-RU" smtClean="0"/>
              <a:t>‹#›</a:t>
            </a:fld>
            <a:endParaRPr lang="ru-RU"/>
          </a:p>
        </p:txBody>
      </p:sp>
    </p:spTree>
    <p:extLst>
      <p:ext uri="{BB962C8B-B14F-4D97-AF65-F5344CB8AC3E}">
        <p14:creationId xmlns:p14="http://schemas.microsoft.com/office/powerpoint/2010/main" val="421575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0680D-5CA7-43DE-B67F-E07AFF5C25B8}" type="datetimeFigureOut">
              <a:rPr lang="ru-RU" smtClean="0"/>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B7F8D-9263-4CF1-9084-C83E66D8E045}" type="slidenum">
              <a:rPr lang="ru-RU" smtClean="0"/>
              <a:t>‹#›</a:t>
            </a:fld>
            <a:endParaRPr lang="ru-RU"/>
          </a:p>
        </p:txBody>
      </p:sp>
    </p:spTree>
    <p:extLst>
      <p:ext uri="{BB962C8B-B14F-4D97-AF65-F5344CB8AC3E}">
        <p14:creationId xmlns:p14="http://schemas.microsoft.com/office/powerpoint/2010/main" val="217603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04664"/>
            <a:ext cx="8424936" cy="792088"/>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az-Latn-AZ" sz="2400" i="1" dirty="0" smtClean="0">
                <a:latin typeface="Times New Roman" pitchFamily="18" charset="0"/>
                <a:cs typeface="Times New Roman" pitchFamily="18" charset="0"/>
              </a:rPr>
              <a:t>Mövzu: Marketinq  müəssisənin  istehsal – satış fəaliyyətinin</a:t>
            </a:r>
            <a:r>
              <a:rPr lang="en-US" sz="2400" i="1" dirty="0" smtClean="0">
                <a:latin typeface="Times New Roman" pitchFamily="18" charset="0"/>
                <a:cs typeface="Times New Roman" pitchFamily="18" charset="0"/>
              </a:rPr>
              <a:t> </a:t>
            </a:r>
            <a:r>
              <a:rPr lang="az-Latn-AZ" sz="2400" i="1" dirty="0" smtClean="0">
                <a:latin typeface="Times New Roman" pitchFamily="18" charset="0"/>
                <a:cs typeface="Times New Roman" pitchFamily="18" charset="0"/>
              </a:rPr>
              <a:t>bazar yönümlü idarə edilməsi  konsepsiyasıdır</a:t>
            </a:r>
            <a:endParaRPr lang="ru-RU" sz="24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175825126"/>
              </p:ext>
            </p:extLst>
          </p:nvPr>
        </p:nvGraphicFramePr>
        <p:xfrm>
          <a:off x="395536" y="1628800"/>
          <a:ext cx="820891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412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060848"/>
            <a:ext cx="8173508" cy="41549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342900" lvl="0" indent="-342900">
              <a:buFont typeface="Arial" pitchFamily="34" charset="0"/>
              <a:buChar char="•"/>
            </a:pPr>
            <a:r>
              <a:rPr lang="az-Latn-AZ" sz="2400" i="1" dirty="0" smtClean="0">
                <a:latin typeface="Times New Roman" pitchFamily="18" charset="0"/>
                <a:cs typeface="Times New Roman" pitchFamily="18" charset="0"/>
              </a:rPr>
              <a:t>Marketinq </a:t>
            </a:r>
            <a:r>
              <a:rPr lang="az-Latn-AZ" sz="2400" i="1" dirty="0">
                <a:latin typeface="Times New Roman" pitchFamily="18" charset="0"/>
                <a:cs typeface="Times New Roman" pitchFamily="18" charset="0"/>
              </a:rPr>
              <a:t>konsepsiyasında istehlakçılarla əks əlaqənin səviyyəsi çox yüksəkdir, bu konsepsiyanın tətbiqi ikitərəfli prosesi əks etdirir, satış konsepsiyasında isə istehlakçılarla əks əlaqə ya ümumiyyətlə mövcud olmur, ya da onun səviyyəsi çox aşağı olur;</a:t>
            </a:r>
            <a:endParaRPr lang="ru-RU" sz="2400" i="1" dirty="0">
              <a:latin typeface="Times New Roman" pitchFamily="18" charset="0"/>
              <a:cs typeface="Times New Roman" pitchFamily="18" charset="0"/>
            </a:endParaRPr>
          </a:p>
          <a:p>
            <a:pPr marL="342900" lvl="0" indent="-342900">
              <a:buFont typeface="Arial" pitchFamily="34" charset="0"/>
              <a:buChar char="•"/>
            </a:pPr>
            <a:r>
              <a:rPr lang="az-Latn-AZ" sz="2400" i="1" dirty="0">
                <a:latin typeface="Times New Roman" pitchFamily="18" charset="0"/>
                <a:cs typeface="Times New Roman" pitchFamily="18" charset="0"/>
              </a:rPr>
              <a:t>Marketinq konsepsiyası satış konsepsiyasına nisbətən daha çox tədbirləri özündə birləşdirir, bundan fərqli olaraq, satış marketinq prosaesinin yalnız bir elementidir;</a:t>
            </a:r>
            <a:endParaRPr lang="ru-RU" sz="2400" i="1" dirty="0">
              <a:latin typeface="Times New Roman" pitchFamily="18" charset="0"/>
              <a:cs typeface="Times New Roman" pitchFamily="18" charset="0"/>
            </a:endParaRPr>
          </a:p>
          <a:p>
            <a:pPr marL="342900" lvl="0" indent="-342900">
              <a:buFont typeface="Arial" pitchFamily="34" charset="0"/>
              <a:buChar char="•"/>
            </a:pPr>
            <a:r>
              <a:rPr lang="az-Latn-AZ" sz="2400" i="1" dirty="0">
                <a:latin typeface="Times New Roman" pitchFamily="18" charset="0"/>
                <a:cs typeface="Times New Roman" pitchFamily="18" charset="0"/>
              </a:rPr>
              <a:t>Marketinq və satış konsepsiyalarıını tətbiqi zamanı müəssisənin fəaliyyət növlərinin xarakteri biri-birindən fərqlənir.</a:t>
            </a:r>
            <a:endParaRPr lang="ru-RU" sz="2400" i="1" dirty="0">
              <a:latin typeface="Times New Roman" pitchFamily="18" charset="0"/>
              <a:cs typeface="Times New Roman" pitchFamily="18" charset="0"/>
            </a:endParaRPr>
          </a:p>
        </p:txBody>
      </p:sp>
      <p:sp>
        <p:nvSpPr>
          <p:cNvPr id="3" name="Прямоугольник 2"/>
          <p:cNvSpPr/>
          <p:nvPr/>
        </p:nvSpPr>
        <p:spPr>
          <a:xfrm>
            <a:off x="792180" y="869811"/>
            <a:ext cx="799288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z-Latn-AZ" sz="2400" b="1" i="1" dirty="0">
                <a:ln w="1905"/>
                <a:solidFill>
                  <a:srgbClr val="FFC000"/>
                </a:solidFill>
                <a:effectLst>
                  <a:innerShdw blurRad="69850" dist="43180" dir="5400000">
                    <a:srgbClr val="000000">
                      <a:alpha val="65000"/>
                    </a:srgbClr>
                  </a:innerShdw>
                </a:effectLst>
                <a:latin typeface="Times New Roman" pitchFamily="18" charset="0"/>
                <a:cs typeface="Times New Roman" pitchFamily="18" charset="0"/>
              </a:rPr>
              <a:t>Marketinq və satış konsepsiyaları arasındakı fərqli </a:t>
            </a:r>
            <a:r>
              <a:rPr lang="az-Latn-AZ" sz="2400" b="1" i="1" dirty="0" smtClean="0">
                <a:ln w="1905"/>
                <a:solidFill>
                  <a:srgbClr val="FFC000"/>
                </a:solidFill>
                <a:effectLst>
                  <a:innerShdw blurRad="69850" dist="43180" dir="5400000">
                    <a:srgbClr val="000000">
                      <a:alpha val="65000"/>
                    </a:srgbClr>
                  </a:innerShdw>
                </a:effectLst>
                <a:latin typeface="Times New Roman" pitchFamily="18" charset="0"/>
                <a:cs typeface="Times New Roman" pitchFamily="18" charset="0"/>
              </a:rPr>
              <a:t>xüsusiyyətlər(davamı)</a:t>
            </a:r>
            <a:endParaRPr lang="ru-RU" sz="2400" dirty="0">
              <a:solidFill>
                <a:srgbClr val="FFC000"/>
              </a:solidFill>
            </a:endParaRPr>
          </a:p>
        </p:txBody>
      </p:sp>
    </p:spTree>
    <p:extLst>
      <p:ext uri="{BB962C8B-B14F-4D97-AF65-F5344CB8AC3E}">
        <p14:creationId xmlns:p14="http://schemas.microsoft.com/office/powerpoint/2010/main" val="287738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право 1"/>
          <p:cNvSpPr/>
          <p:nvPr/>
        </p:nvSpPr>
        <p:spPr>
          <a:xfrm>
            <a:off x="755576" y="1340768"/>
            <a:ext cx="8280920" cy="1440160"/>
          </a:xfrm>
          <a:prstGeom prst="rightArrow">
            <a:avLst/>
          </a:prstGeom>
          <a:ln>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400" i="1">
              <a:latin typeface="Times New Roman" pitchFamily="18" charset="0"/>
              <a:cs typeface="Times New Roman" pitchFamily="18" charset="0"/>
            </a:endParaRPr>
          </a:p>
        </p:txBody>
      </p:sp>
      <p:sp>
        <p:nvSpPr>
          <p:cNvPr id="3" name="Стрелка вправо 2"/>
          <p:cNvSpPr/>
          <p:nvPr/>
        </p:nvSpPr>
        <p:spPr>
          <a:xfrm>
            <a:off x="755576" y="3474876"/>
            <a:ext cx="8280920" cy="1512168"/>
          </a:xfrm>
          <a:prstGeom prst="rightArrow">
            <a:avLst/>
          </a:prstGeom>
          <a:ln>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400" i="1">
              <a:latin typeface="Times New Roman" pitchFamily="18" charset="0"/>
              <a:cs typeface="Times New Roman" pitchFamily="18" charset="0"/>
            </a:endParaRPr>
          </a:p>
        </p:txBody>
      </p:sp>
      <p:sp>
        <p:nvSpPr>
          <p:cNvPr id="4" name="TextBox 3"/>
          <p:cNvSpPr txBox="1"/>
          <p:nvPr/>
        </p:nvSpPr>
        <p:spPr>
          <a:xfrm>
            <a:off x="737965" y="1186879"/>
            <a:ext cx="1368152"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İlkin məntəqə</a:t>
            </a:r>
            <a:endParaRPr lang="ru-RU" sz="1400" i="1" dirty="0">
              <a:latin typeface="Times New Roman" pitchFamily="18" charset="0"/>
              <a:cs typeface="Times New Roman" pitchFamily="18" charset="0"/>
            </a:endParaRPr>
          </a:p>
        </p:txBody>
      </p:sp>
      <p:sp>
        <p:nvSpPr>
          <p:cNvPr id="5" name="TextBox 4"/>
          <p:cNvSpPr txBox="1"/>
          <p:nvPr/>
        </p:nvSpPr>
        <p:spPr>
          <a:xfrm>
            <a:off x="2267744" y="1221360"/>
            <a:ext cx="1008112"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Fokus</a:t>
            </a:r>
            <a:endParaRPr lang="ru-RU" sz="1400" i="1" dirty="0">
              <a:latin typeface="Times New Roman" pitchFamily="18" charset="0"/>
              <a:cs typeface="Times New Roman" pitchFamily="18" charset="0"/>
            </a:endParaRPr>
          </a:p>
        </p:txBody>
      </p:sp>
      <p:sp>
        <p:nvSpPr>
          <p:cNvPr id="6" name="TextBox 5"/>
          <p:cNvSpPr txBox="1"/>
          <p:nvPr/>
        </p:nvSpPr>
        <p:spPr>
          <a:xfrm>
            <a:off x="3419872" y="1221360"/>
            <a:ext cx="1008112"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Vasitələr</a:t>
            </a:r>
            <a:endParaRPr lang="ru-RU" sz="1400" i="1" dirty="0">
              <a:latin typeface="Times New Roman" pitchFamily="18" charset="0"/>
              <a:cs typeface="Times New Roman" pitchFamily="18" charset="0"/>
            </a:endParaRPr>
          </a:p>
        </p:txBody>
      </p:sp>
      <p:sp>
        <p:nvSpPr>
          <p:cNvPr id="7" name="TextBox 6"/>
          <p:cNvSpPr txBox="1"/>
          <p:nvPr/>
        </p:nvSpPr>
        <p:spPr>
          <a:xfrm>
            <a:off x="5436096" y="1221360"/>
            <a:ext cx="1800200"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Son məqsəd</a:t>
            </a:r>
            <a:endParaRPr lang="ru-RU" sz="1400" i="1" dirty="0">
              <a:latin typeface="Times New Roman" pitchFamily="18" charset="0"/>
              <a:cs typeface="Times New Roman" pitchFamily="18" charset="0"/>
            </a:endParaRPr>
          </a:p>
        </p:txBody>
      </p:sp>
      <p:sp>
        <p:nvSpPr>
          <p:cNvPr id="8" name="TextBox 7"/>
          <p:cNvSpPr txBox="1"/>
          <p:nvPr/>
        </p:nvSpPr>
        <p:spPr>
          <a:xfrm>
            <a:off x="827584" y="1916832"/>
            <a:ext cx="936104"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İstehsal</a:t>
            </a:r>
            <a:endParaRPr lang="ru-RU" sz="1400" i="1" dirty="0">
              <a:latin typeface="Times New Roman" pitchFamily="18" charset="0"/>
              <a:cs typeface="Times New Roman" pitchFamily="18" charset="0"/>
            </a:endParaRPr>
          </a:p>
        </p:txBody>
      </p:sp>
      <p:sp>
        <p:nvSpPr>
          <p:cNvPr id="9" name="TextBox 8"/>
          <p:cNvSpPr txBox="1"/>
          <p:nvPr/>
        </p:nvSpPr>
        <p:spPr>
          <a:xfrm>
            <a:off x="2106116" y="1737682"/>
            <a:ext cx="1169740" cy="523220"/>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Mövcud əmtəələr</a:t>
            </a:r>
            <a:endParaRPr lang="ru-RU" sz="1400" i="1" dirty="0">
              <a:latin typeface="Times New Roman" pitchFamily="18" charset="0"/>
              <a:cs typeface="Times New Roman" pitchFamily="18" charset="0"/>
            </a:endParaRPr>
          </a:p>
        </p:txBody>
      </p:sp>
      <p:sp>
        <p:nvSpPr>
          <p:cNvPr id="10" name="TextBox 9"/>
          <p:cNvSpPr txBox="1"/>
          <p:nvPr/>
        </p:nvSpPr>
        <p:spPr>
          <a:xfrm>
            <a:off x="3275856" y="1778332"/>
            <a:ext cx="1620180"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Satış və irəlilətmə</a:t>
            </a:r>
            <a:endParaRPr lang="ru-RU" sz="1400" i="1" dirty="0">
              <a:latin typeface="Times New Roman" pitchFamily="18" charset="0"/>
              <a:cs typeface="Times New Roman" pitchFamily="18" charset="0"/>
            </a:endParaRPr>
          </a:p>
        </p:txBody>
      </p:sp>
      <p:sp>
        <p:nvSpPr>
          <p:cNvPr id="11" name="TextBox 10"/>
          <p:cNvSpPr txBox="1"/>
          <p:nvPr/>
        </p:nvSpPr>
        <p:spPr>
          <a:xfrm>
            <a:off x="5076056" y="1778332"/>
            <a:ext cx="2952328" cy="523220"/>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Satışın həcminin artırılması hesabına mənfəət</a:t>
            </a:r>
            <a:endParaRPr lang="ru-RU" sz="1400" i="1" dirty="0">
              <a:latin typeface="Times New Roman" pitchFamily="18" charset="0"/>
              <a:cs typeface="Times New Roman" pitchFamily="18" charset="0"/>
            </a:endParaRPr>
          </a:p>
        </p:txBody>
      </p:sp>
      <p:sp>
        <p:nvSpPr>
          <p:cNvPr id="12" name="TextBox 11"/>
          <p:cNvSpPr txBox="1"/>
          <p:nvPr/>
        </p:nvSpPr>
        <p:spPr>
          <a:xfrm>
            <a:off x="827584" y="4077072"/>
            <a:ext cx="792088" cy="307777"/>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Bazar</a:t>
            </a:r>
            <a:endParaRPr lang="ru-RU" sz="1400" i="1" dirty="0">
              <a:latin typeface="Times New Roman" pitchFamily="18" charset="0"/>
              <a:cs typeface="Times New Roman" pitchFamily="18" charset="0"/>
            </a:endParaRPr>
          </a:p>
        </p:txBody>
      </p:sp>
      <p:sp>
        <p:nvSpPr>
          <p:cNvPr id="13" name="TextBox 12"/>
          <p:cNvSpPr txBox="1"/>
          <p:nvPr/>
        </p:nvSpPr>
        <p:spPr>
          <a:xfrm>
            <a:off x="1791622" y="3938572"/>
            <a:ext cx="1484234" cy="523220"/>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İstehlakçının ehtiyacı</a:t>
            </a:r>
            <a:endParaRPr lang="ru-RU" sz="1400" i="1" dirty="0">
              <a:latin typeface="Times New Roman" pitchFamily="18" charset="0"/>
              <a:cs typeface="Times New Roman" pitchFamily="18" charset="0"/>
            </a:endParaRPr>
          </a:p>
        </p:txBody>
      </p:sp>
      <p:sp>
        <p:nvSpPr>
          <p:cNvPr id="14" name="TextBox 13"/>
          <p:cNvSpPr txBox="1"/>
          <p:nvPr/>
        </p:nvSpPr>
        <p:spPr>
          <a:xfrm>
            <a:off x="3491880" y="3938572"/>
            <a:ext cx="1584176" cy="523220"/>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İnteqrasiyalaşmış marketinq</a:t>
            </a:r>
            <a:endParaRPr lang="ru-RU" sz="1400" i="1" dirty="0">
              <a:latin typeface="Times New Roman" pitchFamily="18" charset="0"/>
              <a:cs typeface="Times New Roman" pitchFamily="18" charset="0"/>
            </a:endParaRPr>
          </a:p>
        </p:txBody>
      </p:sp>
      <p:sp>
        <p:nvSpPr>
          <p:cNvPr id="15" name="TextBox 14"/>
          <p:cNvSpPr txBox="1"/>
          <p:nvPr/>
        </p:nvSpPr>
        <p:spPr>
          <a:xfrm>
            <a:off x="5220072" y="3938572"/>
            <a:ext cx="3024336" cy="523220"/>
          </a:xfrm>
          <a:prstGeom prst="rect">
            <a:avLst/>
          </a:prstGeom>
          <a:noFill/>
        </p:spPr>
        <p:txBody>
          <a:bodyPr wrap="square" rtlCol="0">
            <a:spAutoFit/>
          </a:bodyPr>
          <a:lstStyle/>
          <a:p>
            <a:r>
              <a:rPr lang="az-Latn-AZ" sz="1400" i="1" dirty="0" smtClean="0">
                <a:latin typeface="Times New Roman" pitchFamily="18" charset="0"/>
                <a:cs typeface="Times New Roman" pitchFamily="18" charset="0"/>
              </a:rPr>
              <a:t>Alıcıların təlabatrlarının ödənilməsi hesabına mənfəət</a:t>
            </a:r>
            <a:endParaRPr lang="ru-RU" sz="1400" i="1" dirty="0">
              <a:latin typeface="Times New Roman" pitchFamily="18" charset="0"/>
              <a:cs typeface="Times New Roman" pitchFamily="18" charset="0"/>
            </a:endParaRPr>
          </a:p>
        </p:txBody>
      </p:sp>
      <p:sp>
        <p:nvSpPr>
          <p:cNvPr id="16" name="TextBox 15"/>
          <p:cNvSpPr txBox="1"/>
          <p:nvPr/>
        </p:nvSpPr>
        <p:spPr>
          <a:xfrm>
            <a:off x="827584" y="2821578"/>
            <a:ext cx="6912768" cy="369332"/>
          </a:xfrm>
          <a:prstGeom prst="rect">
            <a:avLst/>
          </a:prstGeom>
          <a:noFill/>
        </p:spPr>
        <p:txBody>
          <a:bodyPr wrap="square" rtlCol="0">
            <a:spAutoFit/>
          </a:bodyPr>
          <a:lstStyle/>
          <a:p>
            <a:pPr algn="ctr"/>
            <a:r>
              <a:rPr lang="az-Latn-AZ" i="1" dirty="0" smtClean="0">
                <a:latin typeface="Times New Roman" pitchFamily="18" charset="0"/>
                <a:cs typeface="Times New Roman" pitchFamily="18" charset="0"/>
              </a:rPr>
              <a:t>Kommersiya səylərinin intensivləşdirilməsi konsepsiyası</a:t>
            </a:r>
            <a:endParaRPr lang="ru-RU" i="1" dirty="0">
              <a:latin typeface="Times New Roman" pitchFamily="18" charset="0"/>
              <a:cs typeface="Times New Roman" pitchFamily="18" charset="0"/>
            </a:endParaRPr>
          </a:p>
        </p:txBody>
      </p:sp>
      <p:sp>
        <p:nvSpPr>
          <p:cNvPr id="17" name="TextBox 16"/>
          <p:cNvSpPr txBox="1"/>
          <p:nvPr/>
        </p:nvSpPr>
        <p:spPr>
          <a:xfrm>
            <a:off x="1907704" y="4987044"/>
            <a:ext cx="5400600" cy="369332"/>
          </a:xfrm>
          <a:prstGeom prst="rect">
            <a:avLst/>
          </a:prstGeom>
          <a:noFill/>
        </p:spPr>
        <p:txBody>
          <a:bodyPr wrap="square" rtlCol="0">
            <a:spAutoFit/>
          </a:bodyPr>
          <a:lstStyle/>
          <a:p>
            <a:pPr algn="ctr"/>
            <a:r>
              <a:rPr lang="az-Latn-AZ" i="1" dirty="0" smtClean="0">
                <a:latin typeface="Times New Roman" pitchFamily="18" charset="0"/>
                <a:cs typeface="Times New Roman" pitchFamily="18" charset="0"/>
              </a:rPr>
              <a:t>Xalis marketinq konsepsiyası</a:t>
            </a:r>
            <a:endParaRPr lang="ru-RU" i="1" dirty="0">
              <a:latin typeface="Times New Roman" pitchFamily="18" charset="0"/>
              <a:cs typeface="Times New Roman" pitchFamily="18" charset="0"/>
            </a:endParaRPr>
          </a:p>
        </p:txBody>
      </p:sp>
      <p:sp>
        <p:nvSpPr>
          <p:cNvPr id="18" name="TextBox 17"/>
          <p:cNvSpPr txBox="1"/>
          <p:nvPr/>
        </p:nvSpPr>
        <p:spPr>
          <a:xfrm>
            <a:off x="395536" y="5661248"/>
            <a:ext cx="842493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Kommersiya səylərinin intensivləşdirilməsi və xalis marketinq konsepsiyalarının müqayisəsi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98034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8"/>
            <a:ext cx="7776864" cy="720080"/>
          </a:xfrm>
        </p:spPr>
        <p:style>
          <a:lnRef idx="1">
            <a:schemeClr val="accent3"/>
          </a:lnRef>
          <a:fillRef idx="2">
            <a:schemeClr val="accent3"/>
          </a:fillRef>
          <a:effectRef idx="1">
            <a:schemeClr val="accent3"/>
          </a:effectRef>
          <a:fontRef idx="minor">
            <a:schemeClr val="dk1"/>
          </a:fontRef>
        </p:style>
        <p:txBody>
          <a:bodyPr>
            <a:normAutofit/>
          </a:bodyPr>
          <a:lstStyle/>
          <a:p>
            <a:r>
              <a:rPr lang="az-Latn-AZ"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z_l Bold" pitchFamily="18" charset="-52"/>
              </a:rPr>
              <a:t>2- ci sual. Marketinqin formaları</a:t>
            </a:r>
            <a:endParaRPr lang="ru-RU"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z_l Bold" pitchFamily="18" charset="-52"/>
            </a:endParaRPr>
          </a:p>
        </p:txBody>
      </p:sp>
      <p:sp>
        <p:nvSpPr>
          <p:cNvPr id="3" name="Подзаголовок 2"/>
          <p:cNvSpPr>
            <a:spLocks noGrp="1"/>
          </p:cNvSpPr>
          <p:nvPr>
            <p:ph type="subTitle" idx="1"/>
          </p:nvPr>
        </p:nvSpPr>
        <p:spPr>
          <a:xfrm>
            <a:off x="539552" y="1844824"/>
            <a:ext cx="8280920" cy="4680520"/>
          </a:xfrm>
          <a:solidFill>
            <a:schemeClr val="accent1">
              <a:lumMod val="20000"/>
              <a:lumOff val="80000"/>
            </a:schemeClr>
          </a:solidFill>
        </p:spPr>
        <p:txBody>
          <a:bodyPr>
            <a:noAutofit/>
          </a:bodyPr>
          <a:lstStyle/>
          <a:p>
            <a:pPr algn="l"/>
            <a:r>
              <a:rPr lang="az-Latn-AZ" sz="2000" i="1" dirty="0" smtClean="0">
                <a:solidFill>
                  <a:schemeClr val="tx1"/>
                </a:solidFill>
                <a:latin typeface="Times New Roman" pitchFamily="18" charset="0"/>
                <a:cs typeface="Times New Roman" pitchFamily="18" charset="0"/>
              </a:rPr>
              <a:t>      Bazarları əhatə etmə dərəcəsinə görə marketinq </a:t>
            </a:r>
            <a:r>
              <a:rPr lang="az-Latn-AZ" sz="2000" i="1" dirty="0" smtClean="0">
                <a:solidFill>
                  <a:srgbClr val="FF0000"/>
                </a:solidFill>
                <a:latin typeface="Times New Roman" pitchFamily="18" charset="0"/>
                <a:cs typeface="Times New Roman" pitchFamily="18" charset="0"/>
              </a:rPr>
              <a:t>daxili və beynəlxalq marketinqə</a:t>
            </a:r>
            <a:r>
              <a:rPr lang="az-Latn-AZ" sz="2000" i="1" dirty="0" smtClean="0">
                <a:solidFill>
                  <a:schemeClr val="tx1"/>
                </a:solidFill>
                <a:latin typeface="Times New Roman" pitchFamily="18" charset="0"/>
                <a:cs typeface="Times New Roman" pitchFamily="18" charset="0"/>
              </a:rPr>
              <a:t> bölünür.</a:t>
            </a:r>
          </a:p>
          <a:p>
            <a:pPr algn="l"/>
            <a:r>
              <a:rPr lang="az-Latn-AZ" sz="2000" i="1" dirty="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     Milli iqtisadiyyatın səviyyəsini əhatə etmə dərəcəsinə görə mmarketinqin </a:t>
            </a:r>
            <a:r>
              <a:rPr lang="az-Latn-AZ" sz="2000" i="1" dirty="0" smtClean="0">
                <a:solidFill>
                  <a:srgbClr val="FF0000"/>
                </a:solidFill>
                <a:latin typeface="Times New Roman" pitchFamily="18" charset="0"/>
                <a:cs typeface="Times New Roman" pitchFamily="18" charset="0"/>
              </a:rPr>
              <a:t>mikromarketinq və makromarketinq</a:t>
            </a:r>
            <a:r>
              <a:rPr lang="az-Latn-AZ" sz="2000" i="1" dirty="0" smtClean="0">
                <a:solidFill>
                  <a:schemeClr val="tx1"/>
                </a:solidFill>
                <a:latin typeface="Times New Roman" pitchFamily="18" charset="0"/>
                <a:cs typeface="Times New Roman" pitchFamily="18" charset="0"/>
              </a:rPr>
              <a:t> formalarını fərqləndirirlər.</a:t>
            </a:r>
          </a:p>
          <a:p>
            <a:pPr algn="l"/>
            <a:r>
              <a:rPr lang="az-Latn-AZ" sz="2000" i="1" dirty="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    Tətbiq edildiyi fəaliyyət sahəsinin məqsədinə görə marketinqin </a:t>
            </a:r>
            <a:r>
              <a:rPr lang="az-Latn-AZ" sz="2000" i="1" dirty="0" smtClean="0">
                <a:solidFill>
                  <a:srgbClr val="FF0000"/>
                </a:solidFill>
                <a:latin typeface="Times New Roman" pitchFamily="18" charset="0"/>
                <a:cs typeface="Times New Roman" pitchFamily="18" charset="0"/>
              </a:rPr>
              <a:t>kommersiya və qeyri – kommersiya marketinq formaları </a:t>
            </a:r>
            <a:r>
              <a:rPr lang="az-Latn-AZ" sz="2000" i="1" dirty="0" smtClean="0">
                <a:solidFill>
                  <a:schemeClr val="tx1"/>
                </a:solidFill>
                <a:latin typeface="Times New Roman" pitchFamily="18" charset="0"/>
                <a:cs typeface="Times New Roman" pitchFamily="18" charset="0"/>
              </a:rPr>
              <a:t>vardır. </a:t>
            </a:r>
          </a:p>
          <a:p>
            <a:pPr algn="l"/>
            <a:r>
              <a:rPr lang="az-Latn-AZ" sz="2000" i="1" dirty="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    Kommersiya marketinqi məhsullar marketinqinə, xidmət marketinqinə xə ixrac marketinqinə bölünür.</a:t>
            </a:r>
          </a:p>
          <a:p>
            <a:pPr algn="l"/>
            <a:r>
              <a:rPr lang="az-Latn-AZ" sz="2000" i="1" dirty="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   Bazar seqmentini əhatə etmə dərəcəsinə görə marketinqin aşağıdakı formaları vardır:</a:t>
            </a:r>
          </a:p>
          <a:p>
            <a:pPr marL="285750" indent="-285750" algn="l">
              <a:buFont typeface="Wingdings" pitchFamily="2" charset="2"/>
              <a:buChar char="v"/>
            </a:pPr>
            <a:r>
              <a:rPr lang="az-Latn-AZ" sz="2000" i="1" dirty="0" smtClean="0">
                <a:solidFill>
                  <a:schemeClr val="accent5"/>
                </a:solidFill>
                <a:latin typeface="Times New Roman" pitchFamily="18" charset="0"/>
                <a:cs typeface="Times New Roman" pitchFamily="18" charset="0"/>
              </a:rPr>
              <a:t>Differensiallşdırılmamış marketinq;</a:t>
            </a:r>
          </a:p>
          <a:p>
            <a:pPr marL="285750" indent="-285750" algn="l">
              <a:buFont typeface="Wingdings" pitchFamily="2" charset="2"/>
              <a:buChar char="v"/>
            </a:pPr>
            <a:r>
              <a:rPr lang="az-Latn-AZ" sz="2000" i="1" dirty="0" smtClean="0">
                <a:solidFill>
                  <a:schemeClr val="accent5"/>
                </a:solidFill>
                <a:latin typeface="Times New Roman" pitchFamily="18" charset="0"/>
                <a:cs typeface="Times New Roman" pitchFamily="18" charset="0"/>
              </a:rPr>
              <a:t>Differensiallaşdırılmış marketinq;</a:t>
            </a:r>
          </a:p>
          <a:p>
            <a:pPr marL="285750" indent="-285750" algn="l">
              <a:buFont typeface="Wingdings" pitchFamily="2" charset="2"/>
              <a:buChar char="v"/>
            </a:pPr>
            <a:r>
              <a:rPr lang="az-Latn-AZ" sz="2000" i="1" dirty="0" smtClean="0">
                <a:solidFill>
                  <a:schemeClr val="accent5"/>
                </a:solidFill>
                <a:latin typeface="Times New Roman" pitchFamily="18" charset="0"/>
                <a:cs typeface="Times New Roman" pitchFamily="18" charset="0"/>
              </a:rPr>
              <a:t>Təmərküzləşdirilmiş marketinq.</a:t>
            </a:r>
          </a:p>
          <a:p>
            <a:pPr algn="l"/>
            <a:endParaRPr lang="ru-RU" sz="20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5874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332656"/>
            <a:ext cx="6480720" cy="603498"/>
          </a:xfrm>
        </p:spPr>
        <p:style>
          <a:lnRef idx="1">
            <a:schemeClr val="accent3"/>
          </a:lnRef>
          <a:fillRef idx="2">
            <a:schemeClr val="accent3"/>
          </a:fillRef>
          <a:effectRef idx="1">
            <a:schemeClr val="accent3"/>
          </a:effectRef>
          <a:fontRef idx="minor">
            <a:schemeClr val="dk1"/>
          </a:fontRef>
        </p:style>
        <p:txBody>
          <a:bodyPr>
            <a:normAutofit/>
          </a:bodyPr>
          <a:lstStyle/>
          <a:p>
            <a:r>
              <a:rPr lang="az-Latn-AZ" sz="2400" i="1" dirty="0" smtClean="0">
                <a:latin typeface="Times New Roman" pitchFamily="18" charset="0"/>
                <a:cs typeface="Times New Roman" pitchFamily="18" charset="0"/>
              </a:rPr>
              <a:t>Tələbin tipinə görə marketinqin formaları</a:t>
            </a:r>
            <a:endParaRPr lang="ru-RU" sz="24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3976165964"/>
              </p:ext>
            </p:extLst>
          </p:nvPr>
        </p:nvGraphicFramePr>
        <p:xfrm>
          <a:off x="1043608" y="1556792"/>
          <a:ext cx="7272808"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712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88640"/>
            <a:ext cx="8064896" cy="7200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z-Latn-AZ" sz="2800" i="1" dirty="0" smtClean="0">
                <a:solidFill>
                  <a:srgbClr val="C00000"/>
                </a:solidFill>
                <a:latin typeface="Times New Roman" pitchFamily="18" charset="0"/>
                <a:cs typeface="Times New Roman" pitchFamily="18" charset="0"/>
              </a:rPr>
              <a:t>3-cü sual. Marketinqin məqsədi, funksiyaları və prinsipləri</a:t>
            </a:r>
            <a:endParaRPr lang="ru-RU" sz="2800" i="1" dirty="0">
              <a:solidFill>
                <a:srgbClr val="C00000"/>
              </a:solidFill>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2402591165"/>
              </p:ext>
            </p:extLst>
          </p:nvPr>
        </p:nvGraphicFramePr>
        <p:xfrm>
          <a:off x="1187624" y="1340768"/>
          <a:ext cx="6400800" cy="364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41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64807559"/>
              </p:ext>
            </p:extLst>
          </p:nvPr>
        </p:nvGraphicFramePr>
        <p:xfrm>
          <a:off x="323528" y="1340768"/>
          <a:ext cx="8496944"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475656" y="332656"/>
            <a:ext cx="619268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az-Latn-AZ" sz="2400" i="1" dirty="0" smtClean="0">
                <a:latin typeface="Times New Roman" pitchFamily="18" charset="0"/>
                <a:cs typeface="Times New Roman" pitchFamily="18" charset="0"/>
              </a:rPr>
              <a:t>Marketin məqsədinə qarşı irəli sürülən tələblər</a:t>
            </a:r>
            <a:endParaRPr lang="ru-RU" sz="2400" i="1" dirty="0">
              <a:latin typeface="Times New Roman" pitchFamily="18" charset="0"/>
              <a:cs typeface="Times New Roman" pitchFamily="18" charset="0"/>
            </a:endParaRPr>
          </a:p>
        </p:txBody>
      </p:sp>
      <p:sp>
        <p:nvSpPr>
          <p:cNvPr id="7" name="TextBox 6"/>
          <p:cNvSpPr txBox="1"/>
          <p:nvPr/>
        </p:nvSpPr>
        <p:spPr>
          <a:xfrm>
            <a:off x="755576" y="5157192"/>
            <a:ext cx="184731" cy="400110"/>
          </a:xfrm>
          <a:prstGeom prst="rect">
            <a:avLst/>
          </a:prstGeom>
          <a:solidFill>
            <a:schemeClr val="bg1"/>
          </a:solidFill>
        </p:spPr>
        <p:txBody>
          <a:bodyPr wrap="none" rtlCol="0">
            <a:spAutoFit/>
          </a:bodyPr>
          <a:lstStyle/>
          <a:p>
            <a:endParaRPr lang="ru-RU" sz="2000"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34867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204864"/>
            <a:ext cx="7704856" cy="3477875"/>
          </a:xfrm>
          <a:prstGeom prst="rect">
            <a:avLst/>
          </a:prstGeom>
        </p:spPr>
        <p:txBody>
          <a:bodyPr wrap="square">
            <a:spAutoFit/>
          </a:bodyPr>
          <a:lstStyle/>
          <a:p>
            <a:r>
              <a:rPr lang="az-Latn-AZ" i="1" dirty="0" smtClean="0">
                <a:latin typeface="Times New Roman" pitchFamily="18" charset="0"/>
                <a:cs typeface="Times New Roman" pitchFamily="18" charset="0"/>
              </a:rPr>
              <a:t>	</a:t>
            </a:r>
            <a:r>
              <a:rPr lang="az-Latn-AZ" sz="2000" i="1" dirty="0" smtClean="0">
                <a:latin typeface="Times New Roman" pitchFamily="18" charset="0"/>
                <a:cs typeface="Times New Roman" pitchFamily="18" charset="0"/>
              </a:rPr>
              <a:t>Marketinq </a:t>
            </a:r>
            <a:r>
              <a:rPr lang="az-Latn-AZ" sz="2000" i="1" dirty="0">
                <a:latin typeface="Times New Roman" pitchFamily="18" charset="0"/>
                <a:cs typeface="Times New Roman" pitchFamily="18" charset="0"/>
              </a:rPr>
              <a:t>fəaliyyətinin həyata keçirilməsi zamanı qarşıya aşağıdakı üçü </a:t>
            </a:r>
            <a:r>
              <a:rPr lang="az-Latn-AZ" sz="2000" i="1" dirty="0" smtClean="0">
                <a:latin typeface="Times New Roman" pitchFamily="18" charset="0"/>
                <a:cs typeface="Times New Roman" pitchFamily="18" charset="0"/>
              </a:rPr>
              <a:t>qrup   </a:t>
            </a:r>
            <a:r>
              <a:rPr lang="az-Latn-AZ" sz="2000" i="1" dirty="0">
                <a:latin typeface="Times New Roman" pitchFamily="18" charset="0"/>
                <a:cs typeface="Times New Roman" pitchFamily="18" charset="0"/>
              </a:rPr>
              <a:t>məqsəd qoyulur:</a:t>
            </a:r>
          </a:p>
          <a:p>
            <a:pPr marL="342900" indent="-342900">
              <a:buFont typeface="Wingdings" pitchFamily="2" charset="2"/>
              <a:buChar char="v"/>
            </a:pPr>
            <a:r>
              <a:rPr lang="az-Latn-AZ" sz="2000" i="1" dirty="0">
                <a:solidFill>
                  <a:srgbClr val="FF0000"/>
                </a:solidFill>
                <a:latin typeface="Times New Roman" pitchFamily="18" charset="0"/>
                <a:cs typeface="Times New Roman" pitchFamily="18" charset="0"/>
              </a:rPr>
              <a:t>Müəssisənin bazar fəaliyyətinə aid olan vəzifələr.</a:t>
            </a:r>
            <a:r>
              <a:rPr lang="az-Latn-AZ" sz="2000" dirty="0">
                <a:latin typeface="Times New Roman" pitchFamily="18" charset="0"/>
                <a:cs typeface="Times New Roman" pitchFamily="18" charset="0"/>
              </a:rPr>
              <a:t> </a:t>
            </a:r>
            <a:r>
              <a:rPr lang="az-Latn-AZ" sz="2000" i="1" dirty="0">
                <a:solidFill>
                  <a:srgbClr val="0070C0"/>
                </a:solidFill>
                <a:latin typeface="Times New Roman" pitchFamily="18" charset="0"/>
                <a:cs typeface="Times New Roman" pitchFamily="18" charset="0"/>
              </a:rPr>
              <a:t>Bu vəzifələr təlabatın </a:t>
            </a:r>
          </a:p>
          <a:p>
            <a:r>
              <a:rPr lang="az-Latn-AZ" sz="2000" i="1" dirty="0">
                <a:solidFill>
                  <a:srgbClr val="0070C0"/>
                </a:solidFill>
                <a:latin typeface="Times New Roman" pitchFamily="18" charset="0"/>
                <a:cs typeface="Times New Roman" pitchFamily="18" charset="0"/>
              </a:rPr>
              <a:t>     ödənilməsi və tənzimlənməsi ilə əlaqədardır;</a:t>
            </a:r>
          </a:p>
          <a:p>
            <a:pPr marL="342900" indent="-342900">
              <a:buFont typeface="Wingdings" pitchFamily="2" charset="2"/>
              <a:buChar char="v"/>
            </a:pPr>
            <a:r>
              <a:rPr lang="az-Latn-AZ" sz="2000" i="1" dirty="0">
                <a:solidFill>
                  <a:srgbClr val="FF0000"/>
                </a:solidFill>
                <a:latin typeface="Times New Roman" pitchFamily="18" charset="0"/>
                <a:cs typeface="Times New Roman" pitchFamily="18" charset="0"/>
              </a:rPr>
              <a:t>Müəssisənin özünə aid olan vəzifələr.</a:t>
            </a:r>
            <a:r>
              <a:rPr lang="az-Latn-AZ" sz="2000" dirty="0">
                <a:latin typeface="Times New Roman" pitchFamily="18" charset="0"/>
                <a:cs typeface="Times New Roman" pitchFamily="18" charset="0"/>
              </a:rPr>
              <a:t> </a:t>
            </a:r>
            <a:r>
              <a:rPr lang="az-Latn-AZ" sz="2000" i="1" dirty="0">
                <a:solidFill>
                  <a:srgbClr val="0070C0"/>
                </a:solidFill>
                <a:latin typeface="Times New Roman" pitchFamily="18" charset="0"/>
                <a:cs typeface="Times New Roman" pitchFamily="18" charset="0"/>
              </a:rPr>
              <a:t>Bu vəzifələr müəssisə qarşısında </a:t>
            </a:r>
          </a:p>
          <a:p>
            <a:r>
              <a:rPr lang="az-Latn-AZ" sz="2000" i="1" dirty="0">
                <a:solidFill>
                  <a:srgbClr val="0070C0"/>
                </a:solidFill>
                <a:latin typeface="Times New Roman" pitchFamily="18" charset="0"/>
                <a:cs typeface="Times New Roman" pitchFamily="18" charset="0"/>
              </a:rPr>
              <a:t>     qoyulan məqsədə nail olmağa imkan verən siyasətin və maraqların </a:t>
            </a:r>
          </a:p>
          <a:p>
            <a:r>
              <a:rPr lang="az-Latn-AZ" sz="2000" dirty="0">
                <a:latin typeface="Times New Roman" pitchFamily="18" charset="0"/>
                <a:cs typeface="Times New Roman" pitchFamily="18" charset="0"/>
              </a:rPr>
              <a:t>     </a:t>
            </a:r>
            <a:r>
              <a:rPr lang="az-Latn-AZ" sz="2000" i="1" dirty="0">
                <a:solidFill>
                  <a:srgbClr val="0070C0"/>
                </a:solidFill>
                <a:latin typeface="Times New Roman" pitchFamily="18" charset="0"/>
                <a:cs typeface="Times New Roman" pitchFamily="18" charset="0"/>
              </a:rPr>
              <a:t>uzlaşdırılması ilə əlaqədardır;</a:t>
            </a:r>
          </a:p>
          <a:p>
            <a:pPr marL="342900" indent="-342900">
              <a:buFont typeface="Wingdings" pitchFamily="2" charset="2"/>
              <a:buChar char="v"/>
            </a:pPr>
            <a:r>
              <a:rPr lang="az-Latn-AZ" sz="2000" i="1" dirty="0">
                <a:solidFill>
                  <a:srgbClr val="FF0000"/>
                </a:solidFill>
                <a:latin typeface="Times New Roman" pitchFamily="18" charset="0"/>
                <a:cs typeface="Times New Roman" pitchFamily="18" charset="0"/>
              </a:rPr>
              <a:t>Ətraf mühitlə və ictimai qrumlarla əlaqədar olan vəzifələr</a:t>
            </a:r>
            <a:r>
              <a:rPr lang="az-Latn-AZ" sz="2000" i="1" dirty="0">
                <a:solidFill>
                  <a:srgbClr val="0070C0"/>
                </a:solidFill>
                <a:latin typeface="Times New Roman" pitchFamily="18" charset="0"/>
                <a:cs typeface="Times New Roman" pitchFamily="18" charset="0"/>
              </a:rPr>
              <a:t>. Bu vəzifələr </a:t>
            </a:r>
            <a:r>
              <a:rPr lang="az-Latn-AZ" sz="2000" i="1" dirty="0" smtClean="0">
                <a:solidFill>
                  <a:srgbClr val="0070C0"/>
                </a:solidFill>
                <a:latin typeface="Times New Roman" pitchFamily="18" charset="0"/>
                <a:cs typeface="Times New Roman" pitchFamily="18" charset="0"/>
              </a:rPr>
              <a:t>  </a:t>
            </a:r>
            <a:r>
              <a:rPr lang="az-Latn-AZ" sz="2000" i="1" dirty="0">
                <a:solidFill>
                  <a:srgbClr val="0070C0"/>
                </a:solidFill>
                <a:latin typeface="Times New Roman" pitchFamily="18" charset="0"/>
                <a:cs typeface="Times New Roman" pitchFamily="18" charset="0"/>
              </a:rPr>
              <a:t>marketinqin cəmiyyət və ətraf müfit qarşısında sosial məsuliyyətin </a:t>
            </a:r>
            <a:r>
              <a:rPr lang="az-Latn-AZ" sz="2000" i="1" dirty="0" smtClean="0">
                <a:solidFill>
                  <a:srgbClr val="0070C0"/>
                </a:solidFill>
                <a:latin typeface="Times New Roman" pitchFamily="18" charset="0"/>
                <a:cs typeface="Times New Roman" pitchFamily="18" charset="0"/>
              </a:rPr>
              <a:t>həyata   </a:t>
            </a:r>
            <a:r>
              <a:rPr lang="az-Latn-AZ" sz="2000" i="1" dirty="0">
                <a:solidFill>
                  <a:srgbClr val="0070C0"/>
                </a:solidFill>
                <a:latin typeface="Times New Roman" pitchFamily="18" charset="0"/>
                <a:cs typeface="Times New Roman" pitchFamily="18" charset="0"/>
              </a:rPr>
              <a:t>keçirilməsini təmin edir. </a:t>
            </a:r>
            <a:endParaRPr lang="ru-RU" sz="2000" i="1" dirty="0">
              <a:solidFill>
                <a:srgbClr val="0070C0"/>
              </a:solidFill>
              <a:latin typeface="Times New Roman" pitchFamily="18" charset="0"/>
              <a:cs typeface="Times New Roman" pitchFamily="18" charset="0"/>
            </a:endParaRPr>
          </a:p>
        </p:txBody>
      </p:sp>
      <p:sp>
        <p:nvSpPr>
          <p:cNvPr id="3" name="TextBox 2"/>
          <p:cNvSpPr txBox="1"/>
          <p:nvPr/>
        </p:nvSpPr>
        <p:spPr>
          <a:xfrm>
            <a:off x="1043608" y="1052736"/>
            <a:ext cx="748883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solidFill>
                  <a:srgbClr val="7030A0"/>
                </a:solidFill>
                <a:latin typeface="Times New Roman" pitchFamily="18" charset="0"/>
                <a:cs typeface="Times New Roman" pitchFamily="18" charset="0"/>
              </a:rPr>
              <a:t>Marketinqin vəzifəsi</a:t>
            </a:r>
            <a:endParaRPr lang="ru-RU"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97918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19998"/>
            <a:ext cx="8172908" cy="895176"/>
          </a:xfrm>
          <a:prstGeom prst="rect">
            <a:avLst/>
          </a:prstGeom>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i="1"/>
          </a:p>
        </p:txBody>
      </p:sp>
      <p:sp>
        <p:nvSpPr>
          <p:cNvPr id="3" name="Прямоугольник 2"/>
          <p:cNvSpPr/>
          <p:nvPr/>
        </p:nvSpPr>
        <p:spPr>
          <a:xfrm>
            <a:off x="323528" y="5656789"/>
            <a:ext cx="8640960" cy="369333"/>
          </a:xfrm>
          <a:prstGeom prst="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i="1"/>
          </a:p>
        </p:txBody>
      </p:sp>
      <p:sp>
        <p:nvSpPr>
          <p:cNvPr id="4" name="TextBox 3"/>
          <p:cNvSpPr txBox="1"/>
          <p:nvPr/>
        </p:nvSpPr>
        <p:spPr>
          <a:xfrm>
            <a:off x="3491880" y="5656790"/>
            <a:ext cx="2448272" cy="400110"/>
          </a:xfrm>
          <a:prstGeom prst="rect">
            <a:avLst/>
          </a:prstGeom>
          <a:noFill/>
        </p:spPr>
        <p:txBody>
          <a:bodyPr wrap="square" rtlCol="0">
            <a:spAutoFit/>
          </a:bodyPr>
          <a:lstStyle/>
          <a:p>
            <a:pPr algn="ctr"/>
            <a:r>
              <a:rPr lang="az-Latn-AZ" sz="2000" dirty="0" smtClean="0">
                <a:latin typeface="Times New Roman" pitchFamily="18" charset="0"/>
                <a:cs typeface="Times New Roman" pitchFamily="18" charset="0"/>
              </a:rPr>
              <a:t>Məqsəd bazarı</a:t>
            </a:r>
            <a:endParaRPr lang="ru-RU" sz="2000" dirty="0">
              <a:latin typeface="Times New Roman" pitchFamily="18" charset="0"/>
              <a:cs typeface="Times New Roman" pitchFamily="18" charset="0"/>
            </a:endParaRPr>
          </a:p>
        </p:txBody>
      </p:sp>
      <p:sp>
        <p:nvSpPr>
          <p:cNvPr id="5" name="TextBox 4"/>
          <p:cNvSpPr txBox="1"/>
          <p:nvPr/>
        </p:nvSpPr>
        <p:spPr>
          <a:xfrm>
            <a:off x="3185768" y="280051"/>
            <a:ext cx="2952328" cy="400110"/>
          </a:xfrm>
          <a:prstGeom prst="rect">
            <a:avLst/>
          </a:prstGeom>
          <a:noFill/>
        </p:spPr>
        <p:txBody>
          <a:bodyPr wrap="square" rtlCol="0">
            <a:spAutoFit/>
          </a:bodyPr>
          <a:lstStyle/>
          <a:p>
            <a:pPr algn="ctr"/>
            <a:r>
              <a:rPr lang="az-Latn-AZ" sz="2000" dirty="0" smtClean="0">
                <a:latin typeface="Times New Roman" pitchFamily="18" charset="0"/>
                <a:cs typeface="Times New Roman" pitchFamily="18" charset="0"/>
              </a:rPr>
              <a:t>Marketinq</a:t>
            </a:r>
            <a:r>
              <a:rPr lang="az-Latn-AZ" sz="2000" i="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kompleksi</a:t>
            </a:r>
            <a:endParaRPr lang="ru-RU" sz="2000" dirty="0">
              <a:latin typeface="Times New Roman" pitchFamily="18" charset="0"/>
              <a:cs typeface="Times New Roman" pitchFamily="18" charset="0"/>
            </a:endParaRPr>
          </a:p>
        </p:txBody>
      </p:sp>
      <p:sp>
        <p:nvSpPr>
          <p:cNvPr id="6" name="TextBox 5"/>
          <p:cNvSpPr txBox="1"/>
          <p:nvPr/>
        </p:nvSpPr>
        <p:spPr>
          <a:xfrm>
            <a:off x="899592" y="650343"/>
            <a:ext cx="108012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Əmtəə</a:t>
            </a:r>
            <a:endParaRPr lang="ru-RU" i="1" dirty="0">
              <a:latin typeface="Times New Roman" pitchFamily="18" charset="0"/>
              <a:cs typeface="Times New Roman" pitchFamily="18" charset="0"/>
            </a:endParaRPr>
          </a:p>
        </p:txBody>
      </p:sp>
      <p:sp>
        <p:nvSpPr>
          <p:cNvPr id="7" name="TextBox 6"/>
          <p:cNvSpPr txBox="1"/>
          <p:nvPr/>
        </p:nvSpPr>
        <p:spPr>
          <a:xfrm>
            <a:off x="2580061" y="656439"/>
            <a:ext cx="129614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İrəlilətmə</a:t>
            </a:r>
            <a:endParaRPr lang="ru-RU" i="1" dirty="0">
              <a:latin typeface="Times New Roman" pitchFamily="18" charset="0"/>
              <a:cs typeface="Times New Roman" pitchFamily="18" charset="0"/>
            </a:endParaRPr>
          </a:p>
        </p:txBody>
      </p:sp>
      <p:sp>
        <p:nvSpPr>
          <p:cNvPr id="8" name="TextBox 7"/>
          <p:cNvSpPr txBox="1"/>
          <p:nvPr/>
        </p:nvSpPr>
        <p:spPr>
          <a:xfrm>
            <a:off x="4716016" y="699244"/>
            <a:ext cx="108012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Qiymət</a:t>
            </a:r>
            <a:endParaRPr lang="ru-RU" i="1" dirty="0">
              <a:latin typeface="Times New Roman" pitchFamily="18" charset="0"/>
              <a:cs typeface="Times New Roman" pitchFamily="18" charset="0"/>
            </a:endParaRPr>
          </a:p>
        </p:txBody>
      </p:sp>
      <p:sp>
        <p:nvSpPr>
          <p:cNvPr id="9" name="TextBox 8"/>
          <p:cNvSpPr txBox="1"/>
          <p:nvPr/>
        </p:nvSpPr>
        <p:spPr>
          <a:xfrm>
            <a:off x="6804248" y="650343"/>
            <a:ext cx="14401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Bölüşdürmə</a:t>
            </a:r>
            <a:endParaRPr lang="ru-RU" i="1" dirty="0">
              <a:latin typeface="Times New Roman" pitchFamily="18" charset="0"/>
              <a:cs typeface="Times New Roman" pitchFamily="18" charset="0"/>
            </a:endParaRPr>
          </a:p>
        </p:txBody>
      </p:sp>
      <p:sp>
        <p:nvSpPr>
          <p:cNvPr id="10" name="TextBox 9"/>
          <p:cNvSpPr txBox="1"/>
          <p:nvPr/>
        </p:nvSpPr>
        <p:spPr>
          <a:xfrm>
            <a:off x="441082" y="1340380"/>
            <a:ext cx="1800200" cy="2308324"/>
          </a:xfrm>
          <a:prstGeom prst="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Çeşid</a:t>
            </a:r>
          </a:p>
          <a:p>
            <a:r>
              <a:rPr lang="az-Latn-AZ" i="1" dirty="0" smtClean="0">
                <a:latin typeface="Times New Roman" pitchFamily="18" charset="0"/>
                <a:cs typeface="Times New Roman" pitchFamily="18" charset="0"/>
              </a:rPr>
              <a:t>Keyfiyyət</a:t>
            </a:r>
          </a:p>
          <a:p>
            <a:r>
              <a:rPr lang="az-Latn-AZ" i="1" dirty="0" smtClean="0">
                <a:latin typeface="Times New Roman" pitchFamily="18" charset="0"/>
                <a:cs typeface="Times New Roman" pitchFamily="18" charset="0"/>
              </a:rPr>
              <a:t>Dizayn</a:t>
            </a:r>
          </a:p>
          <a:p>
            <a:r>
              <a:rPr lang="az-Latn-AZ" i="1" dirty="0" smtClean="0">
                <a:latin typeface="Times New Roman" pitchFamily="18" charset="0"/>
                <a:cs typeface="Times New Roman" pitchFamily="18" charset="0"/>
              </a:rPr>
              <a:t>Xassə</a:t>
            </a:r>
          </a:p>
          <a:p>
            <a:r>
              <a:rPr lang="az-Latn-AZ" i="1" dirty="0" smtClean="0">
                <a:latin typeface="Times New Roman" pitchFamily="18" charset="0"/>
                <a:cs typeface="Times New Roman" pitchFamily="18" charset="0"/>
              </a:rPr>
              <a:t>Ticarət markası</a:t>
            </a:r>
          </a:p>
          <a:p>
            <a:r>
              <a:rPr lang="az-Latn-AZ" i="1" dirty="0" smtClean="0">
                <a:latin typeface="Times New Roman" pitchFamily="18" charset="0"/>
                <a:cs typeface="Times New Roman" pitchFamily="18" charset="0"/>
              </a:rPr>
              <a:t>Qablaşdırma </a:t>
            </a:r>
          </a:p>
          <a:p>
            <a:r>
              <a:rPr lang="az-Latn-AZ" i="1" dirty="0" smtClean="0">
                <a:latin typeface="Times New Roman" pitchFamily="18" charset="0"/>
                <a:cs typeface="Times New Roman" pitchFamily="18" charset="0"/>
              </a:rPr>
              <a:t>Xidmət</a:t>
            </a:r>
          </a:p>
          <a:p>
            <a:r>
              <a:rPr lang="az-Latn-AZ" i="1" dirty="0" smtClean="0">
                <a:latin typeface="Times New Roman" pitchFamily="18" charset="0"/>
                <a:cs typeface="Times New Roman" pitchFamily="18" charset="0"/>
              </a:rPr>
              <a:t>Təminat</a:t>
            </a:r>
            <a:endParaRPr lang="ru-RU" i="1" dirty="0">
              <a:latin typeface="Times New Roman" pitchFamily="18" charset="0"/>
              <a:cs typeface="Times New Roman" pitchFamily="18" charset="0"/>
            </a:endParaRPr>
          </a:p>
        </p:txBody>
      </p:sp>
      <p:sp>
        <p:nvSpPr>
          <p:cNvPr id="11" name="TextBox 10"/>
          <p:cNvSpPr txBox="1"/>
          <p:nvPr/>
        </p:nvSpPr>
        <p:spPr>
          <a:xfrm>
            <a:off x="2411760" y="1340768"/>
            <a:ext cx="1872208" cy="2031325"/>
          </a:xfrm>
          <a:prstGeom prst="rect">
            <a:avLst/>
          </a:prstGeom>
          <a:ln>
            <a:solidFill>
              <a:schemeClr val="bg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Reklam</a:t>
            </a:r>
          </a:p>
          <a:p>
            <a:r>
              <a:rPr lang="az-Latn-AZ" i="1" dirty="0" smtClean="0">
                <a:latin typeface="Times New Roman" pitchFamily="18" charset="0"/>
                <a:cs typeface="Times New Roman" pitchFamily="18" charset="0"/>
              </a:rPr>
              <a:t>Satışın stimullaşdırılma-sı</a:t>
            </a:r>
          </a:p>
          <a:p>
            <a:r>
              <a:rPr lang="az-Latn-AZ" i="1" dirty="0" smtClean="0">
                <a:latin typeface="Times New Roman" pitchFamily="18" charset="0"/>
                <a:cs typeface="Times New Roman" pitchFamily="18" charset="0"/>
              </a:rPr>
              <a:t>Şəxsi satış</a:t>
            </a:r>
          </a:p>
          <a:p>
            <a:r>
              <a:rPr lang="az-Latn-AZ" i="1" dirty="0" smtClean="0">
                <a:latin typeface="Times New Roman" pitchFamily="18" charset="0"/>
                <a:cs typeface="Times New Roman" pitchFamily="18" charset="0"/>
              </a:rPr>
              <a:t>İctimaiyyətlə əlaqə</a:t>
            </a:r>
            <a:endParaRPr lang="ru-RU" i="1" dirty="0">
              <a:latin typeface="Times New Roman" pitchFamily="18" charset="0"/>
              <a:cs typeface="Times New Roman" pitchFamily="18" charset="0"/>
            </a:endParaRPr>
          </a:p>
        </p:txBody>
      </p:sp>
      <p:sp>
        <p:nvSpPr>
          <p:cNvPr id="12" name="TextBox 11"/>
          <p:cNvSpPr txBox="1"/>
          <p:nvPr/>
        </p:nvSpPr>
        <p:spPr>
          <a:xfrm>
            <a:off x="4525398" y="1379031"/>
            <a:ext cx="2016224" cy="1477328"/>
          </a:xfrm>
          <a:prstGeom prst="rect">
            <a:avLst/>
          </a:prstGeom>
          <a:ln>
            <a:solidFill>
              <a:schemeClr val="bg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Preyskurant</a:t>
            </a:r>
          </a:p>
          <a:p>
            <a:r>
              <a:rPr lang="az-Latn-AZ" i="1" dirty="0" smtClean="0">
                <a:latin typeface="Times New Roman" pitchFamily="18" charset="0"/>
                <a:cs typeface="Times New Roman" pitchFamily="18" charset="0"/>
              </a:rPr>
              <a:t>Güzəştlər</a:t>
            </a:r>
          </a:p>
          <a:p>
            <a:r>
              <a:rPr lang="az-Latn-AZ" i="1" dirty="0" smtClean="0">
                <a:latin typeface="Times New Roman" pitchFamily="18" charset="0"/>
                <a:cs typeface="Times New Roman" pitchFamily="18" charset="0"/>
              </a:rPr>
              <a:t>Bonuslar</a:t>
            </a:r>
          </a:p>
          <a:p>
            <a:r>
              <a:rPr lang="az-Latn-AZ" i="1" dirty="0" smtClean="0">
                <a:latin typeface="Times New Roman" pitchFamily="18" charset="0"/>
                <a:cs typeface="Times New Roman" pitchFamily="18" charset="0"/>
              </a:rPr>
              <a:t>Ödəmə müddəti</a:t>
            </a:r>
          </a:p>
          <a:p>
            <a:r>
              <a:rPr lang="az-Latn-AZ" i="1" dirty="0" smtClean="0">
                <a:latin typeface="Times New Roman" pitchFamily="18" charset="0"/>
                <a:cs typeface="Times New Roman" pitchFamily="18" charset="0"/>
              </a:rPr>
              <a:t>Kredit şərti</a:t>
            </a:r>
            <a:endParaRPr lang="ru-RU" i="1" dirty="0">
              <a:latin typeface="Times New Roman" pitchFamily="18" charset="0"/>
              <a:cs typeface="Times New Roman" pitchFamily="18" charset="0"/>
            </a:endParaRPr>
          </a:p>
        </p:txBody>
      </p:sp>
      <p:sp>
        <p:nvSpPr>
          <p:cNvPr id="13" name="TextBox 12"/>
          <p:cNvSpPr txBox="1"/>
          <p:nvPr/>
        </p:nvSpPr>
        <p:spPr>
          <a:xfrm>
            <a:off x="6804248" y="1340768"/>
            <a:ext cx="1656184" cy="2031325"/>
          </a:xfrm>
          <a:prstGeom prst="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az-Latn-AZ" i="1" dirty="0" smtClean="0">
                <a:latin typeface="Times New Roman" pitchFamily="18" charset="0"/>
                <a:cs typeface="Times New Roman" pitchFamily="18" charset="0"/>
              </a:rPr>
              <a:t>Kanallar</a:t>
            </a:r>
          </a:p>
          <a:p>
            <a:r>
              <a:rPr lang="az-Latn-AZ" i="1" dirty="0" smtClean="0">
                <a:latin typeface="Times New Roman" pitchFamily="18" charset="0"/>
                <a:cs typeface="Times New Roman" pitchFamily="18" charset="0"/>
              </a:rPr>
              <a:t>Bazarın əhatəsi</a:t>
            </a:r>
          </a:p>
          <a:p>
            <a:r>
              <a:rPr lang="az-Latn-AZ" i="1" dirty="0" smtClean="0">
                <a:latin typeface="Times New Roman" pitchFamily="18" charset="0"/>
                <a:cs typeface="Times New Roman" pitchFamily="18" charset="0"/>
              </a:rPr>
              <a:t>Çeşid</a:t>
            </a:r>
          </a:p>
          <a:p>
            <a:r>
              <a:rPr lang="az-Latn-AZ" i="1" dirty="0" smtClean="0">
                <a:latin typeface="Times New Roman" pitchFamily="18" charset="0"/>
                <a:cs typeface="Times New Roman" pitchFamily="18" charset="0"/>
              </a:rPr>
              <a:t>Yerləşmə yeri</a:t>
            </a:r>
          </a:p>
          <a:p>
            <a:r>
              <a:rPr lang="az-Latn-AZ" i="1" dirty="0" smtClean="0">
                <a:latin typeface="Times New Roman" pitchFamily="18" charset="0"/>
                <a:cs typeface="Times New Roman" pitchFamily="18" charset="0"/>
              </a:rPr>
              <a:t>Anbar ehtiyyatları</a:t>
            </a:r>
          </a:p>
          <a:p>
            <a:r>
              <a:rPr lang="az-Latn-AZ" i="1" dirty="0" smtClean="0">
                <a:latin typeface="Times New Roman" pitchFamily="18" charset="0"/>
                <a:cs typeface="Times New Roman" pitchFamily="18" charset="0"/>
              </a:rPr>
              <a:t>Nəqliyyat</a:t>
            </a:r>
            <a:endParaRPr lang="ru-RU" i="1" dirty="0">
              <a:latin typeface="Times New Roman" pitchFamily="18" charset="0"/>
              <a:cs typeface="Times New Roman" pitchFamily="18" charset="0"/>
            </a:endParaRPr>
          </a:p>
        </p:txBody>
      </p:sp>
      <p:cxnSp>
        <p:nvCxnSpPr>
          <p:cNvPr id="15" name="Прямая со стрелкой 14"/>
          <p:cNvCxnSpPr/>
          <p:nvPr/>
        </p:nvCxnSpPr>
        <p:spPr>
          <a:xfrm>
            <a:off x="899592" y="3789040"/>
            <a:ext cx="0" cy="180020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p:nvPr/>
        </p:nvCxnSpPr>
        <p:spPr>
          <a:xfrm>
            <a:off x="2843808" y="3501008"/>
            <a:ext cx="0" cy="2088232"/>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p:nvPr/>
        </p:nvCxnSpPr>
        <p:spPr>
          <a:xfrm>
            <a:off x="5256076" y="2924944"/>
            <a:ext cx="0" cy="2664296"/>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a:stCxn id="13" idx="2"/>
          </p:cNvCxnSpPr>
          <p:nvPr/>
        </p:nvCxnSpPr>
        <p:spPr>
          <a:xfrm>
            <a:off x="7632340" y="3372093"/>
            <a:ext cx="0" cy="221714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971600" y="6165304"/>
            <a:ext cx="748883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dirty="0" smtClean="0">
                <a:latin typeface="Times New Roman" pitchFamily="18" charset="0"/>
                <a:cs typeface="Times New Roman" pitchFamily="18" charset="0"/>
              </a:rPr>
              <a:t>Şəkil. </a:t>
            </a:r>
            <a:r>
              <a:rPr lang="az-Latn-AZ" sz="2400" dirty="0">
                <a:latin typeface="Times New Roman" pitchFamily="18" charset="0"/>
                <a:cs typeface="Times New Roman" pitchFamily="18" charset="0"/>
              </a:rPr>
              <a:t> </a:t>
            </a:r>
            <a:r>
              <a:rPr lang="az-Latn-AZ" sz="2400" dirty="0" smtClean="0">
                <a:latin typeface="Times New Roman" pitchFamily="18" charset="0"/>
                <a:cs typeface="Times New Roman" pitchFamily="18" charset="0"/>
              </a:rPr>
              <a:t>Dörd  «P» marketinq kompleksi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1010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980728"/>
            <a:ext cx="6840760" cy="576064"/>
          </a:xfrm>
          <a:ln>
            <a:solidFill>
              <a:schemeClr val="bg1"/>
            </a:solidFill>
          </a:ln>
        </p:spPr>
        <p:style>
          <a:lnRef idx="1">
            <a:schemeClr val="accent2"/>
          </a:lnRef>
          <a:fillRef idx="2">
            <a:schemeClr val="accent2"/>
          </a:fillRef>
          <a:effectRef idx="1">
            <a:schemeClr val="accent2"/>
          </a:effectRef>
          <a:fontRef idx="minor">
            <a:schemeClr val="dk1"/>
          </a:fontRef>
        </p:style>
        <p:txBody>
          <a:bodyPr>
            <a:normAutofit/>
          </a:bodyPr>
          <a:lstStyle/>
          <a:p>
            <a:r>
              <a:rPr lang="az-Latn-AZ" sz="2800" i="1" dirty="0" smtClean="0">
                <a:latin typeface="Times New Roman" pitchFamily="18" charset="0"/>
                <a:cs typeface="Times New Roman" pitchFamily="18" charset="0"/>
              </a:rPr>
              <a:t>Marketinqin</a:t>
            </a:r>
            <a:r>
              <a:rPr lang="az-Latn-AZ" sz="2800" i="1" u="sng" dirty="0" smtClean="0">
                <a:latin typeface="Times New Roman" pitchFamily="18" charset="0"/>
                <a:cs typeface="Times New Roman" pitchFamily="18" charset="0"/>
              </a:rPr>
              <a:t> </a:t>
            </a:r>
            <a:r>
              <a:rPr lang="az-Latn-AZ" sz="2800" i="1" dirty="0" smtClean="0">
                <a:latin typeface="Times New Roman" pitchFamily="18" charset="0"/>
                <a:cs typeface="Times New Roman" pitchFamily="18" charset="0"/>
              </a:rPr>
              <a:t>funksiyaları</a:t>
            </a:r>
            <a:endParaRPr lang="ru-RU" sz="28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4240726675"/>
              </p:ext>
            </p:extLst>
          </p:nvPr>
        </p:nvGraphicFramePr>
        <p:xfrm>
          <a:off x="1115616" y="2420888"/>
          <a:ext cx="6984776"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423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344816" cy="677937"/>
          </a:xfrm>
        </p:spPr>
        <p:style>
          <a:lnRef idx="1">
            <a:schemeClr val="accent2"/>
          </a:lnRef>
          <a:fillRef idx="2">
            <a:schemeClr val="accent2"/>
          </a:fillRef>
          <a:effectRef idx="1">
            <a:schemeClr val="accent2"/>
          </a:effectRef>
          <a:fontRef idx="minor">
            <a:schemeClr val="dk1"/>
          </a:fontRef>
        </p:style>
        <p:txBody>
          <a:bodyPr>
            <a:normAutofit/>
          </a:bodyPr>
          <a:lstStyle/>
          <a:p>
            <a:r>
              <a:rPr lang="az-Latn-AZ" sz="2800" i="1" dirty="0" smtClean="0">
                <a:latin typeface="Times New Roman" pitchFamily="18" charset="0"/>
                <a:cs typeface="Times New Roman" pitchFamily="18" charset="0"/>
              </a:rPr>
              <a:t>Marketinqin prinsipl</a:t>
            </a:r>
            <a:r>
              <a:rPr lang="az-Latn-AZ" sz="2400" i="1" dirty="0" smtClean="0">
                <a:latin typeface="Times New Roman" pitchFamily="18" charset="0"/>
                <a:cs typeface="Times New Roman" pitchFamily="18" charset="0"/>
              </a:rPr>
              <a:t>əri</a:t>
            </a:r>
            <a:endParaRPr lang="ru-RU" sz="24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563439266"/>
              </p:ext>
            </p:extLst>
          </p:nvPr>
        </p:nvGraphicFramePr>
        <p:xfrm>
          <a:off x="683568" y="1196752"/>
          <a:ext cx="777686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580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76672"/>
            <a:ext cx="7342584" cy="864096"/>
          </a:xfrm>
        </p:spPr>
        <p:style>
          <a:lnRef idx="1">
            <a:schemeClr val="accent5"/>
          </a:lnRef>
          <a:fillRef idx="2">
            <a:schemeClr val="accent5"/>
          </a:fillRef>
          <a:effectRef idx="1">
            <a:schemeClr val="accent5"/>
          </a:effectRef>
          <a:fontRef idx="minor">
            <a:schemeClr val="dk1"/>
          </a:fontRef>
        </p:style>
        <p:txBody>
          <a:bodyPr>
            <a:normAutofit/>
          </a:bodyPr>
          <a:lstStyle/>
          <a:p>
            <a:r>
              <a:rPr lang="az-Latn-AZ" sz="2400" b="1" i="1" dirty="0" smtClean="0">
                <a:solidFill>
                  <a:srgbClr val="7030A0"/>
                </a:solidFill>
                <a:latin typeface="Times New Roman" pitchFamily="18" charset="0"/>
                <a:cs typeface="Times New Roman" pitchFamily="18" charset="0"/>
              </a:rPr>
              <a:t>1-ci sual. Marketinq konsepsiyasının mahiyyəti və təkamülü</a:t>
            </a:r>
            <a:endParaRPr lang="ru-RU" sz="2400" b="1" i="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700808"/>
            <a:ext cx="7992888" cy="4752528"/>
          </a:xfrm>
          <a:solidFill>
            <a:schemeClr val="bg1"/>
          </a:solidFill>
        </p:spPr>
        <p:txBody>
          <a:bodyPr>
            <a:noAutofit/>
          </a:bodyPr>
          <a:lstStyle/>
          <a:p>
            <a:pPr algn="just"/>
            <a:r>
              <a:rPr lang="az-Latn-AZ" sz="2000" dirty="0" smtClean="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Məşhur Amerika marketoloqu F. Kotler marketinqin mahiyyətinin aşağıdakı kimi açıqlayır: </a:t>
            </a:r>
            <a:r>
              <a:rPr lang="az-Latn-AZ" sz="2000" i="1" u="sng" dirty="0" smtClean="0">
                <a:solidFill>
                  <a:srgbClr val="FF0000"/>
                </a:solidFill>
                <a:latin typeface="Times New Roman" pitchFamily="18" charset="0"/>
                <a:cs typeface="Times New Roman" pitchFamily="18" charset="0"/>
              </a:rPr>
              <a:t>«Marketinq ayrı – ayrı şəxslərə və şəxslər qrupuna öz ehtiyac və təlabatlarını əmtəə və istehlak dəyərləri( həmin şəxslər və şəxslər qrupu tərəfindən yaradılan) ilə mübadilə vasitəsilə  ödəməyə imkan verən sosial və idarəetmə prosesidir»</a:t>
            </a:r>
            <a:r>
              <a:rPr lang="az-Latn-AZ" sz="2000" i="1" dirty="0" smtClean="0">
                <a:solidFill>
                  <a:schemeClr val="tx1"/>
                </a:solidFill>
                <a:latin typeface="Times New Roman" pitchFamily="18" charset="0"/>
                <a:cs typeface="Times New Roman" pitchFamily="18" charset="0"/>
              </a:rPr>
              <a:t>.</a:t>
            </a:r>
          </a:p>
          <a:p>
            <a:pPr algn="just"/>
            <a:r>
              <a:rPr lang="az-Latn-AZ" sz="2000" i="1" dirty="0">
                <a:solidFill>
                  <a:schemeClr val="tx1"/>
                </a:solidFill>
                <a:latin typeface="Times New Roman" pitchFamily="18" charset="0"/>
                <a:cs typeface="Times New Roman" pitchFamily="18" charset="0"/>
              </a:rPr>
              <a:t> </a:t>
            </a:r>
            <a:r>
              <a:rPr lang="az-Latn-AZ" sz="2000" i="1" dirty="0" smtClean="0">
                <a:solidFill>
                  <a:schemeClr val="tx1"/>
                </a:solidFill>
                <a:latin typeface="Times New Roman" pitchFamily="18" charset="0"/>
                <a:cs typeface="Times New Roman" pitchFamily="18" charset="0"/>
              </a:rPr>
              <a:t>  Marketinqin inkişafı prosesində aşağıdakı konsepsiyalar olmuşdur:</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İstehsalın təkmilləşdirilməsi;</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Əmtəənin təkmilləşdirilməsi;</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Kommersiya amillərinin intensivləşdirilməsi;</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İstehlakçının marketinqi;</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Sosial –etik marketinq marketinq konsepsiyası;</a:t>
            </a:r>
          </a:p>
          <a:p>
            <a:pPr marL="342900" indent="-342900" algn="just">
              <a:buFont typeface="Wingdings" pitchFamily="2" charset="2"/>
              <a:buChar char="§"/>
            </a:pPr>
            <a:r>
              <a:rPr lang="az-Latn-AZ" sz="2000" i="1" dirty="0" smtClean="0">
                <a:solidFill>
                  <a:srgbClr val="00B050"/>
                </a:solidFill>
                <a:latin typeface="Times New Roman" pitchFamily="18" charset="0"/>
                <a:cs typeface="Times New Roman" pitchFamily="18" charset="0"/>
              </a:rPr>
              <a:t>Strateji marketinq konsepsiyası.</a:t>
            </a:r>
            <a:endParaRPr lang="en-US" sz="2000" i="1" dirty="0" smtClean="0">
              <a:solidFill>
                <a:srgbClr val="00B050"/>
              </a:solidFill>
              <a:latin typeface="Times New Roman" pitchFamily="18" charset="0"/>
              <a:cs typeface="Times New Roman" pitchFamily="18" charset="0"/>
            </a:endParaRPr>
          </a:p>
          <a:p>
            <a:pPr algn="just"/>
            <a:r>
              <a:rPr lang="en-US" sz="2000" i="1" dirty="0">
                <a:solidFill>
                  <a:srgbClr val="00B050"/>
                </a:solidFill>
                <a:latin typeface="Times New Roman" pitchFamily="18" charset="0"/>
                <a:cs typeface="Times New Roman" pitchFamily="18" charset="0"/>
              </a:rPr>
              <a:t> </a:t>
            </a:r>
            <a:r>
              <a:rPr lang="en-US" sz="2000" i="1" dirty="0" smtClean="0">
                <a:solidFill>
                  <a:srgbClr val="00B050"/>
                </a:solidFill>
                <a:latin typeface="Times New Roman" pitchFamily="18" charset="0"/>
                <a:cs typeface="Times New Roman" pitchFamily="18" charset="0"/>
              </a:rPr>
              <a:t>   </a:t>
            </a:r>
            <a:r>
              <a:rPr lang="az-Latn-AZ" sz="2000" i="1" dirty="0" smtClean="0">
                <a:solidFill>
                  <a:srgbClr val="00B050"/>
                </a:solidFill>
                <a:latin typeface="Times New Roman" pitchFamily="18" charset="0"/>
                <a:cs typeface="Times New Roman" pitchFamily="18" charset="0"/>
              </a:rPr>
              <a:t> </a:t>
            </a:r>
            <a:endParaRPr lang="ru-RU" sz="2000"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62236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158" y="1700808"/>
            <a:ext cx="7488832"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lvl="0" indent="-285750">
              <a:buFont typeface="Arial" pitchFamily="34" charset="0"/>
              <a:buChar char="•"/>
            </a:pPr>
            <a:r>
              <a:rPr lang="az-Latn-AZ" sz="2400" i="1" dirty="0">
                <a:solidFill>
                  <a:srgbClr val="002060"/>
                </a:solidFill>
                <a:latin typeface="Times New Roman" pitchFamily="18" charset="0"/>
                <a:cs typeface="Times New Roman" pitchFamily="18" charset="0"/>
              </a:rPr>
              <a:t>Qarşıya qoyulan məqsədə nail olmaq üçün proqram – məqsədli və  sistemli yanaşma </a:t>
            </a:r>
            <a:r>
              <a:rPr lang="az-Latn-AZ" sz="2400" i="1" dirty="0" smtClean="0">
                <a:solidFill>
                  <a:srgbClr val="002060"/>
                </a:solidFill>
                <a:latin typeface="Times New Roman" pitchFamily="18" charset="0"/>
                <a:cs typeface="Times New Roman" pitchFamily="18" charset="0"/>
              </a:rPr>
              <a:t>metodunun </a:t>
            </a:r>
            <a:r>
              <a:rPr lang="az-Latn-AZ" sz="2400" i="1" dirty="0">
                <a:solidFill>
                  <a:srgbClr val="002060"/>
                </a:solidFill>
                <a:latin typeface="Times New Roman" pitchFamily="18" charset="0"/>
                <a:cs typeface="Times New Roman" pitchFamily="18" charset="0"/>
              </a:rPr>
              <a:t>tətbiq edilməsi;</a:t>
            </a:r>
            <a:endParaRPr lang="ru-RU" sz="2400" dirty="0">
              <a:solidFill>
                <a:srgbClr val="002060"/>
              </a:solidFill>
              <a:latin typeface="Times New Roman" pitchFamily="18" charset="0"/>
              <a:cs typeface="Times New Roman" pitchFamily="18" charset="0"/>
            </a:endParaRPr>
          </a:p>
          <a:p>
            <a:pPr marL="285750" lvl="0" indent="-285750">
              <a:buFont typeface="Arial" pitchFamily="34" charset="0"/>
              <a:buChar char="•"/>
            </a:pPr>
            <a:r>
              <a:rPr lang="az-Latn-AZ" sz="2400" i="1" dirty="0">
                <a:solidFill>
                  <a:srgbClr val="002060"/>
                </a:solidFill>
                <a:latin typeface="Times New Roman" pitchFamily="18" charset="0"/>
                <a:cs typeface="Times New Roman" pitchFamily="18" charset="0"/>
              </a:rPr>
              <a:t>Müəssisənin, ayrı – ayrı istehlakçıların və bütövlükdə cəmiyyətin mənafeyinin uzlaşdırılması;</a:t>
            </a:r>
            <a:endParaRPr lang="ru-RU" sz="2400" dirty="0">
              <a:solidFill>
                <a:srgbClr val="002060"/>
              </a:solidFill>
              <a:latin typeface="Times New Roman" pitchFamily="18" charset="0"/>
              <a:cs typeface="Times New Roman" pitchFamily="18" charset="0"/>
            </a:endParaRPr>
          </a:p>
          <a:p>
            <a:pPr marL="285750" lvl="0" indent="-285750">
              <a:buFont typeface="Arial" pitchFamily="34" charset="0"/>
              <a:buChar char="•"/>
            </a:pPr>
            <a:r>
              <a:rPr lang="az-Latn-AZ" sz="2400" i="1" dirty="0">
                <a:solidFill>
                  <a:srgbClr val="002060"/>
                </a:solidFill>
                <a:latin typeface="Times New Roman" pitchFamily="18" charset="0"/>
                <a:cs typeface="Times New Roman" pitchFamily="18" charset="0"/>
              </a:rPr>
              <a:t>Marketinq fəaliyyətinin situasiyalı təhlili;</a:t>
            </a:r>
            <a:endParaRPr lang="ru-RU" sz="2400" dirty="0">
              <a:solidFill>
                <a:srgbClr val="002060"/>
              </a:solidFill>
              <a:latin typeface="Times New Roman" pitchFamily="18" charset="0"/>
              <a:cs typeface="Times New Roman" pitchFamily="18" charset="0"/>
            </a:endParaRPr>
          </a:p>
          <a:p>
            <a:pPr marL="285750" lvl="0" indent="-285750">
              <a:buFont typeface="Arial" pitchFamily="34" charset="0"/>
              <a:buChar char="•"/>
            </a:pPr>
            <a:r>
              <a:rPr lang="az-Latn-AZ" sz="2400" i="1" dirty="0">
                <a:solidFill>
                  <a:srgbClr val="002060"/>
                </a:solidFill>
                <a:latin typeface="Times New Roman" pitchFamily="18" charset="0"/>
                <a:cs typeface="Times New Roman" pitchFamily="18" charset="0"/>
              </a:rPr>
              <a:t>Marketinq fəaliyyətində </a:t>
            </a:r>
            <a:r>
              <a:rPr lang="az-Latn-AZ" sz="2400" i="1" dirty="0" smtClean="0">
                <a:solidFill>
                  <a:srgbClr val="002060"/>
                </a:solidFill>
                <a:latin typeface="Times New Roman" pitchFamily="18" charset="0"/>
                <a:cs typeface="Times New Roman" pitchFamily="18" charset="0"/>
              </a:rPr>
              <a:t>insan </a:t>
            </a:r>
            <a:r>
              <a:rPr lang="az-Latn-AZ" sz="2400" i="1" dirty="0">
                <a:solidFill>
                  <a:srgbClr val="002060"/>
                </a:solidFill>
                <a:latin typeface="Times New Roman" pitchFamily="18" charset="0"/>
                <a:cs typeface="Times New Roman" pitchFamily="18" charset="0"/>
              </a:rPr>
              <a:t>amilinin rolunun gücləndirilməsi.</a:t>
            </a:r>
            <a:endParaRPr lang="ru-RU" sz="2400" dirty="0">
              <a:solidFill>
                <a:srgbClr val="002060"/>
              </a:solidFill>
              <a:latin typeface="Times New Roman" pitchFamily="18" charset="0"/>
              <a:cs typeface="Times New Roman" pitchFamily="18" charset="0"/>
            </a:endParaRPr>
          </a:p>
        </p:txBody>
      </p:sp>
      <p:sp>
        <p:nvSpPr>
          <p:cNvPr id="3" name="TextBox 2"/>
          <p:cNvSpPr txBox="1"/>
          <p:nvPr/>
        </p:nvSpPr>
        <p:spPr>
          <a:xfrm>
            <a:off x="1475656" y="836712"/>
            <a:ext cx="612068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Marketinqin prinsipləri(davamı)</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809065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92696"/>
            <a:ext cx="7772400" cy="93610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z-Latn-AZ" sz="2800" i="1" dirty="0" smtClean="0">
                <a:latin typeface="Times New Roman" pitchFamily="18" charset="0"/>
                <a:cs typeface="Times New Roman" pitchFamily="18" charset="0"/>
              </a:rPr>
              <a:t>4- cü sual. Marketinq probleminin həllinə yanaşma metodu </a:t>
            </a:r>
            <a:endParaRPr lang="ru-RU" sz="28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983680005"/>
              </p:ext>
            </p:extLst>
          </p:nvPr>
        </p:nvGraphicFramePr>
        <p:xfrm>
          <a:off x="611560" y="2204864"/>
          <a:ext cx="7848872"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315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8"/>
            <a:ext cx="7772400" cy="86409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z-Latn-AZ" sz="2800" i="1" dirty="0" smtClean="0">
                <a:solidFill>
                  <a:srgbClr val="C00000"/>
                </a:solidFill>
                <a:latin typeface="Times New Roman" pitchFamily="18" charset="0"/>
                <a:cs typeface="Times New Roman" pitchFamily="18" charset="0"/>
              </a:rPr>
              <a:t>Marketinq təlabatın aşkar edilməsi və ödənilməsi prosesi kimi</a:t>
            </a:r>
            <a:endParaRPr lang="ru-RU" sz="2800" i="1" dirty="0">
              <a:solidFill>
                <a:srgbClr val="C0000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330763613"/>
              </p:ext>
            </p:extLst>
          </p:nvPr>
        </p:nvGraphicFramePr>
        <p:xfrm>
          <a:off x="755576" y="1844824"/>
          <a:ext cx="7848872"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3534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7560840" cy="93610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z-Latn-AZ" sz="2800" i="1" dirty="0" smtClean="0">
                <a:solidFill>
                  <a:srgbClr val="002060"/>
                </a:solidFill>
                <a:latin typeface="Times New Roman" pitchFamily="18" charset="0"/>
                <a:cs typeface="Times New Roman" pitchFamily="18" charset="0"/>
              </a:rPr>
              <a:t>Marketinq müəssisənin resurslarının bazarın təlabatına uyğunlaşdırılması prosesi kimi</a:t>
            </a:r>
            <a:endParaRPr lang="ru-RU" sz="2800" i="1" dirty="0">
              <a:solidFill>
                <a:srgbClr val="002060"/>
              </a:solidFill>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26233463"/>
              </p:ext>
            </p:extLst>
          </p:nvPr>
        </p:nvGraphicFramePr>
        <p:xfrm>
          <a:off x="539552" y="1916832"/>
          <a:ext cx="7632848" cy="3140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39552" y="5661248"/>
            <a:ext cx="792088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b="1" i="1" dirty="0" smtClean="0">
                <a:latin typeface="Times New Roman" pitchFamily="18" charset="0"/>
                <a:cs typeface="Times New Roman" pitchFamily="18" charset="0"/>
              </a:rPr>
              <a:t>Fənn müəllimi:  i.e.n., dos. İ.M.Xeyirxəbərov</a:t>
            </a:r>
            <a:endParaRPr lang="ru-RU"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8427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829704696"/>
              </p:ext>
            </p:extLst>
          </p:nvPr>
        </p:nvGraphicFramePr>
        <p:xfrm>
          <a:off x="827584" y="116632"/>
          <a:ext cx="7575535"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308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146254567"/>
              </p:ext>
            </p:extLst>
          </p:nvPr>
        </p:nvGraphicFramePr>
        <p:xfrm>
          <a:off x="2123728" y="4149080"/>
          <a:ext cx="6096000" cy="370840"/>
        </p:xfrm>
        <a:graphic>
          <a:graphicData uri="http://schemas.openxmlformats.org/drawingml/2006/table">
            <a:tbl>
              <a:tblPr firstRow="1" bandRow="1">
                <a:tableStyleId>{7DF18680-E054-41AD-8BC1-D1AEF772440D}</a:tableStyleId>
              </a:tblPr>
              <a:tblGrid>
                <a:gridCol w="1219200"/>
                <a:gridCol w="1219200"/>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924255715"/>
              </p:ext>
            </p:extLst>
          </p:nvPr>
        </p:nvGraphicFramePr>
        <p:xfrm>
          <a:off x="3347864" y="3717032"/>
          <a:ext cx="4876800" cy="370840"/>
        </p:xfrm>
        <a:graphic>
          <a:graphicData uri="http://schemas.openxmlformats.org/drawingml/2006/table">
            <a:tbl>
              <a:tblPr firstRow="1" bandRow="1">
                <a:tableStyleId>{93296810-A885-4BE3-A3E7-6D5BEEA58F35}</a:tableStyleId>
              </a:tblPr>
              <a:tblGrid>
                <a:gridCol w="1219200"/>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777250355"/>
              </p:ext>
            </p:extLst>
          </p:nvPr>
        </p:nvGraphicFramePr>
        <p:xfrm>
          <a:off x="4572000" y="3284984"/>
          <a:ext cx="3657600" cy="370840"/>
        </p:xfrm>
        <a:graphic>
          <a:graphicData uri="http://schemas.openxmlformats.org/drawingml/2006/table">
            <a:tbl>
              <a:tblPr firstRow="1" bandRow="1">
                <a:tableStyleId>{00A15C55-8517-42AA-B614-E9B94910E393}</a:tableStyleId>
              </a:tblPr>
              <a:tblGrid>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662711005"/>
              </p:ext>
            </p:extLst>
          </p:nvPr>
        </p:nvGraphicFramePr>
        <p:xfrm>
          <a:off x="5796136" y="2852936"/>
          <a:ext cx="2438400" cy="370840"/>
        </p:xfrm>
        <a:graphic>
          <a:graphicData uri="http://schemas.openxmlformats.org/drawingml/2006/table">
            <a:tbl>
              <a:tblPr firstRow="1" bandRow="1">
                <a:tableStyleId>{F5AB1C69-6EDB-4FF4-983F-18BD219EF322}</a:tableStyleId>
              </a:tblPr>
              <a:tblGrid>
                <a:gridCol w="1219200"/>
                <a:gridCol w="1219200"/>
              </a:tblGrid>
              <a:tr h="370840">
                <a:tc>
                  <a:txBody>
                    <a:bodyPr/>
                    <a:lstStyle/>
                    <a:p>
                      <a:endParaRPr lang="ru-RU" dirty="0"/>
                    </a:p>
                  </a:txBody>
                  <a:tcPr/>
                </a:tc>
                <a:tc>
                  <a:txBody>
                    <a:bodyPr/>
                    <a:lstStyle/>
                    <a:p>
                      <a:endParaRPr lang="ru-RU" dirty="0"/>
                    </a:p>
                  </a:txBody>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348509086"/>
              </p:ext>
            </p:extLst>
          </p:nvPr>
        </p:nvGraphicFramePr>
        <p:xfrm>
          <a:off x="7020272" y="2420888"/>
          <a:ext cx="1219200" cy="370840"/>
        </p:xfrm>
        <a:graphic>
          <a:graphicData uri="http://schemas.openxmlformats.org/drawingml/2006/table">
            <a:tbl>
              <a:tblPr firstRow="1" bandRow="1">
                <a:tableStyleId>{21E4AEA4-8DFA-4A89-87EB-49C32662AFE0}</a:tableStyleId>
              </a:tblPr>
              <a:tblGrid>
                <a:gridCol w="1219200"/>
              </a:tblGrid>
              <a:tr h="370840">
                <a:tc>
                  <a:txBody>
                    <a:bodyPr/>
                    <a:lstStyle/>
                    <a:p>
                      <a:endParaRPr lang="ru-RU" dirty="0"/>
                    </a:p>
                  </a:txBody>
                  <a:tcPr/>
                </a:tc>
              </a:tr>
            </a:tbl>
          </a:graphicData>
        </a:graphic>
      </p:graphicFrame>
      <p:sp>
        <p:nvSpPr>
          <p:cNvPr id="11" name="TextBox 10"/>
          <p:cNvSpPr txBox="1"/>
          <p:nvPr/>
        </p:nvSpPr>
        <p:spPr>
          <a:xfrm>
            <a:off x="2195736" y="4581128"/>
            <a:ext cx="1152128"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1900-cü illər</a:t>
            </a:r>
            <a:endParaRPr lang="ru-RU" i="1" dirty="0">
              <a:latin typeface="Times New Roman" pitchFamily="18" charset="0"/>
              <a:cs typeface="Times New Roman" pitchFamily="18" charset="0"/>
            </a:endParaRPr>
          </a:p>
        </p:txBody>
      </p:sp>
      <p:sp>
        <p:nvSpPr>
          <p:cNvPr id="12" name="TextBox 11"/>
          <p:cNvSpPr txBox="1"/>
          <p:nvPr/>
        </p:nvSpPr>
        <p:spPr>
          <a:xfrm>
            <a:off x="3347864" y="4581128"/>
            <a:ext cx="1152128"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1930-cu illər</a:t>
            </a:r>
            <a:endParaRPr lang="ru-RU" i="1" dirty="0">
              <a:latin typeface="Times New Roman" pitchFamily="18" charset="0"/>
              <a:cs typeface="Times New Roman" pitchFamily="18" charset="0"/>
            </a:endParaRPr>
          </a:p>
        </p:txBody>
      </p:sp>
      <p:sp>
        <p:nvSpPr>
          <p:cNvPr id="13" name="TextBox 12"/>
          <p:cNvSpPr txBox="1"/>
          <p:nvPr/>
        </p:nvSpPr>
        <p:spPr>
          <a:xfrm>
            <a:off x="4572000" y="4581127"/>
            <a:ext cx="1152128"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1950-ci illər</a:t>
            </a:r>
            <a:endParaRPr lang="ru-RU" i="1" dirty="0">
              <a:latin typeface="Times New Roman" pitchFamily="18" charset="0"/>
              <a:cs typeface="Times New Roman" pitchFamily="18" charset="0"/>
            </a:endParaRPr>
          </a:p>
        </p:txBody>
      </p:sp>
      <p:sp>
        <p:nvSpPr>
          <p:cNvPr id="14" name="TextBox 13"/>
          <p:cNvSpPr txBox="1"/>
          <p:nvPr/>
        </p:nvSpPr>
        <p:spPr>
          <a:xfrm>
            <a:off x="5868144" y="4581128"/>
            <a:ext cx="1080120"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1970-ci illər</a:t>
            </a:r>
            <a:endParaRPr lang="ru-RU" i="1" dirty="0">
              <a:latin typeface="Times New Roman" pitchFamily="18" charset="0"/>
              <a:cs typeface="Times New Roman" pitchFamily="18" charset="0"/>
            </a:endParaRPr>
          </a:p>
        </p:txBody>
      </p:sp>
      <p:sp>
        <p:nvSpPr>
          <p:cNvPr id="15" name="TextBox 14"/>
          <p:cNvSpPr txBox="1"/>
          <p:nvPr/>
        </p:nvSpPr>
        <p:spPr>
          <a:xfrm>
            <a:off x="6948264" y="4581128"/>
            <a:ext cx="2088232"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1980-ci ildən hazırkı dövrə qədər</a:t>
            </a:r>
            <a:endParaRPr lang="ru-RU" i="1" dirty="0">
              <a:latin typeface="Times New Roman" pitchFamily="18" charset="0"/>
              <a:cs typeface="Times New Roman" pitchFamily="18" charset="0"/>
            </a:endParaRPr>
          </a:p>
        </p:txBody>
      </p:sp>
      <p:sp>
        <p:nvSpPr>
          <p:cNvPr id="16" name="TextBox 15"/>
          <p:cNvSpPr txBox="1"/>
          <p:nvPr/>
        </p:nvSpPr>
        <p:spPr>
          <a:xfrm>
            <a:off x="497343" y="2262562"/>
            <a:ext cx="5616624"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Strateji marketinq konsepsiyası</a:t>
            </a:r>
            <a:endParaRPr lang="ru-RU" i="1" dirty="0">
              <a:latin typeface="Times New Roman" pitchFamily="18" charset="0"/>
              <a:cs typeface="Times New Roman" pitchFamily="18" charset="0"/>
            </a:endParaRPr>
          </a:p>
        </p:txBody>
      </p:sp>
      <p:sp>
        <p:nvSpPr>
          <p:cNvPr id="17" name="TextBox 16"/>
          <p:cNvSpPr txBox="1"/>
          <p:nvPr/>
        </p:nvSpPr>
        <p:spPr>
          <a:xfrm>
            <a:off x="467544" y="2852936"/>
            <a:ext cx="4392488"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Rəqabət konsepsiyası</a:t>
            </a:r>
            <a:endParaRPr lang="ru-RU" i="1" dirty="0">
              <a:latin typeface="Times New Roman" pitchFamily="18" charset="0"/>
              <a:cs typeface="Times New Roman" pitchFamily="18" charset="0"/>
            </a:endParaRPr>
          </a:p>
        </p:txBody>
      </p:sp>
      <p:sp>
        <p:nvSpPr>
          <p:cNvPr id="19" name="TextBox 18"/>
          <p:cNvSpPr txBox="1"/>
          <p:nvPr/>
        </p:nvSpPr>
        <p:spPr>
          <a:xfrm>
            <a:off x="467544" y="3266044"/>
            <a:ext cx="3960440"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İstehlakçı konsepsiyası</a:t>
            </a:r>
            <a:endParaRPr lang="ru-RU" i="1" dirty="0">
              <a:latin typeface="Times New Roman" pitchFamily="18" charset="0"/>
              <a:cs typeface="Times New Roman" pitchFamily="18" charset="0"/>
            </a:endParaRPr>
          </a:p>
        </p:txBody>
      </p:sp>
      <p:sp>
        <p:nvSpPr>
          <p:cNvPr id="20" name="TextBox 19"/>
          <p:cNvSpPr txBox="1"/>
          <p:nvPr/>
        </p:nvSpPr>
        <p:spPr>
          <a:xfrm>
            <a:off x="460075" y="3703385"/>
            <a:ext cx="2664296"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Satış konsepsiyası</a:t>
            </a:r>
            <a:endParaRPr lang="ru-RU" i="1" dirty="0">
              <a:latin typeface="Times New Roman" pitchFamily="18" charset="0"/>
              <a:cs typeface="Times New Roman" pitchFamily="18" charset="0"/>
            </a:endParaRPr>
          </a:p>
        </p:txBody>
      </p:sp>
      <p:sp>
        <p:nvSpPr>
          <p:cNvPr id="21" name="TextBox 20"/>
          <p:cNvSpPr txBox="1"/>
          <p:nvPr/>
        </p:nvSpPr>
        <p:spPr>
          <a:xfrm>
            <a:off x="460075" y="4072717"/>
            <a:ext cx="1440160" cy="923330"/>
          </a:xfrm>
          <a:prstGeom prst="rect">
            <a:avLst/>
          </a:prstGeom>
          <a:noFill/>
        </p:spPr>
        <p:txBody>
          <a:bodyPr wrap="square" rtlCol="0">
            <a:spAutoFit/>
          </a:bodyPr>
          <a:lstStyle/>
          <a:p>
            <a:r>
              <a:rPr lang="az-Latn-AZ" i="1" dirty="0" smtClean="0">
                <a:latin typeface="Times New Roman" pitchFamily="18" charset="0"/>
                <a:cs typeface="Times New Roman" pitchFamily="18" charset="0"/>
              </a:rPr>
              <a:t>İstehsal və əmtəə konsepsiyası</a:t>
            </a:r>
            <a:endParaRPr lang="ru-RU" i="1" dirty="0">
              <a:latin typeface="Times New Roman" pitchFamily="18" charset="0"/>
              <a:cs typeface="Times New Roman" pitchFamily="18" charset="0"/>
            </a:endParaRPr>
          </a:p>
        </p:txBody>
      </p:sp>
      <p:sp>
        <p:nvSpPr>
          <p:cNvPr id="22" name="TextBox 21"/>
          <p:cNvSpPr txBox="1"/>
          <p:nvPr/>
        </p:nvSpPr>
        <p:spPr>
          <a:xfrm>
            <a:off x="1331640" y="5502423"/>
            <a:ext cx="698477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Marketinq konsepsiyasının təkamülü</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83951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694631715"/>
              </p:ext>
            </p:extLst>
          </p:nvPr>
        </p:nvGraphicFramePr>
        <p:xfrm>
          <a:off x="2882280" y="3674874"/>
          <a:ext cx="6096000" cy="370840"/>
        </p:xfrm>
        <a:graphic>
          <a:graphicData uri="http://schemas.openxmlformats.org/drawingml/2006/table">
            <a:tbl>
              <a:tblPr firstRow="1" bandRow="1">
                <a:tableStyleId>{7DF18680-E054-41AD-8BC1-D1AEF772440D}</a:tableStyleId>
              </a:tblPr>
              <a:tblGrid>
                <a:gridCol w="1219200"/>
                <a:gridCol w="1219200"/>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1749356767"/>
              </p:ext>
            </p:extLst>
          </p:nvPr>
        </p:nvGraphicFramePr>
        <p:xfrm>
          <a:off x="4106416" y="3242826"/>
          <a:ext cx="4876800" cy="370840"/>
        </p:xfrm>
        <a:graphic>
          <a:graphicData uri="http://schemas.openxmlformats.org/drawingml/2006/table">
            <a:tbl>
              <a:tblPr firstRow="1" firstCol="1" bandRow="1">
                <a:tableStyleId>{F5AB1C69-6EDB-4FF4-983F-18BD219EF322}</a:tableStyleId>
              </a:tblPr>
              <a:tblGrid>
                <a:gridCol w="1219200"/>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287652491"/>
              </p:ext>
            </p:extLst>
          </p:nvPr>
        </p:nvGraphicFramePr>
        <p:xfrm>
          <a:off x="5330552" y="2810778"/>
          <a:ext cx="3657600" cy="370840"/>
        </p:xfrm>
        <a:graphic>
          <a:graphicData uri="http://schemas.openxmlformats.org/drawingml/2006/table">
            <a:tbl>
              <a:tblPr firstRow="1" bandRow="1">
                <a:tableStyleId>{93296810-A885-4BE3-A3E7-6D5BEEA58F35}</a:tableStyleId>
              </a:tblPr>
              <a:tblGrid>
                <a:gridCol w="1219200"/>
                <a:gridCol w="1219200"/>
                <a:gridCol w="1219200"/>
              </a:tblGrid>
              <a:tr h="370840">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615929865"/>
              </p:ext>
            </p:extLst>
          </p:nvPr>
        </p:nvGraphicFramePr>
        <p:xfrm>
          <a:off x="6554688" y="2378730"/>
          <a:ext cx="2438400" cy="370840"/>
        </p:xfrm>
        <a:graphic>
          <a:graphicData uri="http://schemas.openxmlformats.org/drawingml/2006/table">
            <a:tbl>
              <a:tblPr firstRow="1" bandRow="1">
                <a:tableStyleId>{21E4AEA4-8DFA-4A89-87EB-49C32662AFE0}</a:tableStyleId>
              </a:tblPr>
              <a:tblGrid>
                <a:gridCol w="1219200"/>
                <a:gridCol w="1219200"/>
              </a:tblGrid>
              <a:tr h="370840">
                <a:tc>
                  <a:txBody>
                    <a:bodyPr/>
                    <a:lstStyle/>
                    <a:p>
                      <a:endParaRPr lang="ru-RU" dirty="0"/>
                    </a:p>
                  </a:txBody>
                  <a:tcPr/>
                </a:tc>
                <a:tc>
                  <a:txBody>
                    <a:bodyPr/>
                    <a:lstStyle/>
                    <a:p>
                      <a:endParaRPr lang="ru-RU" dirty="0"/>
                    </a:p>
                  </a:txBody>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671971718"/>
              </p:ext>
            </p:extLst>
          </p:nvPr>
        </p:nvGraphicFramePr>
        <p:xfrm>
          <a:off x="7778824" y="1946682"/>
          <a:ext cx="1219200" cy="370840"/>
        </p:xfrm>
        <a:graphic>
          <a:graphicData uri="http://schemas.openxmlformats.org/drawingml/2006/table">
            <a:tbl>
              <a:tblPr firstRow="1" bandRow="1">
                <a:tableStyleId>{00A15C55-8517-42AA-B614-E9B94910E393}</a:tableStyleId>
              </a:tblPr>
              <a:tblGrid>
                <a:gridCol w="1219200"/>
              </a:tblGrid>
              <a:tr h="370840">
                <a:tc>
                  <a:txBody>
                    <a:bodyPr/>
                    <a:lstStyle/>
                    <a:p>
                      <a:endParaRPr lang="ru-RU" dirty="0"/>
                    </a:p>
                  </a:txBody>
                  <a:tcPr/>
                </a:tc>
              </a:tr>
            </a:tbl>
          </a:graphicData>
        </a:graphic>
      </p:graphicFrame>
      <p:sp>
        <p:nvSpPr>
          <p:cNvPr id="8" name="TextBox 7"/>
          <p:cNvSpPr txBox="1"/>
          <p:nvPr/>
        </p:nvSpPr>
        <p:spPr>
          <a:xfrm>
            <a:off x="2954288" y="4106922"/>
            <a:ext cx="1080120"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1950  - ci illər</a:t>
            </a:r>
            <a:endParaRPr lang="ru-RU" i="1" dirty="0">
              <a:latin typeface="Times New Roman" pitchFamily="18" charset="0"/>
              <a:cs typeface="Times New Roman" pitchFamily="18" charset="0"/>
            </a:endParaRPr>
          </a:p>
        </p:txBody>
      </p:sp>
      <p:sp>
        <p:nvSpPr>
          <p:cNvPr id="9" name="TextBox 8"/>
          <p:cNvSpPr txBox="1"/>
          <p:nvPr/>
        </p:nvSpPr>
        <p:spPr>
          <a:xfrm>
            <a:off x="4178424" y="4106922"/>
            <a:ext cx="1080120"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1960 –cı illər</a:t>
            </a:r>
            <a:endParaRPr lang="ru-RU" i="1" dirty="0">
              <a:latin typeface="Times New Roman" pitchFamily="18" charset="0"/>
              <a:cs typeface="Times New Roman" pitchFamily="18" charset="0"/>
            </a:endParaRPr>
          </a:p>
        </p:txBody>
      </p:sp>
      <p:sp>
        <p:nvSpPr>
          <p:cNvPr id="10" name="TextBox 9"/>
          <p:cNvSpPr txBox="1"/>
          <p:nvPr/>
        </p:nvSpPr>
        <p:spPr>
          <a:xfrm>
            <a:off x="5402560" y="4106922"/>
            <a:ext cx="1080120"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1970 – ci illər</a:t>
            </a:r>
            <a:endParaRPr lang="ru-RU" i="1" dirty="0">
              <a:latin typeface="Times New Roman" pitchFamily="18" charset="0"/>
              <a:cs typeface="Times New Roman" pitchFamily="18" charset="0"/>
            </a:endParaRPr>
          </a:p>
        </p:txBody>
      </p:sp>
      <p:sp>
        <p:nvSpPr>
          <p:cNvPr id="11" name="TextBox 10"/>
          <p:cNvSpPr txBox="1"/>
          <p:nvPr/>
        </p:nvSpPr>
        <p:spPr>
          <a:xfrm>
            <a:off x="6626696" y="4106922"/>
            <a:ext cx="1080120"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1980  - ci illər</a:t>
            </a:r>
            <a:endParaRPr lang="ru-RU" i="1" dirty="0">
              <a:latin typeface="Times New Roman" pitchFamily="18" charset="0"/>
              <a:cs typeface="Times New Roman" pitchFamily="18" charset="0"/>
            </a:endParaRPr>
          </a:p>
        </p:txBody>
      </p:sp>
      <p:sp>
        <p:nvSpPr>
          <p:cNvPr id="12" name="TextBox 11"/>
          <p:cNvSpPr txBox="1"/>
          <p:nvPr/>
        </p:nvSpPr>
        <p:spPr>
          <a:xfrm>
            <a:off x="7850832" y="4106922"/>
            <a:ext cx="1008112"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1990 – cı illər</a:t>
            </a:r>
            <a:endParaRPr lang="ru-RU" i="1" dirty="0">
              <a:latin typeface="Times New Roman" pitchFamily="18" charset="0"/>
              <a:cs typeface="Times New Roman" pitchFamily="18" charset="0"/>
            </a:endParaRPr>
          </a:p>
        </p:txBody>
      </p:sp>
      <p:sp>
        <p:nvSpPr>
          <p:cNvPr id="13" name="TextBox 12"/>
          <p:cNvSpPr txBox="1"/>
          <p:nvPr/>
        </p:nvSpPr>
        <p:spPr>
          <a:xfrm>
            <a:off x="217984" y="3829923"/>
            <a:ext cx="2592288" cy="646331"/>
          </a:xfrm>
          <a:prstGeom prst="rect">
            <a:avLst/>
          </a:prstGeom>
          <a:noFill/>
        </p:spPr>
        <p:txBody>
          <a:bodyPr wrap="square" rtlCol="0">
            <a:spAutoFit/>
          </a:bodyPr>
          <a:lstStyle/>
          <a:p>
            <a:r>
              <a:rPr lang="az-Latn-AZ" i="1" dirty="0" smtClean="0">
                <a:latin typeface="Times New Roman" pitchFamily="18" charset="0"/>
                <a:cs typeface="Times New Roman" pitchFamily="18" charset="0"/>
              </a:rPr>
              <a:t>İstehlak məhsullarının marketinqi</a:t>
            </a:r>
            <a:endParaRPr lang="ru-RU" i="1" dirty="0">
              <a:latin typeface="Times New Roman" pitchFamily="18" charset="0"/>
              <a:cs typeface="Times New Roman" pitchFamily="18" charset="0"/>
            </a:endParaRPr>
          </a:p>
        </p:txBody>
      </p:sp>
      <p:sp>
        <p:nvSpPr>
          <p:cNvPr id="14" name="TextBox 13"/>
          <p:cNvSpPr txBox="1"/>
          <p:nvPr/>
        </p:nvSpPr>
        <p:spPr>
          <a:xfrm>
            <a:off x="217984" y="3242826"/>
            <a:ext cx="3636912"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Sənaye məhsullarının marketinqi</a:t>
            </a:r>
            <a:endParaRPr lang="ru-RU" i="1" dirty="0">
              <a:latin typeface="Times New Roman" pitchFamily="18" charset="0"/>
              <a:cs typeface="Times New Roman" pitchFamily="18" charset="0"/>
            </a:endParaRPr>
          </a:p>
        </p:txBody>
      </p:sp>
      <p:sp>
        <p:nvSpPr>
          <p:cNvPr id="15" name="TextBox 14"/>
          <p:cNvSpPr txBox="1"/>
          <p:nvPr/>
        </p:nvSpPr>
        <p:spPr>
          <a:xfrm>
            <a:off x="217984" y="2739497"/>
            <a:ext cx="5040560"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Qeyri – kommersiya və ictimai sferanın marketinqi</a:t>
            </a:r>
            <a:endParaRPr lang="ru-RU" i="1" dirty="0">
              <a:latin typeface="Times New Roman" pitchFamily="18" charset="0"/>
              <a:cs typeface="Times New Roman" pitchFamily="18" charset="0"/>
            </a:endParaRPr>
          </a:p>
        </p:txBody>
      </p:sp>
      <p:sp>
        <p:nvSpPr>
          <p:cNvPr id="16" name="TextBox 15"/>
          <p:cNvSpPr txBox="1"/>
          <p:nvPr/>
        </p:nvSpPr>
        <p:spPr>
          <a:xfrm>
            <a:off x="247783" y="2371196"/>
            <a:ext cx="6264696"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Xidmət marketinqi</a:t>
            </a:r>
            <a:endParaRPr lang="ru-RU" i="1" dirty="0">
              <a:latin typeface="Times New Roman" pitchFamily="18" charset="0"/>
              <a:cs typeface="Times New Roman" pitchFamily="18" charset="0"/>
            </a:endParaRPr>
          </a:p>
        </p:txBody>
      </p:sp>
      <p:sp>
        <p:nvSpPr>
          <p:cNvPr id="17" name="TextBox 16"/>
          <p:cNvSpPr txBox="1"/>
          <p:nvPr/>
        </p:nvSpPr>
        <p:spPr>
          <a:xfrm>
            <a:off x="247783" y="1885474"/>
            <a:ext cx="3498593" cy="369332"/>
          </a:xfrm>
          <a:prstGeom prst="rect">
            <a:avLst/>
          </a:prstGeom>
          <a:noFill/>
        </p:spPr>
        <p:txBody>
          <a:bodyPr wrap="square" rtlCol="0">
            <a:spAutoFit/>
          </a:bodyPr>
          <a:lstStyle/>
          <a:p>
            <a:r>
              <a:rPr lang="az-Latn-AZ" i="1" dirty="0" smtClean="0">
                <a:latin typeface="Times New Roman" pitchFamily="18" charset="0"/>
                <a:cs typeface="Times New Roman" pitchFamily="18" charset="0"/>
              </a:rPr>
              <a:t>Qarşılıqlı münasibətlər marketinqi</a:t>
            </a:r>
            <a:endParaRPr lang="ru-RU" i="1" dirty="0">
              <a:latin typeface="Times New Roman" pitchFamily="18" charset="0"/>
              <a:cs typeface="Times New Roman" pitchFamily="18" charset="0"/>
            </a:endParaRPr>
          </a:p>
        </p:txBody>
      </p:sp>
      <p:sp>
        <p:nvSpPr>
          <p:cNvPr id="18" name="TextBox 17"/>
          <p:cNvSpPr txBox="1"/>
          <p:nvPr/>
        </p:nvSpPr>
        <p:spPr>
          <a:xfrm>
            <a:off x="1010072" y="5197842"/>
            <a:ext cx="734481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Şəkil.Marketinqin əsas tətbiq sferalarının təkamülü</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359771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авнобедренный треугольник 1"/>
          <p:cNvSpPr/>
          <p:nvPr/>
        </p:nvSpPr>
        <p:spPr>
          <a:xfrm>
            <a:off x="1691680" y="764704"/>
            <a:ext cx="5184576" cy="3888432"/>
          </a:xfrm>
          <a:prstGeom prst="triangle">
            <a:avLst/>
          </a:prstGeom>
          <a:ln>
            <a:solidFill>
              <a:schemeClr val="accent2"/>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 name="TextBox 2"/>
          <p:cNvSpPr txBox="1"/>
          <p:nvPr/>
        </p:nvSpPr>
        <p:spPr>
          <a:xfrm>
            <a:off x="3275856" y="2708920"/>
            <a:ext cx="2016224" cy="1569660"/>
          </a:xfrm>
          <a:prstGeom prst="rect">
            <a:avLst/>
          </a:prstGeom>
          <a:noFill/>
        </p:spPr>
        <p:txBody>
          <a:bodyPr wrap="square" rtlCol="0">
            <a:spAutoFit/>
          </a:bodyPr>
          <a:lstStyle/>
          <a:p>
            <a:pPr algn="ctr"/>
            <a:r>
              <a:rPr lang="az-Latn-AZ" sz="2400" i="1" dirty="0" smtClean="0">
                <a:latin typeface="Times New Roman" pitchFamily="18" charset="0"/>
                <a:cs typeface="Times New Roman" pitchFamily="18" charset="0"/>
              </a:rPr>
              <a:t>Sosial yönümlü marketinq konsepsiyası</a:t>
            </a:r>
            <a:endParaRPr lang="ru-RU" sz="2400" i="1" dirty="0">
              <a:latin typeface="Times New Roman" pitchFamily="18" charset="0"/>
              <a:cs typeface="Times New Roman" pitchFamily="18" charset="0"/>
            </a:endParaRPr>
          </a:p>
        </p:txBody>
      </p:sp>
      <p:sp>
        <p:nvSpPr>
          <p:cNvPr id="4" name="TextBox 3"/>
          <p:cNvSpPr txBox="1"/>
          <p:nvPr/>
        </p:nvSpPr>
        <p:spPr>
          <a:xfrm>
            <a:off x="2339752" y="188640"/>
            <a:ext cx="388843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z-Latn-AZ" sz="2000" i="1" dirty="0" smtClean="0">
                <a:latin typeface="Times New Roman" pitchFamily="18" charset="0"/>
                <a:cs typeface="Times New Roman" pitchFamily="18" charset="0"/>
              </a:rPr>
              <a:t>Cəmiyyət(insanların maddi rifahı)</a:t>
            </a:r>
            <a:endParaRPr lang="ru-RU" sz="2000" i="1" dirty="0">
              <a:latin typeface="Times New Roman" pitchFamily="18" charset="0"/>
              <a:cs typeface="Times New Roman" pitchFamily="18" charset="0"/>
            </a:endParaRPr>
          </a:p>
        </p:txBody>
      </p:sp>
      <p:sp>
        <p:nvSpPr>
          <p:cNvPr id="5" name="TextBox 4"/>
          <p:cNvSpPr txBox="1"/>
          <p:nvPr/>
        </p:nvSpPr>
        <p:spPr>
          <a:xfrm>
            <a:off x="6012160" y="4869160"/>
            <a:ext cx="2592288"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z-Latn-AZ" sz="2000" i="1" dirty="0" smtClean="0">
                <a:latin typeface="Times New Roman" pitchFamily="18" charset="0"/>
                <a:cs typeface="Times New Roman" pitchFamily="18" charset="0"/>
              </a:rPr>
              <a:t>Kompaniya(mənfəət)</a:t>
            </a:r>
            <a:endParaRPr lang="ru-RU" sz="2000" i="1" dirty="0">
              <a:latin typeface="Times New Roman" pitchFamily="18" charset="0"/>
              <a:cs typeface="Times New Roman" pitchFamily="18" charset="0"/>
            </a:endParaRPr>
          </a:p>
        </p:txBody>
      </p:sp>
      <p:sp>
        <p:nvSpPr>
          <p:cNvPr id="6" name="TextBox 5"/>
          <p:cNvSpPr txBox="1"/>
          <p:nvPr/>
        </p:nvSpPr>
        <p:spPr>
          <a:xfrm>
            <a:off x="179512" y="4869160"/>
            <a:ext cx="381642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000" i="1" dirty="0" smtClean="0">
                <a:latin typeface="Times New Roman" pitchFamily="18" charset="0"/>
                <a:cs typeface="Times New Roman" pitchFamily="18" charset="0"/>
              </a:rPr>
              <a:t>İstehlakçılar(təlabatların ödənilməsi)</a:t>
            </a:r>
            <a:endParaRPr lang="ru-RU" sz="2000" i="1" dirty="0">
              <a:latin typeface="Times New Roman" pitchFamily="18" charset="0"/>
              <a:cs typeface="Times New Roman" pitchFamily="18" charset="0"/>
            </a:endParaRPr>
          </a:p>
        </p:txBody>
      </p:sp>
      <p:sp>
        <p:nvSpPr>
          <p:cNvPr id="7" name="TextBox 6"/>
          <p:cNvSpPr txBox="1"/>
          <p:nvPr/>
        </p:nvSpPr>
        <p:spPr>
          <a:xfrm>
            <a:off x="971600" y="5877272"/>
            <a:ext cx="741682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Sosial-yönümlü marketinq üçbucağı</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45574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08720"/>
            <a:ext cx="8640960" cy="47089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z-Latn-AZ" i="1" dirty="0" smtClean="0">
                <a:latin typeface="Times New Roman" pitchFamily="18" charset="0"/>
                <a:cs typeface="Times New Roman" pitchFamily="18" charset="0"/>
              </a:rPr>
              <a:t>	</a:t>
            </a:r>
            <a:r>
              <a:rPr lang="az-Latn-AZ" sz="2000" i="1" dirty="0" smtClean="0">
                <a:latin typeface="Times New Roman" pitchFamily="18" charset="0"/>
                <a:cs typeface="Times New Roman" pitchFamily="18" charset="0"/>
              </a:rPr>
              <a:t>Marketinqin </a:t>
            </a:r>
            <a:r>
              <a:rPr lang="az-Latn-AZ" sz="2000" i="1" dirty="0">
                <a:latin typeface="Times New Roman" pitchFamily="18" charset="0"/>
                <a:cs typeface="Times New Roman" pitchFamily="18" charset="0"/>
              </a:rPr>
              <a:t>əsas kateqoriyalarına aşağıdakılar aiddir: ehtiyac, təlabat, tələb, məhsul, bazar, mübadilə, sövdələşmə, məhsul və s.</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Ehtiyac</a:t>
            </a:r>
            <a:r>
              <a:rPr lang="az-Latn-AZ" sz="2000" i="1" dirty="0">
                <a:latin typeface="Times New Roman" pitchFamily="18" charset="0"/>
                <a:cs typeface="Times New Roman" pitchFamily="18" charset="0"/>
              </a:rPr>
              <a:t> fərd tərəfindən həmin fərdin yaşaması üçün zəruri olan nəyinsə çatışmazlığının hiss olunmasıdır.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Təlabat</a:t>
            </a:r>
            <a:r>
              <a:rPr lang="az-Latn-AZ" sz="2000" i="1" dirty="0">
                <a:latin typeface="Times New Roman" pitchFamily="18" charset="0"/>
                <a:cs typeface="Times New Roman" pitchFamily="18" charset="0"/>
              </a:rPr>
              <a:t> insanın fərdi xüsusiyyətlərinə və onun mədəni səviyyəsinə müvafiq olaraq spesifik forma alan ehtiyacdır.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Tələb</a:t>
            </a:r>
            <a:r>
              <a:rPr lang="az-Latn-AZ" sz="2000" i="1" dirty="0">
                <a:latin typeface="Times New Roman" pitchFamily="18" charset="0"/>
                <a:cs typeface="Times New Roman" pitchFamily="18" charset="0"/>
              </a:rPr>
              <a:t> alıcılıq qabiliyyəti ilə möhkəmləndirilmiş təlabatdır.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Məhsul</a:t>
            </a:r>
            <a:r>
              <a:rPr lang="az-Latn-AZ" sz="2000" i="1" dirty="0">
                <a:latin typeface="Times New Roman" pitchFamily="18" charset="0"/>
                <a:cs typeface="Times New Roman" pitchFamily="18" charset="0"/>
              </a:rPr>
              <a:t> diqqəti cəlb etmək, istehlak olunmaq, həmçinin  tanışlıq məqsədilə bazara təklif olunan və ehtiyacı və təlabatı ödəyə bilən bütün şeylərdir.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Bazar</a:t>
            </a:r>
            <a:r>
              <a:rPr lang="az-Latn-AZ" sz="2000" i="1" dirty="0">
                <a:solidFill>
                  <a:srgbClr val="FF0000"/>
                </a:solidFill>
                <a:latin typeface="Times New Roman" pitchFamily="18" charset="0"/>
                <a:cs typeface="Times New Roman" pitchFamily="18" charset="0"/>
              </a:rPr>
              <a:t> </a:t>
            </a:r>
            <a:r>
              <a:rPr lang="az-Latn-AZ" sz="2000" i="1" dirty="0">
                <a:latin typeface="Times New Roman" pitchFamily="18" charset="0"/>
                <a:cs typeface="Times New Roman" pitchFamily="18" charset="0"/>
              </a:rPr>
              <a:t>mövcud və potensial istehlakçıların  məcnusudur.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Mübadilə</a:t>
            </a:r>
            <a:r>
              <a:rPr lang="az-Latn-AZ" sz="2000" i="1" dirty="0">
                <a:latin typeface="Times New Roman" pitchFamily="18" charset="0"/>
                <a:cs typeface="Times New Roman" pitchFamily="18" charset="0"/>
              </a:rPr>
              <a:t> </a:t>
            </a:r>
            <a:r>
              <a:rPr lang="az-Latn-AZ" sz="2000" i="1" dirty="0" smtClean="0">
                <a:latin typeface="Times New Roman" pitchFamily="18" charset="0"/>
                <a:cs typeface="Times New Roman" pitchFamily="18" charset="0"/>
              </a:rPr>
              <a:t>obyektin </a:t>
            </a:r>
            <a:r>
              <a:rPr lang="az-Latn-AZ" sz="2000" i="1" dirty="0">
                <a:latin typeface="Times New Roman" pitchFamily="18" charset="0"/>
                <a:cs typeface="Times New Roman" pitchFamily="18" charset="0"/>
              </a:rPr>
              <a:t>ötürülməsi müqabilində arzu </a:t>
            </a:r>
            <a:r>
              <a:rPr lang="az-Latn-AZ" sz="2000" i="1" dirty="0" smtClean="0">
                <a:latin typeface="Times New Roman" pitchFamily="18" charset="0"/>
                <a:cs typeface="Times New Roman" pitchFamily="18" charset="0"/>
              </a:rPr>
              <a:t>olunan başqa </a:t>
            </a:r>
            <a:r>
              <a:rPr lang="az-Latn-AZ" sz="2000" i="1" dirty="0">
                <a:latin typeface="Times New Roman" pitchFamily="18" charset="0"/>
                <a:cs typeface="Times New Roman" pitchFamily="18" charset="0"/>
              </a:rPr>
              <a:t>obyektin əldə edilməsidir.</a:t>
            </a:r>
          </a:p>
          <a:p>
            <a:pPr algn="just"/>
            <a:r>
              <a:rPr lang="az-Latn-AZ" sz="2000" i="1" dirty="0">
                <a:latin typeface="Times New Roman" pitchFamily="18" charset="0"/>
                <a:cs typeface="Times New Roman" pitchFamily="18" charset="0"/>
              </a:rPr>
              <a:t>     </a:t>
            </a:r>
            <a:r>
              <a:rPr lang="az-Latn-AZ" sz="2000" i="1" u="sng" dirty="0">
                <a:solidFill>
                  <a:srgbClr val="FF0000"/>
                </a:solidFill>
                <a:latin typeface="Times New Roman" pitchFamily="18" charset="0"/>
                <a:cs typeface="Times New Roman" pitchFamily="18" charset="0"/>
              </a:rPr>
              <a:t>Sövdələşmə</a:t>
            </a:r>
            <a:r>
              <a:rPr lang="az-Latn-AZ" sz="2000" i="1" dirty="0">
                <a:latin typeface="Times New Roman" pitchFamily="18" charset="0"/>
                <a:cs typeface="Times New Roman" pitchFamily="18" charset="0"/>
              </a:rPr>
              <a:t> ən azı iki tərəfin marağını və onlar arasında saziş şətrlərini nəzərdə tutan razılaşmadır.</a:t>
            </a:r>
          </a:p>
          <a:p>
            <a:pPr algn="just"/>
            <a:r>
              <a:rPr lang="az-Latn-AZ" sz="2000" i="1" dirty="0">
                <a:latin typeface="Times New Roman" pitchFamily="18" charset="0"/>
                <a:cs typeface="Times New Roman" pitchFamily="18" charset="0"/>
              </a:rPr>
              <a:t>     </a:t>
            </a:r>
            <a:endParaRPr lang="ru-RU" sz="2000" i="1" dirty="0">
              <a:latin typeface="Times New Roman" pitchFamily="18" charset="0"/>
              <a:cs typeface="Times New Roman" pitchFamily="18" charset="0"/>
            </a:endParaRPr>
          </a:p>
        </p:txBody>
      </p:sp>
      <p:sp>
        <p:nvSpPr>
          <p:cNvPr id="3" name="TextBox 2"/>
          <p:cNvSpPr txBox="1"/>
          <p:nvPr/>
        </p:nvSpPr>
        <p:spPr>
          <a:xfrm>
            <a:off x="1187624" y="116632"/>
            <a:ext cx="734481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Marketinqin kateqoriyaları</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67977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268760"/>
            <a:ext cx="8712968" cy="538609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i="1" dirty="0" smtClean="0">
                <a:latin typeface="Times New Roman" pitchFamily="18" charset="0"/>
                <a:cs typeface="Times New Roman" pitchFamily="18" charset="0"/>
              </a:rPr>
              <a:t>	</a:t>
            </a:r>
            <a:r>
              <a:rPr lang="az-Latn-AZ" sz="2400" i="1" dirty="0" smtClean="0">
                <a:solidFill>
                  <a:srgbClr val="C00000"/>
                </a:solidFill>
                <a:latin typeface="Times New Roman" pitchFamily="18" charset="0"/>
                <a:cs typeface="Times New Roman" pitchFamily="18" charset="0"/>
              </a:rPr>
              <a:t>Mübadilənin </a:t>
            </a:r>
            <a:r>
              <a:rPr lang="az-Latn-AZ" sz="2400" i="1" dirty="0">
                <a:solidFill>
                  <a:srgbClr val="C00000"/>
                </a:solidFill>
                <a:latin typeface="Times New Roman" pitchFamily="18" charset="0"/>
                <a:cs typeface="Times New Roman" pitchFamily="18" charset="0"/>
              </a:rPr>
              <a:t>baş verməsi üçün aşağıdakı şərtlər ödənməlidir</a:t>
            </a:r>
            <a:r>
              <a:rPr lang="az-Latn-AZ" sz="2400" i="1" dirty="0" smtClean="0">
                <a:solidFill>
                  <a:srgbClr val="C00000"/>
                </a:solidFill>
                <a:latin typeface="Times New Roman" pitchFamily="18" charset="0"/>
                <a:cs typeface="Times New Roman" pitchFamily="18" charset="0"/>
              </a:rPr>
              <a:t>:</a:t>
            </a:r>
          </a:p>
          <a:p>
            <a:pPr algn="just"/>
            <a:endParaRPr lang="az-Latn-AZ" sz="2000" i="1" dirty="0">
              <a:latin typeface="Times New Roman" pitchFamily="18" charset="0"/>
              <a:cs typeface="Times New Roman" pitchFamily="18" charset="0"/>
            </a:endParaRPr>
          </a:p>
          <a:p>
            <a:pPr algn="just"/>
            <a:r>
              <a:rPr lang="az-Latn-AZ" sz="2000" i="1" dirty="0">
                <a:latin typeface="Times New Roman" pitchFamily="18" charset="0"/>
                <a:cs typeface="Times New Roman" pitchFamily="18" charset="0"/>
              </a:rPr>
              <a:t>     </a:t>
            </a:r>
            <a:r>
              <a:rPr lang="az-Latn-AZ" sz="2000" i="1" dirty="0">
                <a:solidFill>
                  <a:srgbClr val="7030A0"/>
                </a:solidFill>
                <a:latin typeface="Times New Roman" pitchFamily="18" charset="0"/>
                <a:cs typeface="Times New Roman" pitchFamily="18" charset="0"/>
              </a:rPr>
              <a:t>- ən azı iki tərəf olmalıdır və onlar mübadilə etmək üçün nəyəsə malik olmalıdırlar;</a:t>
            </a:r>
          </a:p>
          <a:p>
            <a:pPr algn="just"/>
            <a:r>
              <a:rPr lang="az-Latn-AZ" sz="2000" i="1" dirty="0">
                <a:solidFill>
                  <a:srgbClr val="7030A0"/>
                </a:solidFill>
                <a:latin typeface="Times New Roman" pitchFamily="18" charset="0"/>
                <a:cs typeface="Times New Roman" pitchFamily="18" charset="0"/>
              </a:rPr>
              <a:t>    - bir tərəfin malik olduğu məhsul istehlak xüsusiyyətlərinə və dəyərliliyinə görə digər tərəfin malik olduğu məhsuldan fərqlənməlidir;</a:t>
            </a:r>
          </a:p>
          <a:p>
            <a:pPr algn="just"/>
            <a:r>
              <a:rPr lang="az-Latn-AZ" sz="2000" i="1" dirty="0">
                <a:solidFill>
                  <a:srgbClr val="7030A0"/>
                </a:solidFill>
                <a:latin typeface="Times New Roman" pitchFamily="18" charset="0"/>
                <a:cs typeface="Times New Roman" pitchFamily="18" charset="0"/>
              </a:rPr>
              <a:t>    - bir tərəfin malik olduğu məhsul digər tərəf üçün maraq kəsb etməlidir;</a:t>
            </a:r>
          </a:p>
          <a:p>
            <a:pPr algn="just"/>
            <a:r>
              <a:rPr lang="az-Latn-AZ" sz="2000" i="1" dirty="0">
                <a:solidFill>
                  <a:srgbClr val="7030A0"/>
                </a:solidFill>
                <a:latin typeface="Times New Roman" pitchFamily="18" charset="0"/>
                <a:cs typeface="Times New Roman" pitchFamily="18" charset="0"/>
              </a:rPr>
              <a:t>    - mübadilə hər iki tərəf üçün faydalı malik olmalıdır;</a:t>
            </a:r>
          </a:p>
          <a:p>
            <a:pPr algn="just"/>
            <a:r>
              <a:rPr lang="az-Latn-AZ" sz="2000" i="1" dirty="0">
                <a:solidFill>
                  <a:srgbClr val="7030A0"/>
                </a:solidFill>
                <a:latin typeface="Times New Roman" pitchFamily="18" charset="0"/>
                <a:cs typeface="Times New Roman" pitchFamily="18" charset="0"/>
              </a:rPr>
              <a:t>    - mübadilə prosesində hər bir tərəfin əldə etdiyi faydanın həcmi ona çəkilən xərclərdən böyük olmamalıdır;</a:t>
            </a:r>
          </a:p>
          <a:p>
            <a:pPr algn="just"/>
            <a:r>
              <a:rPr lang="az-Latn-AZ" sz="2000" i="1" dirty="0">
                <a:solidFill>
                  <a:srgbClr val="7030A0"/>
                </a:solidFill>
                <a:latin typeface="Times New Roman" pitchFamily="18" charset="0"/>
                <a:cs typeface="Times New Roman" pitchFamily="18" charset="0"/>
              </a:rPr>
              <a:t>    - mübadilə azad və könüllü olmalıdır;</a:t>
            </a:r>
          </a:p>
          <a:p>
            <a:pPr algn="just"/>
            <a:r>
              <a:rPr lang="az-Latn-AZ" sz="2000" i="1" dirty="0">
                <a:solidFill>
                  <a:schemeClr val="accent6"/>
                </a:solidFill>
                <a:latin typeface="Times New Roman" pitchFamily="18" charset="0"/>
                <a:cs typeface="Times New Roman" pitchFamily="18" charset="0"/>
              </a:rPr>
              <a:t>    - </a:t>
            </a:r>
            <a:r>
              <a:rPr lang="az-Latn-AZ" sz="2000" i="1" dirty="0">
                <a:solidFill>
                  <a:srgbClr val="7030A0"/>
                </a:solidFill>
                <a:latin typeface="Times New Roman" pitchFamily="18" charset="0"/>
                <a:cs typeface="Times New Roman" pitchFamily="18" charset="0"/>
              </a:rPr>
              <a:t>hər bir tərəf öz məhsulunu digər tərəfə çatdırmaq və kommunikasiyanı həyata keçirmək iqtidarında olmalıdır. </a:t>
            </a:r>
          </a:p>
          <a:p>
            <a:pPr algn="just"/>
            <a:r>
              <a:rPr lang="az-Latn-AZ" sz="2000" i="1" dirty="0">
                <a:latin typeface="Times New Roman" pitchFamily="18" charset="0"/>
                <a:cs typeface="Times New Roman" pitchFamily="18" charset="0"/>
              </a:rPr>
              <a:t>  </a:t>
            </a:r>
            <a:endParaRPr lang="az-Latn-AZ" sz="2000" i="1" dirty="0">
              <a:solidFill>
                <a:srgbClr val="C00000"/>
              </a:solidFill>
              <a:latin typeface="Times New Roman" pitchFamily="18" charset="0"/>
              <a:cs typeface="Times New Roman" pitchFamily="18" charset="0"/>
            </a:endParaRPr>
          </a:p>
          <a:p>
            <a:pPr algn="just"/>
            <a:endParaRPr lang="az-Latn-AZ" sz="2000" i="1" dirty="0">
              <a:solidFill>
                <a:srgbClr val="C00000"/>
              </a:solidFill>
              <a:latin typeface="Times New Roman" pitchFamily="18" charset="0"/>
              <a:cs typeface="Times New Roman" pitchFamily="18" charset="0"/>
            </a:endParaRPr>
          </a:p>
          <a:p>
            <a:pPr algn="just"/>
            <a:endParaRPr lang="az-Latn-AZ" sz="2000" i="1" dirty="0">
              <a:latin typeface="Times New Roman" pitchFamily="18" charset="0"/>
              <a:cs typeface="Times New Roman" pitchFamily="18" charset="0"/>
            </a:endParaRPr>
          </a:p>
          <a:p>
            <a:pPr algn="just"/>
            <a:endParaRPr lang="ru-RU" sz="2000" i="1" dirty="0">
              <a:latin typeface="Times New Roman" pitchFamily="18" charset="0"/>
              <a:cs typeface="Times New Roman" pitchFamily="18" charset="0"/>
            </a:endParaRPr>
          </a:p>
        </p:txBody>
      </p:sp>
      <p:sp>
        <p:nvSpPr>
          <p:cNvPr id="3" name="TextBox 2"/>
          <p:cNvSpPr txBox="1"/>
          <p:nvPr/>
        </p:nvSpPr>
        <p:spPr>
          <a:xfrm>
            <a:off x="1259632" y="332656"/>
            <a:ext cx="684076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Mübadilə prosesi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90310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88640"/>
            <a:ext cx="7772400" cy="936104"/>
          </a:xfrm>
          <a:ln/>
        </p:spPr>
        <p:style>
          <a:lnRef idx="1">
            <a:schemeClr val="accent2"/>
          </a:lnRef>
          <a:fillRef idx="2">
            <a:schemeClr val="accent2"/>
          </a:fillRef>
          <a:effectRef idx="1">
            <a:schemeClr val="accent2"/>
          </a:effectRef>
          <a:fontRef idx="minor">
            <a:schemeClr val="dk1"/>
          </a:fontRef>
        </p:style>
        <p:txBody>
          <a:bodyPr>
            <a:normAutofit/>
          </a:bodyPr>
          <a:lstStyle/>
          <a:p>
            <a:r>
              <a:rPr lang="az-Latn-AZ"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Marketinq və satış konsepsiyaları arasındakı fərqli xüsusiyyətlər</a:t>
            </a:r>
            <a:endParaRPr lang="ru-RU"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950221070"/>
              </p:ext>
            </p:extLst>
          </p:nvPr>
        </p:nvGraphicFramePr>
        <p:xfrm>
          <a:off x="611560" y="1340768"/>
          <a:ext cx="7992888" cy="775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56740"/>
      </p:ext>
    </p:extLst>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930</Words>
  <Application>Microsoft Office PowerPoint</Application>
  <PresentationFormat>Экран (4:3)</PresentationFormat>
  <Paragraphs>202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Mövzu: Marketinq  müəssisənin  istehsal – satış fəaliyyətinin bazar yönümlü idarə edilməsi  konsepsiyasıdır</vt:lpstr>
      <vt:lpstr>1-ci sual. Marketinq konsepsiyasının mahiyyəti və təkamülü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Marketinq və satış konsepsiyaları arasındakı fərqli xüsusiyyətlər</vt:lpstr>
      <vt:lpstr>Презентация PowerPoint</vt:lpstr>
      <vt:lpstr>Презентация PowerPoint</vt:lpstr>
      <vt:lpstr>2- ci sual. Marketinqin formaları</vt:lpstr>
      <vt:lpstr>Tələbin tipinə görə marketinqin formaları</vt:lpstr>
      <vt:lpstr>3-cü sual. Marketinqin məqsədi, funksiyaları və prinsipləri</vt:lpstr>
      <vt:lpstr>Презентация PowerPoint</vt:lpstr>
      <vt:lpstr>Презентация PowerPoint</vt:lpstr>
      <vt:lpstr>Презентация PowerPoint</vt:lpstr>
      <vt:lpstr>Marketinqin funksiyaları</vt:lpstr>
      <vt:lpstr>Marketinqin prinsipləri</vt:lpstr>
      <vt:lpstr>Презентация PowerPoint</vt:lpstr>
      <vt:lpstr>4- cü sual. Marketinq probleminin həllinə yanaşma metodu </vt:lpstr>
      <vt:lpstr>Marketinq təlabatın aşkar edilməsi və ödənilməsi prosesi kimi</vt:lpstr>
      <vt:lpstr>Marketinq müəssisənin resurslarının bazarın təlabatına uyğunlaşdırılması prosesi kimi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Marketinq  müəssisələrin istehsal – satış fəaliyyətinin idarə edilməsinin bazar konsepsiyasıdır</dc:title>
  <dc:creator>User</dc:creator>
  <cp:lastModifiedBy>User</cp:lastModifiedBy>
  <cp:revision>131</cp:revision>
  <dcterms:created xsi:type="dcterms:W3CDTF">2013-09-14T11:26:09Z</dcterms:created>
  <dcterms:modified xsi:type="dcterms:W3CDTF">2015-10-16T14:28:39Z</dcterms:modified>
</cp:coreProperties>
</file>