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2" r:id="rId9"/>
    <p:sldId id="264" r:id="rId10"/>
    <p:sldId id="265" r:id="rId11"/>
    <p:sldId id="266" r:id="rId12"/>
    <p:sldId id="26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B67954-2E84-4A50-A2F5-7D5715094A4A}" type="doc">
      <dgm:prSet loTypeId="urn:microsoft.com/office/officeart/2005/8/layout/cycle1" loCatId="cycle" qsTypeId="urn:microsoft.com/office/officeart/2005/8/quickstyle/simple1" qsCatId="simple" csTypeId="urn:microsoft.com/office/officeart/2005/8/colors/accent6_3" csCatId="accent6" phldr="1"/>
      <dgm:spPr/>
      <dgm:t>
        <a:bodyPr/>
        <a:lstStyle/>
        <a:p>
          <a:endParaRPr lang="ru-RU"/>
        </a:p>
      </dgm:t>
    </dgm:pt>
    <dgm:pt modelId="{B7508000-0C4E-4DB4-8CFD-CD39F64D9290}">
      <dgm:prSet custT="1"/>
      <dgm:spPr/>
      <dgm:t>
        <a:bodyPr/>
        <a:lstStyle/>
        <a:p>
          <a:pPr rtl="0"/>
          <a:r>
            <a:rPr lang="az-Latn-AZ" sz="1600" i="1" dirty="0" smtClean="0">
              <a:solidFill>
                <a:srgbClr val="7030A0"/>
              </a:solidFill>
              <a:latin typeface="Times New Roman" pitchFamily="18" charset="0"/>
              <a:cs typeface="Times New Roman" pitchFamily="18" charset="0"/>
            </a:rPr>
            <a:t>Nəzarət olunan prosesin identifikasiyası</a:t>
          </a:r>
          <a:endParaRPr lang="ru-RU" sz="1600" i="1" dirty="0">
            <a:solidFill>
              <a:srgbClr val="7030A0"/>
            </a:solidFill>
            <a:latin typeface="Times New Roman" pitchFamily="18" charset="0"/>
            <a:cs typeface="Times New Roman" pitchFamily="18" charset="0"/>
          </a:endParaRPr>
        </a:p>
      </dgm:t>
    </dgm:pt>
    <dgm:pt modelId="{1D89B319-0F25-4CD4-BEAE-BF53A5E728D6}" type="parTrans" cxnId="{7B677115-8F30-40C7-98EC-CCE095CEE3BD}">
      <dgm:prSet/>
      <dgm:spPr/>
      <dgm:t>
        <a:bodyPr/>
        <a:lstStyle/>
        <a:p>
          <a:endParaRPr lang="ru-RU" sz="1600"/>
        </a:p>
      </dgm:t>
    </dgm:pt>
    <dgm:pt modelId="{FCCD9B79-5947-41BB-A2E4-DC738BD1CA96}" type="sibTrans" cxnId="{7B677115-8F30-40C7-98EC-CCE095CEE3BD}">
      <dgm:prSet/>
      <dgm:spPr/>
      <dgm:t>
        <a:bodyPr/>
        <a:lstStyle/>
        <a:p>
          <a:endParaRPr lang="ru-RU" sz="1600" i="1">
            <a:latin typeface="Times New Roman" pitchFamily="18" charset="0"/>
            <a:cs typeface="Times New Roman" pitchFamily="18" charset="0"/>
          </a:endParaRPr>
        </a:p>
      </dgm:t>
    </dgm:pt>
    <dgm:pt modelId="{C8DB187B-4E87-4648-BEF5-630A8439D722}">
      <dgm:prSet custT="1"/>
      <dgm:spPr/>
      <dgm:t>
        <a:bodyPr/>
        <a:lstStyle/>
        <a:p>
          <a:pPr rtl="0"/>
          <a:r>
            <a:rPr lang="az-Latn-AZ" sz="1600" i="1" dirty="0" smtClean="0">
              <a:solidFill>
                <a:srgbClr val="7030A0"/>
              </a:solidFill>
              <a:latin typeface="Times New Roman" pitchFamily="18" charset="0"/>
              <a:cs typeface="Times New Roman" pitchFamily="18" charset="0"/>
            </a:rPr>
            <a:t>Nəzarət olunan göstəriciləri seçmək və müəyyənləşdirmək</a:t>
          </a:r>
          <a:endParaRPr lang="ru-RU" sz="1600" i="1" dirty="0">
            <a:solidFill>
              <a:srgbClr val="7030A0"/>
            </a:solidFill>
            <a:latin typeface="Times New Roman" pitchFamily="18" charset="0"/>
            <a:cs typeface="Times New Roman" pitchFamily="18" charset="0"/>
          </a:endParaRPr>
        </a:p>
      </dgm:t>
    </dgm:pt>
    <dgm:pt modelId="{4F7913E6-8C55-4E18-AAD4-B9CA1626B8AD}" type="parTrans" cxnId="{C6C218B3-105E-44D4-981E-8806022C1654}">
      <dgm:prSet/>
      <dgm:spPr/>
      <dgm:t>
        <a:bodyPr/>
        <a:lstStyle/>
        <a:p>
          <a:endParaRPr lang="ru-RU" sz="1600"/>
        </a:p>
      </dgm:t>
    </dgm:pt>
    <dgm:pt modelId="{EC61F5B3-6246-4371-A874-7B4F99E62141}" type="sibTrans" cxnId="{C6C218B3-105E-44D4-981E-8806022C1654}">
      <dgm:prSet/>
      <dgm:spPr/>
      <dgm:t>
        <a:bodyPr/>
        <a:lstStyle/>
        <a:p>
          <a:endParaRPr lang="ru-RU" sz="1600" i="1">
            <a:latin typeface="Times New Roman" pitchFamily="18" charset="0"/>
            <a:cs typeface="Times New Roman" pitchFamily="18" charset="0"/>
          </a:endParaRPr>
        </a:p>
      </dgm:t>
    </dgm:pt>
    <dgm:pt modelId="{756E4E49-8832-483D-9433-91E7493BE048}">
      <dgm:prSet custT="1"/>
      <dgm:spPr/>
      <dgm:t>
        <a:bodyPr/>
        <a:lstStyle/>
        <a:p>
          <a:pPr rtl="0"/>
          <a:r>
            <a:rPr lang="az-Latn-AZ" sz="1600" i="1" dirty="0" smtClean="0">
              <a:solidFill>
                <a:srgbClr val="7030A0"/>
              </a:solidFill>
              <a:latin typeface="Times New Roman" pitchFamily="18" charset="0"/>
              <a:cs typeface="Times New Roman" pitchFamily="18" charset="0"/>
            </a:rPr>
            <a:t>Ölçmə sistemini işləyib hazırlamaq</a:t>
          </a:r>
          <a:endParaRPr lang="ru-RU" sz="1600" i="1" dirty="0">
            <a:solidFill>
              <a:srgbClr val="7030A0"/>
            </a:solidFill>
            <a:latin typeface="Times New Roman" pitchFamily="18" charset="0"/>
            <a:cs typeface="Times New Roman" pitchFamily="18" charset="0"/>
          </a:endParaRPr>
        </a:p>
      </dgm:t>
    </dgm:pt>
    <dgm:pt modelId="{05C2A78A-D6B3-447D-ACE0-15374940B43A}" type="parTrans" cxnId="{9A2BBEA1-A762-4911-ABE1-730A5AD815FB}">
      <dgm:prSet/>
      <dgm:spPr/>
      <dgm:t>
        <a:bodyPr/>
        <a:lstStyle/>
        <a:p>
          <a:endParaRPr lang="ru-RU" sz="1600"/>
        </a:p>
      </dgm:t>
    </dgm:pt>
    <dgm:pt modelId="{B58363B0-4F33-4BED-9743-C8D9917E00ED}" type="sibTrans" cxnId="{9A2BBEA1-A762-4911-ABE1-730A5AD815FB}">
      <dgm:prSet/>
      <dgm:spPr/>
      <dgm:t>
        <a:bodyPr/>
        <a:lstStyle/>
        <a:p>
          <a:endParaRPr lang="ru-RU" sz="1600" i="1">
            <a:latin typeface="Times New Roman" pitchFamily="18" charset="0"/>
            <a:cs typeface="Times New Roman" pitchFamily="18" charset="0"/>
          </a:endParaRPr>
        </a:p>
      </dgm:t>
    </dgm:pt>
    <dgm:pt modelId="{7B2FD796-2607-446C-AE53-F642A1FDEB98}">
      <dgm:prSet custT="1"/>
      <dgm:spPr/>
      <dgm:t>
        <a:bodyPr/>
        <a:lstStyle/>
        <a:p>
          <a:pPr rtl="0"/>
          <a:r>
            <a:rPr lang="az-Latn-AZ" sz="1600" i="1" dirty="0" smtClean="0">
              <a:solidFill>
                <a:srgbClr val="7030A0"/>
              </a:solidFill>
              <a:latin typeface="Times New Roman" pitchFamily="18" charset="0"/>
              <a:cs typeface="Times New Roman" pitchFamily="18" charset="0"/>
            </a:rPr>
            <a:t>Standartları müəyyənləşdirmək</a:t>
          </a:r>
          <a:endParaRPr lang="ru-RU" sz="1600" i="1" dirty="0">
            <a:solidFill>
              <a:srgbClr val="7030A0"/>
            </a:solidFill>
            <a:latin typeface="Times New Roman" pitchFamily="18" charset="0"/>
            <a:cs typeface="Times New Roman" pitchFamily="18" charset="0"/>
          </a:endParaRPr>
        </a:p>
      </dgm:t>
    </dgm:pt>
    <dgm:pt modelId="{4751C045-6858-4FE9-AD05-342737CE045A}" type="parTrans" cxnId="{73D3CAE7-889B-4B14-999E-C9A10EFF12BF}">
      <dgm:prSet/>
      <dgm:spPr/>
      <dgm:t>
        <a:bodyPr/>
        <a:lstStyle/>
        <a:p>
          <a:endParaRPr lang="ru-RU" sz="1600"/>
        </a:p>
      </dgm:t>
    </dgm:pt>
    <dgm:pt modelId="{515EB4E7-C870-4110-8361-80627F13DCAC}" type="sibTrans" cxnId="{73D3CAE7-889B-4B14-999E-C9A10EFF12BF}">
      <dgm:prSet/>
      <dgm:spPr/>
      <dgm:t>
        <a:bodyPr/>
        <a:lstStyle/>
        <a:p>
          <a:endParaRPr lang="ru-RU" sz="1600" i="1">
            <a:latin typeface="Times New Roman" pitchFamily="18" charset="0"/>
            <a:cs typeface="Times New Roman" pitchFamily="18" charset="0"/>
          </a:endParaRPr>
        </a:p>
      </dgm:t>
    </dgm:pt>
    <dgm:pt modelId="{E7A46C34-9845-4C0A-895D-50E339D7BC23}">
      <dgm:prSet custT="1"/>
      <dgm:spPr/>
      <dgm:t>
        <a:bodyPr/>
        <a:lstStyle/>
        <a:p>
          <a:pPr rtl="0"/>
          <a:r>
            <a:rPr lang="az-Latn-AZ" sz="1600" i="1" dirty="0" smtClean="0">
              <a:solidFill>
                <a:srgbClr val="7030A0"/>
              </a:solidFill>
              <a:latin typeface="Times New Roman" pitchFamily="18" charset="0"/>
              <a:cs typeface="Times New Roman" pitchFamily="18" charset="0"/>
            </a:rPr>
            <a:t>Nəticələri ölçmək</a:t>
          </a:r>
          <a:endParaRPr lang="ru-RU" sz="1600" i="1" dirty="0">
            <a:solidFill>
              <a:srgbClr val="7030A0"/>
            </a:solidFill>
            <a:latin typeface="Times New Roman" pitchFamily="18" charset="0"/>
            <a:cs typeface="Times New Roman" pitchFamily="18" charset="0"/>
          </a:endParaRPr>
        </a:p>
      </dgm:t>
    </dgm:pt>
    <dgm:pt modelId="{D636ED20-DF02-445C-BB43-DA96B6217795}" type="parTrans" cxnId="{E0029400-073B-48C6-8083-651E58A50BFB}">
      <dgm:prSet/>
      <dgm:spPr/>
      <dgm:t>
        <a:bodyPr/>
        <a:lstStyle/>
        <a:p>
          <a:endParaRPr lang="ru-RU" sz="1600"/>
        </a:p>
      </dgm:t>
    </dgm:pt>
    <dgm:pt modelId="{6DE1A5AE-8A8C-4F67-BD4C-C244242FDD22}" type="sibTrans" cxnId="{E0029400-073B-48C6-8083-651E58A50BFB}">
      <dgm:prSet/>
      <dgm:spPr/>
      <dgm:t>
        <a:bodyPr/>
        <a:lstStyle/>
        <a:p>
          <a:endParaRPr lang="ru-RU" sz="1600" i="1">
            <a:latin typeface="Times New Roman" pitchFamily="18" charset="0"/>
            <a:cs typeface="Times New Roman" pitchFamily="18" charset="0"/>
          </a:endParaRPr>
        </a:p>
      </dgm:t>
    </dgm:pt>
    <dgm:pt modelId="{C8CCBD58-12A1-4A22-8CB0-49E2CC04CB7F}">
      <dgm:prSet custT="1"/>
      <dgm:spPr/>
      <dgm:t>
        <a:bodyPr/>
        <a:lstStyle/>
        <a:p>
          <a:pPr rtl="0"/>
          <a:r>
            <a:rPr lang="az-Latn-AZ" sz="1600" i="1" dirty="0" smtClean="0">
              <a:solidFill>
                <a:srgbClr val="7030A0"/>
              </a:solidFill>
              <a:latin typeface="Times New Roman" pitchFamily="18" charset="0"/>
              <a:cs typeface="Times New Roman" pitchFamily="18" charset="0"/>
            </a:rPr>
            <a:t>Nəticələrin standartlarla müqayisəsi</a:t>
          </a:r>
          <a:endParaRPr lang="ru-RU" sz="1600" i="1" dirty="0">
            <a:solidFill>
              <a:srgbClr val="7030A0"/>
            </a:solidFill>
            <a:latin typeface="Times New Roman" pitchFamily="18" charset="0"/>
            <a:cs typeface="Times New Roman" pitchFamily="18" charset="0"/>
          </a:endParaRPr>
        </a:p>
      </dgm:t>
    </dgm:pt>
    <dgm:pt modelId="{39597016-5D49-41FB-B895-A59483D3F001}" type="parTrans" cxnId="{8AD0AE31-F101-4A6E-B3EF-E8E2AB53DD1E}">
      <dgm:prSet/>
      <dgm:spPr/>
      <dgm:t>
        <a:bodyPr/>
        <a:lstStyle/>
        <a:p>
          <a:endParaRPr lang="ru-RU" sz="1600"/>
        </a:p>
      </dgm:t>
    </dgm:pt>
    <dgm:pt modelId="{825FB449-DEEF-4099-B8E4-115C5A0F960A}" type="sibTrans" cxnId="{8AD0AE31-F101-4A6E-B3EF-E8E2AB53DD1E}">
      <dgm:prSet/>
      <dgm:spPr/>
      <dgm:t>
        <a:bodyPr/>
        <a:lstStyle/>
        <a:p>
          <a:endParaRPr lang="ru-RU" sz="1600" i="1">
            <a:latin typeface="Times New Roman" pitchFamily="18" charset="0"/>
            <a:cs typeface="Times New Roman" pitchFamily="18" charset="0"/>
          </a:endParaRPr>
        </a:p>
      </dgm:t>
    </dgm:pt>
    <dgm:pt modelId="{EB4AD0E6-430A-483A-8A18-3ED261AFFFDB}">
      <dgm:prSet custT="1"/>
      <dgm:spPr/>
      <dgm:t>
        <a:bodyPr/>
        <a:lstStyle/>
        <a:p>
          <a:pPr rtl="0"/>
          <a:r>
            <a:rPr lang="az-Latn-AZ" sz="1600" i="1" dirty="0" smtClean="0">
              <a:solidFill>
                <a:srgbClr val="7030A0"/>
              </a:solidFill>
              <a:latin typeface="Times New Roman" pitchFamily="18" charset="0"/>
              <a:cs typeface="Times New Roman" pitchFamily="18" charset="0"/>
            </a:rPr>
            <a:t>Kənarlaşmalar haqqında informasiyaları təhlil etmək və yaymaq</a:t>
          </a:r>
          <a:endParaRPr lang="ru-RU" sz="1600" i="1" dirty="0">
            <a:solidFill>
              <a:srgbClr val="7030A0"/>
            </a:solidFill>
            <a:latin typeface="Times New Roman" pitchFamily="18" charset="0"/>
            <a:cs typeface="Times New Roman" pitchFamily="18" charset="0"/>
          </a:endParaRPr>
        </a:p>
      </dgm:t>
    </dgm:pt>
    <dgm:pt modelId="{07D89656-9FAB-4C6C-86CB-6C7B9DFBECAD}" type="parTrans" cxnId="{4B98FA55-21F6-49C2-9592-5FFAD3616751}">
      <dgm:prSet/>
      <dgm:spPr/>
      <dgm:t>
        <a:bodyPr/>
        <a:lstStyle/>
        <a:p>
          <a:endParaRPr lang="ru-RU" sz="1600"/>
        </a:p>
      </dgm:t>
    </dgm:pt>
    <dgm:pt modelId="{93891F01-2016-4E03-A9D1-9D01661FCD4F}" type="sibTrans" cxnId="{4B98FA55-21F6-49C2-9592-5FFAD3616751}">
      <dgm:prSet/>
      <dgm:spPr/>
      <dgm:t>
        <a:bodyPr/>
        <a:lstStyle/>
        <a:p>
          <a:endParaRPr lang="ru-RU" sz="1600" i="1">
            <a:latin typeface="Times New Roman" pitchFamily="18" charset="0"/>
            <a:cs typeface="Times New Roman" pitchFamily="18" charset="0"/>
          </a:endParaRPr>
        </a:p>
      </dgm:t>
    </dgm:pt>
    <dgm:pt modelId="{4EC50BB5-DA9E-4873-B520-E4D347B827D8}">
      <dgm:prSet custT="1"/>
      <dgm:spPr/>
      <dgm:t>
        <a:bodyPr/>
        <a:lstStyle/>
        <a:p>
          <a:pPr rtl="0"/>
          <a:r>
            <a:rPr lang="az-Latn-AZ" sz="1600" i="1" dirty="0" smtClean="0">
              <a:solidFill>
                <a:srgbClr val="7030A0"/>
              </a:solidFill>
              <a:latin typeface="Times New Roman" pitchFamily="18" charset="0"/>
              <a:cs typeface="Times New Roman" pitchFamily="18" charset="0"/>
            </a:rPr>
            <a:t>Variantlar düşünmək və onları qiymətləndirmək</a:t>
          </a:r>
          <a:endParaRPr lang="ru-RU" sz="1600" i="1" dirty="0">
            <a:solidFill>
              <a:srgbClr val="7030A0"/>
            </a:solidFill>
            <a:latin typeface="Times New Roman" pitchFamily="18" charset="0"/>
            <a:cs typeface="Times New Roman" pitchFamily="18" charset="0"/>
          </a:endParaRPr>
        </a:p>
      </dgm:t>
    </dgm:pt>
    <dgm:pt modelId="{56F32C24-5B8F-44E9-9B4C-26A527562F62}" type="parTrans" cxnId="{C238DC30-6FDA-4D9E-B881-09A21B507264}">
      <dgm:prSet/>
      <dgm:spPr/>
      <dgm:t>
        <a:bodyPr/>
        <a:lstStyle/>
        <a:p>
          <a:endParaRPr lang="ru-RU" sz="1600"/>
        </a:p>
      </dgm:t>
    </dgm:pt>
    <dgm:pt modelId="{6F3C3A33-20B7-4E1C-85ED-2F4ED1E0FB4D}" type="sibTrans" cxnId="{C238DC30-6FDA-4D9E-B881-09A21B507264}">
      <dgm:prSet/>
      <dgm:spPr/>
      <dgm:t>
        <a:bodyPr/>
        <a:lstStyle/>
        <a:p>
          <a:endParaRPr lang="ru-RU" sz="1600" i="1">
            <a:latin typeface="Times New Roman" pitchFamily="18" charset="0"/>
            <a:cs typeface="Times New Roman" pitchFamily="18" charset="0"/>
          </a:endParaRPr>
        </a:p>
      </dgm:t>
    </dgm:pt>
    <dgm:pt modelId="{9E3BE49E-F828-4093-8F18-B54CC8847280}">
      <dgm:prSet custT="1"/>
      <dgm:spPr/>
      <dgm:t>
        <a:bodyPr/>
        <a:lstStyle/>
        <a:p>
          <a:pPr rtl="0"/>
          <a:r>
            <a:rPr lang="az-Latn-AZ" sz="1600" i="1" dirty="0" smtClean="0">
              <a:solidFill>
                <a:srgbClr val="7030A0"/>
              </a:solidFill>
              <a:latin typeface="Times New Roman" pitchFamily="18" charset="0"/>
              <a:cs typeface="Times New Roman" pitchFamily="18" charset="0"/>
            </a:rPr>
            <a:t>Variant seçmək və lazımi fəaliyyəti həyata keçirmək</a:t>
          </a:r>
          <a:endParaRPr lang="ru-RU" sz="1600" i="1" dirty="0">
            <a:solidFill>
              <a:srgbClr val="7030A0"/>
            </a:solidFill>
            <a:latin typeface="Times New Roman" pitchFamily="18" charset="0"/>
            <a:cs typeface="Times New Roman" pitchFamily="18" charset="0"/>
          </a:endParaRPr>
        </a:p>
      </dgm:t>
    </dgm:pt>
    <dgm:pt modelId="{8E97704F-E826-4944-8363-C96674B5CD16}" type="parTrans" cxnId="{23BFA9CE-D207-47D9-AFD7-76F05B665098}">
      <dgm:prSet/>
      <dgm:spPr/>
      <dgm:t>
        <a:bodyPr/>
        <a:lstStyle/>
        <a:p>
          <a:endParaRPr lang="ru-RU" sz="1600"/>
        </a:p>
      </dgm:t>
    </dgm:pt>
    <dgm:pt modelId="{73D3FB3D-BE6D-4BA9-955D-ECBBEA760DDD}" type="sibTrans" cxnId="{23BFA9CE-D207-47D9-AFD7-76F05B665098}">
      <dgm:prSet/>
      <dgm:spPr/>
      <dgm:t>
        <a:bodyPr/>
        <a:lstStyle/>
        <a:p>
          <a:endParaRPr lang="ru-RU" sz="1600" i="1">
            <a:latin typeface="Times New Roman" pitchFamily="18" charset="0"/>
            <a:cs typeface="Times New Roman" pitchFamily="18" charset="0"/>
          </a:endParaRPr>
        </a:p>
      </dgm:t>
    </dgm:pt>
    <dgm:pt modelId="{35ADC9A7-459B-4E67-AE68-49677CD2AF1D}" type="pres">
      <dgm:prSet presAssocID="{45B67954-2E84-4A50-A2F5-7D5715094A4A}" presName="cycle" presStyleCnt="0">
        <dgm:presLayoutVars>
          <dgm:dir/>
          <dgm:resizeHandles val="exact"/>
        </dgm:presLayoutVars>
      </dgm:prSet>
      <dgm:spPr/>
      <dgm:t>
        <a:bodyPr/>
        <a:lstStyle/>
        <a:p>
          <a:endParaRPr lang="ru-RU"/>
        </a:p>
      </dgm:t>
    </dgm:pt>
    <dgm:pt modelId="{63862405-23B0-4AC6-A67A-48764D5D0E76}" type="pres">
      <dgm:prSet presAssocID="{B7508000-0C4E-4DB4-8CFD-CD39F64D9290}" presName="dummy" presStyleCnt="0"/>
      <dgm:spPr/>
    </dgm:pt>
    <dgm:pt modelId="{0EB7FCA7-F627-4065-BD62-C8DE7BEF612A}" type="pres">
      <dgm:prSet presAssocID="{B7508000-0C4E-4DB4-8CFD-CD39F64D9290}" presName="node" presStyleLbl="revTx" presStyleIdx="0" presStyleCnt="9" custScaleX="111680">
        <dgm:presLayoutVars>
          <dgm:bulletEnabled val="1"/>
        </dgm:presLayoutVars>
      </dgm:prSet>
      <dgm:spPr/>
      <dgm:t>
        <a:bodyPr/>
        <a:lstStyle/>
        <a:p>
          <a:endParaRPr lang="ru-RU"/>
        </a:p>
      </dgm:t>
    </dgm:pt>
    <dgm:pt modelId="{139B4C5E-D0E2-49AD-9CB1-924E97A84B66}" type="pres">
      <dgm:prSet presAssocID="{FCCD9B79-5947-41BB-A2E4-DC738BD1CA96}" presName="sibTrans" presStyleLbl="node1" presStyleIdx="0" presStyleCnt="9" custLinFactNeighborX="2293" custLinFactNeighborY="-1067"/>
      <dgm:spPr/>
      <dgm:t>
        <a:bodyPr/>
        <a:lstStyle/>
        <a:p>
          <a:endParaRPr lang="ru-RU"/>
        </a:p>
      </dgm:t>
    </dgm:pt>
    <dgm:pt modelId="{F2185B13-1694-4C52-AAD5-6B204C425A31}" type="pres">
      <dgm:prSet presAssocID="{C8DB187B-4E87-4648-BEF5-630A8439D722}" presName="dummy" presStyleCnt="0"/>
      <dgm:spPr/>
    </dgm:pt>
    <dgm:pt modelId="{F66B6025-AA41-4906-A54B-E81BD1791872}" type="pres">
      <dgm:prSet presAssocID="{C8DB187B-4E87-4648-BEF5-630A8439D722}" presName="node" presStyleLbl="revTx" presStyleIdx="1" presStyleCnt="9" custScaleX="212700">
        <dgm:presLayoutVars>
          <dgm:bulletEnabled val="1"/>
        </dgm:presLayoutVars>
      </dgm:prSet>
      <dgm:spPr/>
      <dgm:t>
        <a:bodyPr/>
        <a:lstStyle/>
        <a:p>
          <a:endParaRPr lang="ru-RU"/>
        </a:p>
      </dgm:t>
    </dgm:pt>
    <dgm:pt modelId="{A2B98C51-3FD9-4663-A85C-CCD92EF831DF}" type="pres">
      <dgm:prSet presAssocID="{EC61F5B3-6246-4371-A874-7B4F99E62141}" presName="sibTrans" presStyleLbl="node1" presStyleIdx="1" presStyleCnt="9"/>
      <dgm:spPr/>
      <dgm:t>
        <a:bodyPr/>
        <a:lstStyle/>
        <a:p>
          <a:endParaRPr lang="ru-RU"/>
        </a:p>
      </dgm:t>
    </dgm:pt>
    <dgm:pt modelId="{C5827A76-976C-40C6-BB5A-2EAA35F30825}" type="pres">
      <dgm:prSet presAssocID="{756E4E49-8832-483D-9433-91E7493BE048}" presName="dummy" presStyleCnt="0"/>
      <dgm:spPr/>
    </dgm:pt>
    <dgm:pt modelId="{E8B30284-EEB6-45D8-8CB3-82BA3333CF71}" type="pres">
      <dgm:prSet presAssocID="{756E4E49-8832-483D-9433-91E7493BE048}" presName="node" presStyleLbl="revTx" presStyleIdx="2" presStyleCnt="9" custScaleX="174359">
        <dgm:presLayoutVars>
          <dgm:bulletEnabled val="1"/>
        </dgm:presLayoutVars>
      </dgm:prSet>
      <dgm:spPr/>
      <dgm:t>
        <a:bodyPr/>
        <a:lstStyle/>
        <a:p>
          <a:endParaRPr lang="ru-RU"/>
        </a:p>
      </dgm:t>
    </dgm:pt>
    <dgm:pt modelId="{2E75132C-38A0-45B0-A914-C4AE77A4519C}" type="pres">
      <dgm:prSet presAssocID="{B58363B0-4F33-4BED-9743-C8D9917E00ED}" presName="sibTrans" presStyleLbl="node1" presStyleIdx="2" presStyleCnt="9"/>
      <dgm:spPr/>
      <dgm:t>
        <a:bodyPr/>
        <a:lstStyle/>
        <a:p>
          <a:endParaRPr lang="ru-RU"/>
        </a:p>
      </dgm:t>
    </dgm:pt>
    <dgm:pt modelId="{CDFBDD2B-54A1-42AF-B701-2DEC005AFF4F}" type="pres">
      <dgm:prSet presAssocID="{7B2FD796-2607-446C-AE53-F642A1FDEB98}" presName="dummy" presStyleCnt="0"/>
      <dgm:spPr/>
    </dgm:pt>
    <dgm:pt modelId="{44D22CA6-6F42-46F1-92CD-BF767B043002}" type="pres">
      <dgm:prSet presAssocID="{7B2FD796-2607-446C-AE53-F642A1FDEB98}" presName="node" presStyleLbl="revTx" presStyleIdx="3" presStyleCnt="9">
        <dgm:presLayoutVars>
          <dgm:bulletEnabled val="1"/>
        </dgm:presLayoutVars>
      </dgm:prSet>
      <dgm:spPr/>
      <dgm:t>
        <a:bodyPr/>
        <a:lstStyle/>
        <a:p>
          <a:endParaRPr lang="ru-RU"/>
        </a:p>
      </dgm:t>
    </dgm:pt>
    <dgm:pt modelId="{FD3DB79A-1D50-4779-9400-33AC00778196}" type="pres">
      <dgm:prSet presAssocID="{515EB4E7-C870-4110-8361-80627F13DCAC}" presName="sibTrans" presStyleLbl="node1" presStyleIdx="3" presStyleCnt="9"/>
      <dgm:spPr/>
      <dgm:t>
        <a:bodyPr/>
        <a:lstStyle/>
        <a:p>
          <a:endParaRPr lang="ru-RU"/>
        </a:p>
      </dgm:t>
    </dgm:pt>
    <dgm:pt modelId="{75806653-8D8C-4CB9-BAF1-CFF4C38EF0D2}" type="pres">
      <dgm:prSet presAssocID="{E7A46C34-9845-4C0A-895D-50E339D7BC23}" presName="dummy" presStyleCnt="0"/>
      <dgm:spPr/>
    </dgm:pt>
    <dgm:pt modelId="{955DFB90-C5DB-4FAC-A0D9-E0161125260D}" type="pres">
      <dgm:prSet presAssocID="{E7A46C34-9845-4C0A-895D-50E339D7BC23}" presName="node" presStyleLbl="revTx" presStyleIdx="4" presStyleCnt="9">
        <dgm:presLayoutVars>
          <dgm:bulletEnabled val="1"/>
        </dgm:presLayoutVars>
      </dgm:prSet>
      <dgm:spPr/>
      <dgm:t>
        <a:bodyPr/>
        <a:lstStyle/>
        <a:p>
          <a:endParaRPr lang="ru-RU"/>
        </a:p>
      </dgm:t>
    </dgm:pt>
    <dgm:pt modelId="{0BB92C76-D00D-4BAF-B2E6-653470D8796E}" type="pres">
      <dgm:prSet presAssocID="{6DE1A5AE-8A8C-4F67-BD4C-C244242FDD22}" presName="sibTrans" presStyleLbl="node1" presStyleIdx="4" presStyleCnt="9"/>
      <dgm:spPr/>
      <dgm:t>
        <a:bodyPr/>
        <a:lstStyle/>
        <a:p>
          <a:endParaRPr lang="ru-RU"/>
        </a:p>
      </dgm:t>
    </dgm:pt>
    <dgm:pt modelId="{68CC9515-D087-48A2-BD1A-1D1312EBDEB0}" type="pres">
      <dgm:prSet presAssocID="{C8CCBD58-12A1-4A22-8CB0-49E2CC04CB7F}" presName="dummy" presStyleCnt="0"/>
      <dgm:spPr/>
    </dgm:pt>
    <dgm:pt modelId="{F7CCE9F2-701C-40F1-8FD4-49152E416165}" type="pres">
      <dgm:prSet presAssocID="{C8CCBD58-12A1-4A22-8CB0-49E2CC04CB7F}" presName="node" presStyleLbl="revTx" presStyleIdx="5" presStyleCnt="9" custScaleX="175821">
        <dgm:presLayoutVars>
          <dgm:bulletEnabled val="1"/>
        </dgm:presLayoutVars>
      </dgm:prSet>
      <dgm:spPr/>
      <dgm:t>
        <a:bodyPr/>
        <a:lstStyle/>
        <a:p>
          <a:endParaRPr lang="ru-RU"/>
        </a:p>
      </dgm:t>
    </dgm:pt>
    <dgm:pt modelId="{D8A4BF05-D0C3-42DA-AE21-417060A571CD}" type="pres">
      <dgm:prSet presAssocID="{825FB449-DEEF-4099-B8E4-115C5A0F960A}" presName="sibTrans" presStyleLbl="node1" presStyleIdx="5" presStyleCnt="9"/>
      <dgm:spPr/>
      <dgm:t>
        <a:bodyPr/>
        <a:lstStyle/>
        <a:p>
          <a:endParaRPr lang="ru-RU"/>
        </a:p>
      </dgm:t>
    </dgm:pt>
    <dgm:pt modelId="{82412239-D363-4537-A1A2-484979D2E395}" type="pres">
      <dgm:prSet presAssocID="{EB4AD0E6-430A-483A-8A18-3ED261AFFFDB}" presName="dummy" presStyleCnt="0"/>
      <dgm:spPr/>
    </dgm:pt>
    <dgm:pt modelId="{0CFC7713-BED2-4F13-B7A7-209CD9061292}" type="pres">
      <dgm:prSet presAssocID="{EB4AD0E6-430A-483A-8A18-3ED261AFFFDB}" presName="node" presStyleLbl="revTx" presStyleIdx="6" presStyleCnt="9" custScaleX="196529">
        <dgm:presLayoutVars>
          <dgm:bulletEnabled val="1"/>
        </dgm:presLayoutVars>
      </dgm:prSet>
      <dgm:spPr/>
      <dgm:t>
        <a:bodyPr/>
        <a:lstStyle/>
        <a:p>
          <a:endParaRPr lang="ru-RU"/>
        </a:p>
      </dgm:t>
    </dgm:pt>
    <dgm:pt modelId="{AB1AA9EA-26F5-44FB-851D-15C2D25C122D}" type="pres">
      <dgm:prSet presAssocID="{93891F01-2016-4E03-A9D1-9D01661FCD4F}" presName="sibTrans" presStyleLbl="node1" presStyleIdx="6" presStyleCnt="9"/>
      <dgm:spPr/>
      <dgm:t>
        <a:bodyPr/>
        <a:lstStyle/>
        <a:p>
          <a:endParaRPr lang="ru-RU"/>
        </a:p>
      </dgm:t>
    </dgm:pt>
    <dgm:pt modelId="{ACF40E3A-FA18-48D4-85B9-0E1CE7E7C43C}" type="pres">
      <dgm:prSet presAssocID="{4EC50BB5-DA9E-4873-B520-E4D347B827D8}" presName="dummy" presStyleCnt="0"/>
      <dgm:spPr/>
    </dgm:pt>
    <dgm:pt modelId="{487D4709-6326-4AAB-BE66-BF24D5221F8F}" type="pres">
      <dgm:prSet presAssocID="{4EC50BB5-DA9E-4873-B520-E4D347B827D8}" presName="node" presStyleLbl="revTx" presStyleIdx="7" presStyleCnt="9" custScaleX="202052">
        <dgm:presLayoutVars>
          <dgm:bulletEnabled val="1"/>
        </dgm:presLayoutVars>
      </dgm:prSet>
      <dgm:spPr/>
      <dgm:t>
        <a:bodyPr/>
        <a:lstStyle/>
        <a:p>
          <a:endParaRPr lang="ru-RU"/>
        </a:p>
      </dgm:t>
    </dgm:pt>
    <dgm:pt modelId="{7EA75302-2298-4823-BA64-243469B79C26}" type="pres">
      <dgm:prSet presAssocID="{6F3C3A33-20B7-4E1C-85ED-2F4ED1E0FB4D}" presName="sibTrans" presStyleLbl="node1" presStyleIdx="7" presStyleCnt="9" custLinFactNeighborX="-1890" custLinFactNeighborY="-2322"/>
      <dgm:spPr/>
      <dgm:t>
        <a:bodyPr/>
        <a:lstStyle/>
        <a:p>
          <a:endParaRPr lang="ru-RU"/>
        </a:p>
      </dgm:t>
    </dgm:pt>
    <dgm:pt modelId="{C5CE9CC2-8966-42D3-8287-5FA992D31193}" type="pres">
      <dgm:prSet presAssocID="{9E3BE49E-F828-4093-8F18-B54CC8847280}" presName="dummy" presStyleCnt="0"/>
      <dgm:spPr/>
    </dgm:pt>
    <dgm:pt modelId="{A74131EA-D4FC-4D27-BD27-9DBE433C1A48}" type="pres">
      <dgm:prSet presAssocID="{9E3BE49E-F828-4093-8F18-B54CC8847280}" presName="node" presStyleLbl="revTx" presStyleIdx="8" presStyleCnt="9" custScaleY="233572">
        <dgm:presLayoutVars>
          <dgm:bulletEnabled val="1"/>
        </dgm:presLayoutVars>
      </dgm:prSet>
      <dgm:spPr/>
      <dgm:t>
        <a:bodyPr/>
        <a:lstStyle/>
        <a:p>
          <a:endParaRPr lang="ru-RU"/>
        </a:p>
      </dgm:t>
    </dgm:pt>
    <dgm:pt modelId="{61FA314F-382B-469C-9B30-2E02392F825B}" type="pres">
      <dgm:prSet presAssocID="{73D3FB3D-BE6D-4BA9-955D-ECBBEA760DDD}" presName="sibTrans" presStyleLbl="node1" presStyleIdx="8" presStyleCnt="9" custLinFactNeighborX="1372" custLinFactNeighborY="-2322"/>
      <dgm:spPr/>
      <dgm:t>
        <a:bodyPr/>
        <a:lstStyle/>
        <a:p>
          <a:endParaRPr lang="ru-RU"/>
        </a:p>
      </dgm:t>
    </dgm:pt>
  </dgm:ptLst>
  <dgm:cxnLst>
    <dgm:cxn modelId="{55846B9B-16DE-48E6-9A80-77F71C86FF2D}" type="presOf" srcId="{9E3BE49E-F828-4093-8F18-B54CC8847280}" destId="{A74131EA-D4FC-4D27-BD27-9DBE433C1A48}" srcOrd="0" destOrd="0" presId="urn:microsoft.com/office/officeart/2005/8/layout/cycle1"/>
    <dgm:cxn modelId="{C6C218B3-105E-44D4-981E-8806022C1654}" srcId="{45B67954-2E84-4A50-A2F5-7D5715094A4A}" destId="{C8DB187B-4E87-4648-BEF5-630A8439D722}" srcOrd="1" destOrd="0" parTransId="{4F7913E6-8C55-4E18-AAD4-B9CA1626B8AD}" sibTransId="{EC61F5B3-6246-4371-A874-7B4F99E62141}"/>
    <dgm:cxn modelId="{EA4CA890-0352-4CA1-B98E-F6343C98311C}" type="presOf" srcId="{FCCD9B79-5947-41BB-A2E4-DC738BD1CA96}" destId="{139B4C5E-D0E2-49AD-9CB1-924E97A84B66}" srcOrd="0" destOrd="0" presId="urn:microsoft.com/office/officeart/2005/8/layout/cycle1"/>
    <dgm:cxn modelId="{936B830F-CE05-46B2-90E9-3D1FACBD7DA1}" type="presOf" srcId="{6DE1A5AE-8A8C-4F67-BD4C-C244242FDD22}" destId="{0BB92C76-D00D-4BAF-B2E6-653470D8796E}" srcOrd="0" destOrd="0" presId="urn:microsoft.com/office/officeart/2005/8/layout/cycle1"/>
    <dgm:cxn modelId="{7459C681-EE55-4339-BE4A-8E6C8E3C10AB}" type="presOf" srcId="{825FB449-DEEF-4099-B8E4-115C5A0F960A}" destId="{D8A4BF05-D0C3-42DA-AE21-417060A571CD}" srcOrd="0" destOrd="0" presId="urn:microsoft.com/office/officeart/2005/8/layout/cycle1"/>
    <dgm:cxn modelId="{4B98FA55-21F6-49C2-9592-5FFAD3616751}" srcId="{45B67954-2E84-4A50-A2F5-7D5715094A4A}" destId="{EB4AD0E6-430A-483A-8A18-3ED261AFFFDB}" srcOrd="6" destOrd="0" parTransId="{07D89656-9FAB-4C6C-86CB-6C7B9DFBECAD}" sibTransId="{93891F01-2016-4E03-A9D1-9D01661FCD4F}"/>
    <dgm:cxn modelId="{1EB6DA95-9FDC-4E62-A094-341367810938}" type="presOf" srcId="{C8DB187B-4E87-4648-BEF5-630A8439D722}" destId="{F66B6025-AA41-4906-A54B-E81BD1791872}" srcOrd="0" destOrd="0" presId="urn:microsoft.com/office/officeart/2005/8/layout/cycle1"/>
    <dgm:cxn modelId="{1B865053-1C13-4AC0-89E9-D7EA6C154339}" type="presOf" srcId="{B7508000-0C4E-4DB4-8CFD-CD39F64D9290}" destId="{0EB7FCA7-F627-4065-BD62-C8DE7BEF612A}" srcOrd="0" destOrd="0" presId="urn:microsoft.com/office/officeart/2005/8/layout/cycle1"/>
    <dgm:cxn modelId="{1B73F621-7FCA-4BE5-A2C2-73B8F329BDEE}" type="presOf" srcId="{73D3FB3D-BE6D-4BA9-955D-ECBBEA760DDD}" destId="{61FA314F-382B-469C-9B30-2E02392F825B}" srcOrd="0" destOrd="0" presId="urn:microsoft.com/office/officeart/2005/8/layout/cycle1"/>
    <dgm:cxn modelId="{9F810049-8E67-4F3E-9F21-E1BB623EB4B6}" type="presOf" srcId="{EC61F5B3-6246-4371-A874-7B4F99E62141}" destId="{A2B98C51-3FD9-4663-A85C-CCD92EF831DF}" srcOrd="0" destOrd="0" presId="urn:microsoft.com/office/officeart/2005/8/layout/cycle1"/>
    <dgm:cxn modelId="{73D3CAE7-889B-4B14-999E-C9A10EFF12BF}" srcId="{45B67954-2E84-4A50-A2F5-7D5715094A4A}" destId="{7B2FD796-2607-446C-AE53-F642A1FDEB98}" srcOrd="3" destOrd="0" parTransId="{4751C045-6858-4FE9-AD05-342737CE045A}" sibTransId="{515EB4E7-C870-4110-8361-80627F13DCAC}"/>
    <dgm:cxn modelId="{07F72B5A-1025-4594-8645-A2D419DABBAF}" type="presOf" srcId="{EB4AD0E6-430A-483A-8A18-3ED261AFFFDB}" destId="{0CFC7713-BED2-4F13-B7A7-209CD9061292}" srcOrd="0" destOrd="0" presId="urn:microsoft.com/office/officeart/2005/8/layout/cycle1"/>
    <dgm:cxn modelId="{E57D646F-BB9F-4F67-B0E8-D89BDA09D61D}" type="presOf" srcId="{7B2FD796-2607-446C-AE53-F642A1FDEB98}" destId="{44D22CA6-6F42-46F1-92CD-BF767B043002}" srcOrd="0" destOrd="0" presId="urn:microsoft.com/office/officeart/2005/8/layout/cycle1"/>
    <dgm:cxn modelId="{9054803C-A473-42F1-AAB9-68AA81884C72}" type="presOf" srcId="{93891F01-2016-4E03-A9D1-9D01661FCD4F}" destId="{AB1AA9EA-26F5-44FB-851D-15C2D25C122D}" srcOrd="0" destOrd="0" presId="urn:microsoft.com/office/officeart/2005/8/layout/cycle1"/>
    <dgm:cxn modelId="{7B677115-8F30-40C7-98EC-CCE095CEE3BD}" srcId="{45B67954-2E84-4A50-A2F5-7D5715094A4A}" destId="{B7508000-0C4E-4DB4-8CFD-CD39F64D9290}" srcOrd="0" destOrd="0" parTransId="{1D89B319-0F25-4CD4-BEAE-BF53A5E728D6}" sibTransId="{FCCD9B79-5947-41BB-A2E4-DC738BD1CA96}"/>
    <dgm:cxn modelId="{8AD0AE31-F101-4A6E-B3EF-E8E2AB53DD1E}" srcId="{45B67954-2E84-4A50-A2F5-7D5715094A4A}" destId="{C8CCBD58-12A1-4A22-8CB0-49E2CC04CB7F}" srcOrd="5" destOrd="0" parTransId="{39597016-5D49-41FB-B895-A59483D3F001}" sibTransId="{825FB449-DEEF-4099-B8E4-115C5A0F960A}"/>
    <dgm:cxn modelId="{EBC6B533-9E9B-4FF5-AC5E-DFF429F61239}" type="presOf" srcId="{B58363B0-4F33-4BED-9743-C8D9917E00ED}" destId="{2E75132C-38A0-45B0-A914-C4AE77A4519C}" srcOrd="0" destOrd="0" presId="urn:microsoft.com/office/officeart/2005/8/layout/cycle1"/>
    <dgm:cxn modelId="{F19A5391-F021-4FC6-B496-F1B272604442}" type="presOf" srcId="{4EC50BB5-DA9E-4873-B520-E4D347B827D8}" destId="{487D4709-6326-4AAB-BE66-BF24D5221F8F}" srcOrd="0" destOrd="0" presId="urn:microsoft.com/office/officeart/2005/8/layout/cycle1"/>
    <dgm:cxn modelId="{FDF6BB62-4045-4916-AC3B-F4F8710973C3}" type="presOf" srcId="{C8CCBD58-12A1-4A22-8CB0-49E2CC04CB7F}" destId="{F7CCE9F2-701C-40F1-8FD4-49152E416165}" srcOrd="0" destOrd="0" presId="urn:microsoft.com/office/officeart/2005/8/layout/cycle1"/>
    <dgm:cxn modelId="{E0029400-073B-48C6-8083-651E58A50BFB}" srcId="{45B67954-2E84-4A50-A2F5-7D5715094A4A}" destId="{E7A46C34-9845-4C0A-895D-50E339D7BC23}" srcOrd="4" destOrd="0" parTransId="{D636ED20-DF02-445C-BB43-DA96B6217795}" sibTransId="{6DE1A5AE-8A8C-4F67-BD4C-C244242FDD22}"/>
    <dgm:cxn modelId="{C238DC30-6FDA-4D9E-B881-09A21B507264}" srcId="{45B67954-2E84-4A50-A2F5-7D5715094A4A}" destId="{4EC50BB5-DA9E-4873-B520-E4D347B827D8}" srcOrd="7" destOrd="0" parTransId="{56F32C24-5B8F-44E9-9B4C-26A527562F62}" sibTransId="{6F3C3A33-20B7-4E1C-85ED-2F4ED1E0FB4D}"/>
    <dgm:cxn modelId="{77927E94-A9CD-4459-831D-561E4B728BD0}" type="presOf" srcId="{756E4E49-8832-483D-9433-91E7493BE048}" destId="{E8B30284-EEB6-45D8-8CB3-82BA3333CF71}" srcOrd="0" destOrd="0" presId="urn:microsoft.com/office/officeart/2005/8/layout/cycle1"/>
    <dgm:cxn modelId="{336476AE-093B-4B46-ACD3-2CE7AD185326}" type="presOf" srcId="{45B67954-2E84-4A50-A2F5-7D5715094A4A}" destId="{35ADC9A7-459B-4E67-AE68-49677CD2AF1D}" srcOrd="0" destOrd="0" presId="urn:microsoft.com/office/officeart/2005/8/layout/cycle1"/>
    <dgm:cxn modelId="{64979451-765C-47FF-8FB8-E926A4076AF0}" type="presOf" srcId="{E7A46C34-9845-4C0A-895D-50E339D7BC23}" destId="{955DFB90-C5DB-4FAC-A0D9-E0161125260D}" srcOrd="0" destOrd="0" presId="urn:microsoft.com/office/officeart/2005/8/layout/cycle1"/>
    <dgm:cxn modelId="{23BFA9CE-D207-47D9-AFD7-76F05B665098}" srcId="{45B67954-2E84-4A50-A2F5-7D5715094A4A}" destId="{9E3BE49E-F828-4093-8F18-B54CC8847280}" srcOrd="8" destOrd="0" parTransId="{8E97704F-E826-4944-8363-C96674B5CD16}" sibTransId="{73D3FB3D-BE6D-4BA9-955D-ECBBEA760DDD}"/>
    <dgm:cxn modelId="{B64954E9-08CE-409B-AE2E-32949C1C1A67}" type="presOf" srcId="{515EB4E7-C870-4110-8361-80627F13DCAC}" destId="{FD3DB79A-1D50-4779-9400-33AC00778196}" srcOrd="0" destOrd="0" presId="urn:microsoft.com/office/officeart/2005/8/layout/cycle1"/>
    <dgm:cxn modelId="{C53E029B-0377-41F0-8C72-4A603202573D}" type="presOf" srcId="{6F3C3A33-20B7-4E1C-85ED-2F4ED1E0FB4D}" destId="{7EA75302-2298-4823-BA64-243469B79C26}" srcOrd="0" destOrd="0" presId="urn:microsoft.com/office/officeart/2005/8/layout/cycle1"/>
    <dgm:cxn modelId="{9A2BBEA1-A762-4911-ABE1-730A5AD815FB}" srcId="{45B67954-2E84-4A50-A2F5-7D5715094A4A}" destId="{756E4E49-8832-483D-9433-91E7493BE048}" srcOrd="2" destOrd="0" parTransId="{05C2A78A-D6B3-447D-ACE0-15374940B43A}" sibTransId="{B58363B0-4F33-4BED-9743-C8D9917E00ED}"/>
    <dgm:cxn modelId="{25BBCA8E-F5B5-48E9-911A-A2DD0C04D3ED}" type="presParOf" srcId="{35ADC9A7-459B-4E67-AE68-49677CD2AF1D}" destId="{63862405-23B0-4AC6-A67A-48764D5D0E76}" srcOrd="0" destOrd="0" presId="urn:microsoft.com/office/officeart/2005/8/layout/cycle1"/>
    <dgm:cxn modelId="{5D3A03F9-5C5D-40BD-A3BF-66C851F7C8C0}" type="presParOf" srcId="{35ADC9A7-459B-4E67-AE68-49677CD2AF1D}" destId="{0EB7FCA7-F627-4065-BD62-C8DE7BEF612A}" srcOrd="1" destOrd="0" presId="urn:microsoft.com/office/officeart/2005/8/layout/cycle1"/>
    <dgm:cxn modelId="{520ABE05-0C6C-4418-B027-784BE6A83F0C}" type="presParOf" srcId="{35ADC9A7-459B-4E67-AE68-49677CD2AF1D}" destId="{139B4C5E-D0E2-49AD-9CB1-924E97A84B66}" srcOrd="2" destOrd="0" presId="urn:microsoft.com/office/officeart/2005/8/layout/cycle1"/>
    <dgm:cxn modelId="{520640C1-AB26-4BC1-8F41-B56A31157ACE}" type="presParOf" srcId="{35ADC9A7-459B-4E67-AE68-49677CD2AF1D}" destId="{F2185B13-1694-4C52-AAD5-6B204C425A31}" srcOrd="3" destOrd="0" presId="urn:microsoft.com/office/officeart/2005/8/layout/cycle1"/>
    <dgm:cxn modelId="{A9F197A9-4BE3-4573-A340-E93D72E0C3E4}" type="presParOf" srcId="{35ADC9A7-459B-4E67-AE68-49677CD2AF1D}" destId="{F66B6025-AA41-4906-A54B-E81BD1791872}" srcOrd="4" destOrd="0" presId="urn:microsoft.com/office/officeart/2005/8/layout/cycle1"/>
    <dgm:cxn modelId="{BBB061E8-6AFF-4F1A-81CC-76E64593A76B}" type="presParOf" srcId="{35ADC9A7-459B-4E67-AE68-49677CD2AF1D}" destId="{A2B98C51-3FD9-4663-A85C-CCD92EF831DF}" srcOrd="5" destOrd="0" presId="urn:microsoft.com/office/officeart/2005/8/layout/cycle1"/>
    <dgm:cxn modelId="{E0A04827-597B-440E-AB7D-3CF1CC5FECC2}" type="presParOf" srcId="{35ADC9A7-459B-4E67-AE68-49677CD2AF1D}" destId="{C5827A76-976C-40C6-BB5A-2EAA35F30825}" srcOrd="6" destOrd="0" presId="urn:microsoft.com/office/officeart/2005/8/layout/cycle1"/>
    <dgm:cxn modelId="{B3133085-E0E1-46FB-BCA6-78DAEF0D6327}" type="presParOf" srcId="{35ADC9A7-459B-4E67-AE68-49677CD2AF1D}" destId="{E8B30284-EEB6-45D8-8CB3-82BA3333CF71}" srcOrd="7" destOrd="0" presId="urn:microsoft.com/office/officeart/2005/8/layout/cycle1"/>
    <dgm:cxn modelId="{B5BC89C0-8191-4B57-8141-31F0863743C7}" type="presParOf" srcId="{35ADC9A7-459B-4E67-AE68-49677CD2AF1D}" destId="{2E75132C-38A0-45B0-A914-C4AE77A4519C}" srcOrd="8" destOrd="0" presId="urn:microsoft.com/office/officeart/2005/8/layout/cycle1"/>
    <dgm:cxn modelId="{D987C424-7206-40FB-97ED-7DDEFFA09BDE}" type="presParOf" srcId="{35ADC9A7-459B-4E67-AE68-49677CD2AF1D}" destId="{CDFBDD2B-54A1-42AF-B701-2DEC005AFF4F}" srcOrd="9" destOrd="0" presId="urn:microsoft.com/office/officeart/2005/8/layout/cycle1"/>
    <dgm:cxn modelId="{73AAB7FA-6902-4156-BF07-996F6C3BBE0E}" type="presParOf" srcId="{35ADC9A7-459B-4E67-AE68-49677CD2AF1D}" destId="{44D22CA6-6F42-46F1-92CD-BF767B043002}" srcOrd="10" destOrd="0" presId="urn:microsoft.com/office/officeart/2005/8/layout/cycle1"/>
    <dgm:cxn modelId="{87B2412F-8F21-403D-9432-1371070DC49B}" type="presParOf" srcId="{35ADC9A7-459B-4E67-AE68-49677CD2AF1D}" destId="{FD3DB79A-1D50-4779-9400-33AC00778196}" srcOrd="11" destOrd="0" presId="urn:microsoft.com/office/officeart/2005/8/layout/cycle1"/>
    <dgm:cxn modelId="{7A9E1AD5-CAD2-4A86-9667-DAA766065AE5}" type="presParOf" srcId="{35ADC9A7-459B-4E67-AE68-49677CD2AF1D}" destId="{75806653-8D8C-4CB9-BAF1-CFF4C38EF0D2}" srcOrd="12" destOrd="0" presId="urn:microsoft.com/office/officeart/2005/8/layout/cycle1"/>
    <dgm:cxn modelId="{B5974745-4C99-4912-AF9E-866DCBF9827B}" type="presParOf" srcId="{35ADC9A7-459B-4E67-AE68-49677CD2AF1D}" destId="{955DFB90-C5DB-4FAC-A0D9-E0161125260D}" srcOrd="13" destOrd="0" presId="urn:microsoft.com/office/officeart/2005/8/layout/cycle1"/>
    <dgm:cxn modelId="{6F598C9E-5090-416A-BE53-A575817C2F02}" type="presParOf" srcId="{35ADC9A7-459B-4E67-AE68-49677CD2AF1D}" destId="{0BB92C76-D00D-4BAF-B2E6-653470D8796E}" srcOrd="14" destOrd="0" presId="urn:microsoft.com/office/officeart/2005/8/layout/cycle1"/>
    <dgm:cxn modelId="{4101BA68-E0FC-447E-B27F-D7FD202149CF}" type="presParOf" srcId="{35ADC9A7-459B-4E67-AE68-49677CD2AF1D}" destId="{68CC9515-D087-48A2-BD1A-1D1312EBDEB0}" srcOrd="15" destOrd="0" presId="urn:microsoft.com/office/officeart/2005/8/layout/cycle1"/>
    <dgm:cxn modelId="{FED462EB-6DAB-4358-838E-E34157DD17A4}" type="presParOf" srcId="{35ADC9A7-459B-4E67-AE68-49677CD2AF1D}" destId="{F7CCE9F2-701C-40F1-8FD4-49152E416165}" srcOrd="16" destOrd="0" presId="urn:microsoft.com/office/officeart/2005/8/layout/cycle1"/>
    <dgm:cxn modelId="{413E5225-856B-42CC-9AA9-02123C3FF52F}" type="presParOf" srcId="{35ADC9A7-459B-4E67-AE68-49677CD2AF1D}" destId="{D8A4BF05-D0C3-42DA-AE21-417060A571CD}" srcOrd="17" destOrd="0" presId="urn:microsoft.com/office/officeart/2005/8/layout/cycle1"/>
    <dgm:cxn modelId="{7432EE1A-2187-4103-97B7-2934D492D1BB}" type="presParOf" srcId="{35ADC9A7-459B-4E67-AE68-49677CD2AF1D}" destId="{82412239-D363-4537-A1A2-484979D2E395}" srcOrd="18" destOrd="0" presId="urn:microsoft.com/office/officeart/2005/8/layout/cycle1"/>
    <dgm:cxn modelId="{8C45A0E2-CE27-4F70-ADDD-7BF3234CB29B}" type="presParOf" srcId="{35ADC9A7-459B-4E67-AE68-49677CD2AF1D}" destId="{0CFC7713-BED2-4F13-B7A7-209CD9061292}" srcOrd="19" destOrd="0" presId="urn:microsoft.com/office/officeart/2005/8/layout/cycle1"/>
    <dgm:cxn modelId="{043F5800-CDF3-426A-A1DD-B9D87BAAAD81}" type="presParOf" srcId="{35ADC9A7-459B-4E67-AE68-49677CD2AF1D}" destId="{AB1AA9EA-26F5-44FB-851D-15C2D25C122D}" srcOrd="20" destOrd="0" presId="urn:microsoft.com/office/officeart/2005/8/layout/cycle1"/>
    <dgm:cxn modelId="{742F06B8-9DDF-4008-A55B-A781999FE9FF}" type="presParOf" srcId="{35ADC9A7-459B-4E67-AE68-49677CD2AF1D}" destId="{ACF40E3A-FA18-48D4-85B9-0E1CE7E7C43C}" srcOrd="21" destOrd="0" presId="urn:microsoft.com/office/officeart/2005/8/layout/cycle1"/>
    <dgm:cxn modelId="{86506485-7C5A-4DA0-B5E8-1CD03ACAE41A}" type="presParOf" srcId="{35ADC9A7-459B-4E67-AE68-49677CD2AF1D}" destId="{487D4709-6326-4AAB-BE66-BF24D5221F8F}" srcOrd="22" destOrd="0" presId="urn:microsoft.com/office/officeart/2005/8/layout/cycle1"/>
    <dgm:cxn modelId="{70126BCB-218F-4318-830F-A6E270CC19E1}" type="presParOf" srcId="{35ADC9A7-459B-4E67-AE68-49677CD2AF1D}" destId="{7EA75302-2298-4823-BA64-243469B79C26}" srcOrd="23" destOrd="0" presId="urn:microsoft.com/office/officeart/2005/8/layout/cycle1"/>
    <dgm:cxn modelId="{FE8A6097-B393-413F-9A5E-619FEF6803AF}" type="presParOf" srcId="{35ADC9A7-459B-4E67-AE68-49677CD2AF1D}" destId="{C5CE9CC2-8966-42D3-8287-5FA992D31193}" srcOrd="24" destOrd="0" presId="urn:microsoft.com/office/officeart/2005/8/layout/cycle1"/>
    <dgm:cxn modelId="{A0A4A078-2AF2-4EBF-BB0E-8E708BC3BB13}" type="presParOf" srcId="{35ADC9A7-459B-4E67-AE68-49677CD2AF1D}" destId="{A74131EA-D4FC-4D27-BD27-9DBE433C1A48}" srcOrd="25" destOrd="0" presId="urn:microsoft.com/office/officeart/2005/8/layout/cycle1"/>
    <dgm:cxn modelId="{24743EAF-F757-4217-A8B4-05EB213D6E79}" type="presParOf" srcId="{35ADC9A7-459B-4E67-AE68-49677CD2AF1D}" destId="{61FA314F-382B-469C-9B30-2E02392F825B}" srcOrd="26" destOrd="0" presId="urn:microsoft.com/office/officeart/2005/8/layout/cycle1"/>
  </dgm:cxnLst>
  <dgm:bg>
    <a:solidFill>
      <a:schemeClr val="accent3">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91BE01-8D30-467B-947D-FC83AEEDB623}" type="doc">
      <dgm:prSet loTypeId="urn:microsoft.com/office/officeart/2005/8/layout/hierarchy4" loCatId="list" qsTypeId="urn:microsoft.com/office/officeart/2005/8/quickstyle/simple1" qsCatId="simple" csTypeId="urn:microsoft.com/office/officeart/2005/8/colors/colorful5" csCatId="colorful" phldr="1"/>
      <dgm:spPr/>
      <dgm:t>
        <a:bodyPr/>
        <a:lstStyle/>
        <a:p>
          <a:endParaRPr lang="ru-RU"/>
        </a:p>
      </dgm:t>
    </dgm:pt>
    <dgm:pt modelId="{A2560076-73D6-45B4-B925-EAC1882E4094}">
      <dgm:prSet custT="1">
        <dgm:style>
          <a:lnRef idx="1">
            <a:schemeClr val="accent5"/>
          </a:lnRef>
          <a:fillRef idx="2">
            <a:schemeClr val="accent5"/>
          </a:fillRef>
          <a:effectRef idx="1">
            <a:schemeClr val="accent5"/>
          </a:effectRef>
          <a:fontRef idx="minor">
            <a:schemeClr val="dk1"/>
          </a:fontRef>
        </dgm:style>
      </dgm:prSet>
      <dgm:spPr>
        <a:ln/>
      </dgm:spPr>
      <dgm:t>
        <a:bodyPr/>
        <a:lstStyle/>
        <a:p>
          <a:pPr rtl="0"/>
          <a:r>
            <a:rPr lang="az-Latn-AZ" sz="2800" i="1" dirty="0" smtClean="0">
              <a:solidFill>
                <a:srgbClr val="FFC000"/>
              </a:solidFill>
              <a:latin typeface="Times New Roman" pitchFamily="18" charset="0"/>
              <a:cs typeface="Times New Roman" pitchFamily="18" charset="0"/>
            </a:rPr>
            <a:t>Nəzarət siusteminin aşağıdakı üç vaiantı mövcuddur:</a:t>
          </a:r>
          <a:endParaRPr lang="ru-RU" sz="2800" i="1" dirty="0">
            <a:solidFill>
              <a:srgbClr val="FFC000"/>
            </a:solidFill>
            <a:latin typeface="Times New Roman" pitchFamily="18" charset="0"/>
            <a:cs typeface="Times New Roman" pitchFamily="18" charset="0"/>
          </a:endParaRPr>
        </a:p>
      </dgm:t>
    </dgm:pt>
    <dgm:pt modelId="{B54907F7-4F1D-4C62-92DE-8F4E93AC2A56}" type="parTrans" cxnId="{72823B07-9139-4B9B-9954-8FAADFF0D0EF}">
      <dgm:prSet/>
      <dgm:spPr/>
      <dgm:t>
        <a:bodyPr/>
        <a:lstStyle/>
        <a:p>
          <a:endParaRPr lang="ru-RU"/>
        </a:p>
      </dgm:t>
    </dgm:pt>
    <dgm:pt modelId="{99A51EC1-1B9E-4FEC-BAFC-EB0CA82ECC06}" type="sibTrans" cxnId="{72823B07-9139-4B9B-9954-8FAADFF0D0EF}">
      <dgm:prSet/>
      <dgm:spPr/>
      <dgm:t>
        <a:bodyPr/>
        <a:lstStyle/>
        <a:p>
          <a:endParaRPr lang="ru-RU"/>
        </a:p>
      </dgm:t>
    </dgm:pt>
    <dgm:pt modelId="{8D64DBD2-8515-4701-B283-B2D1D9E16209}">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az-Latn-AZ" sz="2400" i="1" dirty="0" smtClean="0">
              <a:latin typeface="Times New Roman" pitchFamily="18" charset="0"/>
              <a:cs typeface="Times New Roman" pitchFamily="18" charset="0"/>
            </a:rPr>
            <a:t>Planın həyata keçirilməsindən sonra nəzarət sistemi;</a:t>
          </a:r>
          <a:endParaRPr lang="ru-RU" sz="2400" i="1" dirty="0">
            <a:latin typeface="Times New Roman" pitchFamily="18" charset="0"/>
            <a:cs typeface="Times New Roman" pitchFamily="18" charset="0"/>
          </a:endParaRPr>
        </a:p>
      </dgm:t>
    </dgm:pt>
    <dgm:pt modelId="{A16EAB72-4CD7-4D71-BC91-E1A7F36E2574}" type="parTrans" cxnId="{6BA17FCF-F3F7-4686-8994-CCFAB19FBDBB}">
      <dgm:prSet/>
      <dgm:spPr/>
      <dgm:t>
        <a:bodyPr/>
        <a:lstStyle/>
        <a:p>
          <a:endParaRPr lang="ru-RU"/>
        </a:p>
      </dgm:t>
    </dgm:pt>
    <dgm:pt modelId="{EAE9D944-4BBE-4E39-B8BB-506E9932684B}" type="sibTrans" cxnId="{6BA17FCF-F3F7-4686-8994-CCFAB19FBDBB}">
      <dgm:prSet/>
      <dgm:spPr/>
      <dgm:t>
        <a:bodyPr/>
        <a:lstStyle/>
        <a:p>
          <a:endParaRPr lang="ru-RU"/>
        </a:p>
      </dgm:t>
    </dgm:pt>
    <dgm:pt modelId="{484FAF43-A4DE-4087-88A1-65C02326EB06}">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az-Latn-AZ" sz="2400" i="1" dirty="0" smtClean="0">
              <a:latin typeface="Times New Roman" pitchFamily="18" charset="0"/>
              <a:cs typeface="Times New Roman" pitchFamily="18" charset="0"/>
            </a:rPr>
            <a:t>İdarəetmə nəzarəti sistemi;</a:t>
          </a:r>
          <a:endParaRPr lang="ru-RU" sz="2400" i="1" dirty="0">
            <a:latin typeface="Times New Roman" pitchFamily="18" charset="0"/>
            <a:cs typeface="Times New Roman" pitchFamily="18" charset="0"/>
          </a:endParaRPr>
        </a:p>
      </dgm:t>
    </dgm:pt>
    <dgm:pt modelId="{40DB468D-90F8-44A7-9CE0-66A30FD9559B}" type="parTrans" cxnId="{DC30D764-F7CE-47C6-B7E0-953F5FB1555E}">
      <dgm:prSet/>
      <dgm:spPr/>
      <dgm:t>
        <a:bodyPr/>
        <a:lstStyle/>
        <a:p>
          <a:endParaRPr lang="ru-RU"/>
        </a:p>
      </dgm:t>
    </dgm:pt>
    <dgm:pt modelId="{402F5D21-BDA3-4AA8-BF9B-05EEC327C022}" type="sibTrans" cxnId="{DC30D764-F7CE-47C6-B7E0-953F5FB1555E}">
      <dgm:prSet/>
      <dgm:spPr/>
      <dgm:t>
        <a:bodyPr/>
        <a:lstStyle/>
        <a:p>
          <a:endParaRPr lang="ru-RU"/>
        </a:p>
      </dgm:t>
    </dgm:pt>
    <dgm:pt modelId="{7F8C383E-04AE-4266-AE4D-8C46C63FF6A1}">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az-Latn-AZ" sz="2400" i="1" dirty="0" smtClean="0">
              <a:latin typeface="Times New Roman" pitchFamily="18" charset="0"/>
              <a:cs typeface="Times New Roman" pitchFamily="18" charset="0"/>
            </a:rPr>
            <a:t>Adaptiv nəzarət sistemi.</a:t>
          </a:r>
          <a:endParaRPr lang="ru-RU" sz="2400" i="1" dirty="0">
            <a:latin typeface="Times New Roman" pitchFamily="18" charset="0"/>
            <a:cs typeface="Times New Roman" pitchFamily="18" charset="0"/>
          </a:endParaRPr>
        </a:p>
      </dgm:t>
    </dgm:pt>
    <dgm:pt modelId="{FEA9B745-0105-46C1-83A7-38488D181CFE}" type="parTrans" cxnId="{F5E950B9-74BD-4243-A89A-0C1C735B93D3}">
      <dgm:prSet/>
      <dgm:spPr/>
      <dgm:t>
        <a:bodyPr/>
        <a:lstStyle/>
        <a:p>
          <a:endParaRPr lang="ru-RU"/>
        </a:p>
      </dgm:t>
    </dgm:pt>
    <dgm:pt modelId="{24A4B832-5509-4D2A-AEF9-0E00311DF3E6}" type="sibTrans" cxnId="{F5E950B9-74BD-4243-A89A-0C1C735B93D3}">
      <dgm:prSet/>
      <dgm:spPr/>
      <dgm:t>
        <a:bodyPr/>
        <a:lstStyle/>
        <a:p>
          <a:endParaRPr lang="ru-RU"/>
        </a:p>
      </dgm:t>
    </dgm:pt>
    <dgm:pt modelId="{04BD4B85-8D16-406D-B58C-1FF32D4C1E08}" type="pres">
      <dgm:prSet presAssocID="{3191BE01-8D30-467B-947D-FC83AEEDB623}" presName="Name0" presStyleCnt="0">
        <dgm:presLayoutVars>
          <dgm:chPref val="1"/>
          <dgm:dir/>
          <dgm:animOne val="branch"/>
          <dgm:animLvl val="lvl"/>
          <dgm:resizeHandles/>
        </dgm:presLayoutVars>
      </dgm:prSet>
      <dgm:spPr/>
      <dgm:t>
        <a:bodyPr/>
        <a:lstStyle/>
        <a:p>
          <a:endParaRPr lang="ru-RU"/>
        </a:p>
      </dgm:t>
    </dgm:pt>
    <dgm:pt modelId="{D54A374F-5FE9-4FCB-8203-E15CDCC48ABC}" type="pres">
      <dgm:prSet presAssocID="{A2560076-73D6-45B4-B925-EAC1882E4094}" presName="vertOne" presStyleCnt="0"/>
      <dgm:spPr/>
    </dgm:pt>
    <dgm:pt modelId="{E86B0F0B-BFED-4153-855C-23952A0AE8E5}" type="pres">
      <dgm:prSet presAssocID="{A2560076-73D6-45B4-B925-EAC1882E4094}" presName="txOne" presStyleLbl="node0" presStyleIdx="0" presStyleCnt="1">
        <dgm:presLayoutVars>
          <dgm:chPref val="3"/>
        </dgm:presLayoutVars>
      </dgm:prSet>
      <dgm:spPr/>
      <dgm:t>
        <a:bodyPr/>
        <a:lstStyle/>
        <a:p>
          <a:endParaRPr lang="ru-RU"/>
        </a:p>
      </dgm:t>
    </dgm:pt>
    <dgm:pt modelId="{05180BFE-FACE-4AAE-9D05-95BE198AFED7}" type="pres">
      <dgm:prSet presAssocID="{A2560076-73D6-45B4-B925-EAC1882E4094}" presName="parTransOne" presStyleCnt="0"/>
      <dgm:spPr/>
    </dgm:pt>
    <dgm:pt modelId="{2279697E-2069-4242-A55C-96F669D6ED20}" type="pres">
      <dgm:prSet presAssocID="{A2560076-73D6-45B4-B925-EAC1882E4094}" presName="horzOne" presStyleCnt="0"/>
      <dgm:spPr/>
    </dgm:pt>
    <dgm:pt modelId="{1FE65722-A188-4176-A52A-EF8E4F40D2C5}" type="pres">
      <dgm:prSet presAssocID="{8D64DBD2-8515-4701-B283-B2D1D9E16209}" presName="vertTwo" presStyleCnt="0"/>
      <dgm:spPr/>
    </dgm:pt>
    <dgm:pt modelId="{CF5896C1-858E-41AF-8BE3-5721A3B22B64}" type="pres">
      <dgm:prSet presAssocID="{8D64DBD2-8515-4701-B283-B2D1D9E16209}" presName="txTwo" presStyleLbl="node2" presStyleIdx="0" presStyleCnt="3">
        <dgm:presLayoutVars>
          <dgm:chPref val="3"/>
        </dgm:presLayoutVars>
      </dgm:prSet>
      <dgm:spPr/>
      <dgm:t>
        <a:bodyPr/>
        <a:lstStyle/>
        <a:p>
          <a:endParaRPr lang="ru-RU"/>
        </a:p>
      </dgm:t>
    </dgm:pt>
    <dgm:pt modelId="{75F681C6-6F25-4F84-B873-512B67BE2152}" type="pres">
      <dgm:prSet presAssocID="{8D64DBD2-8515-4701-B283-B2D1D9E16209}" presName="horzTwo" presStyleCnt="0"/>
      <dgm:spPr/>
    </dgm:pt>
    <dgm:pt modelId="{0CD3BB47-5D0C-4C24-AA90-B46D48E8D883}" type="pres">
      <dgm:prSet presAssocID="{EAE9D944-4BBE-4E39-B8BB-506E9932684B}" presName="sibSpaceTwo" presStyleCnt="0"/>
      <dgm:spPr/>
    </dgm:pt>
    <dgm:pt modelId="{94DDAED2-F6DB-4DD6-8554-D09F864EC06E}" type="pres">
      <dgm:prSet presAssocID="{484FAF43-A4DE-4087-88A1-65C02326EB06}" presName="vertTwo" presStyleCnt="0"/>
      <dgm:spPr/>
    </dgm:pt>
    <dgm:pt modelId="{A15BF2FB-3A28-4B67-9A0E-036A7C646287}" type="pres">
      <dgm:prSet presAssocID="{484FAF43-A4DE-4087-88A1-65C02326EB06}" presName="txTwo" presStyleLbl="node2" presStyleIdx="1" presStyleCnt="3">
        <dgm:presLayoutVars>
          <dgm:chPref val="3"/>
        </dgm:presLayoutVars>
      </dgm:prSet>
      <dgm:spPr/>
      <dgm:t>
        <a:bodyPr/>
        <a:lstStyle/>
        <a:p>
          <a:endParaRPr lang="ru-RU"/>
        </a:p>
      </dgm:t>
    </dgm:pt>
    <dgm:pt modelId="{8B47CF2A-C88A-48D5-868D-B1A9BCC30D5F}" type="pres">
      <dgm:prSet presAssocID="{484FAF43-A4DE-4087-88A1-65C02326EB06}" presName="horzTwo" presStyleCnt="0"/>
      <dgm:spPr/>
    </dgm:pt>
    <dgm:pt modelId="{E8877635-7590-4AF4-9DF4-FD564E31F720}" type="pres">
      <dgm:prSet presAssocID="{402F5D21-BDA3-4AA8-BF9B-05EEC327C022}" presName="sibSpaceTwo" presStyleCnt="0"/>
      <dgm:spPr/>
    </dgm:pt>
    <dgm:pt modelId="{C07A9389-1E4A-40CD-8A3D-9AB8DA79F48C}" type="pres">
      <dgm:prSet presAssocID="{7F8C383E-04AE-4266-AE4D-8C46C63FF6A1}" presName="vertTwo" presStyleCnt="0"/>
      <dgm:spPr/>
    </dgm:pt>
    <dgm:pt modelId="{E852054B-D7C8-4017-B9AE-6F17A6469154}" type="pres">
      <dgm:prSet presAssocID="{7F8C383E-04AE-4266-AE4D-8C46C63FF6A1}" presName="txTwo" presStyleLbl="node2" presStyleIdx="2" presStyleCnt="3">
        <dgm:presLayoutVars>
          <dgm:chPref val="3"/>
        </dgm:presLayoutVars>
      </dgm:prSet>
      <dgm:spPr/>
      <dgm:t>
        <a:bodyPr/>
        <a:lstStyle/>
        <a:p>
          <a:endParaRPr lang="ru-RU"/>
        </a:p>
      </dgm:t>
    </dgm:pt>
    <dgm:pt modelId="{D2B8DA63-DCE2-453D-A4CE-3B526247AF52}" type="pres">
      <dgm:prSet presAssocID="{7F8C383E-04AE-4266-AE4D-8C46C63FF6A1}" presName="horzTwo" presStyleCnt="0"/>
      <dgm:spPr/>
    </dgm:pt>
  </dgm:ptLst>
  <dgm:cxnLst>
    <dgm:cxn modelId="{F24F04D8-98BB-4E11-87F9-79541A2FCA49}" type="presOf" srcId="{7F8C383E-04AE-4266-AE4D-8C46C63FF6A1}" destId="{E852054B-D7C8-4017-B9AE-6F17A6469154}" srcOrd="0" destOrd="0" presId="urn:microsoft.com/office/officeart/2005/8/layout/hierarchy4"/>
    <dgm:cxn modelId="{314102E8-D4B9-4786-8F65-E34A1EEBCDE8}" type="presOf" srcId="{3191BE01-8D30-467B-947D-FC83AEEDB623}" destId="{04BD4B85-8D16-406D-B58C-1FF32D4C1E08}" srcOrd="0" destOrd="0" presId="urn:microsoft.com/office/officeart/2005/8/layout/hierarchy4"/>
    <dgm:cxn modelId="{72823B07-9139-4B9B-9954-8FAADFF0D0EF}" srcId="{3191BE01-8D30-467B-947D-FC83AEEDB623}" destId="{A2560076-73D6-45B4-B925-EAC1882E4094}" srcOrd="0" destOrd="0" parTransId="{B54907F7-4F1D-4C62-92DE-8F4E93AC2A56}" sibTransId="{99A51EC1-1B9E-4FEC-BAFC-EB0CA82ECC06}"/>
    <dgm:cxn modelId="{8E613386-C22C-4AEC-A60A-F3283E0BE6B0}" type="presOf" srcId="{A2560076-73D6-45B4-B925-EAC1882E4094}" destId="{E86B0F0B-BFED-4153-855C-23952A0AE8E5}" srcOrd="0" destOrd="0" presId="urn:microsoft.com/office/officeart/2005/8/layout/hierarchy4"/>
    <dgm:cxn modelId="{F5E950B9-74BD-4243-A89A-0C1C735B93D3}" srcId="{A2560076-73D6-45B4-B925-EAC1882E4094}" destId="{7F8C383E-04AE-4266-AE4D-8C46C63FF6A1}" srcOrd="2" destOrd="0" parTransId="{FEA9B745-0105-46C1-83A7-38488D181CFE}" sibTransId="{24A4B832-5509-4D2A-AEF9-0E00311DF3E6}"/>
    <dgm:cxn modelId="{37B1406A-61B0-407C-8E3E-AFF5C2696833}" type="presOf" srcId="{8D64DBD2-8515-4701-B283-B2D1D9E16209}" destId="{CF5896C1-858E-41AF-8BE3-5721A3B22B64}" srcOrd="0" destOrd="0" presId="urn:microsoft.com/office/officeart/2005/8/layout/hierarchy4"/>
    <dgm:cxn modelId="{52D418E8-779D-4A81-8711-4110513F3B85}" type="presOf" srcId="{484FAF43-A4DE-4087-88A1-65C02326EB06}" destId="{A15BF2FB-3A28-4B67-9A0E-036A7C646287}" srcOrd="0" destOrd="0" presId="urn:microsoft.com/office/officeart/2005/8/layout/hierarchy4"/>
    <dgm:cxn modelId="{DC30D764-F7CE-47C6-B7E0-953F5FB1555E}" srcId="{A2560076-73D6-45B4-B925-EAC1882E4094}" destId="{484FAF43-A4DE-4087-88A1-65C02326EB06}" srcOrd="1" destOrd="0" parTransId="{40DB468D-90F8-44A7-9CE0-66A30FD9559B}" sibTransId="{402F5D21-BDA3-4AA8-BF9B-05EEC327C022}"/>
    <dgm:cxn modelId="{6BA17FCF-F3F7-4686-8994-CCFAB19FBDBB}" srcId="{A2560076-73D6-45B4-B925-EAC1882E4094}" destId="{8D64DBD2-8515-4701-B283-B2D1D9E16209}" srcOrd="0" destOrd="0" parTransId="{A16EAB72-4CD7-4D71-BC91-E1A7F36E2574}" sibTransId="{EAE9D944-4BBE-4E39-B8BB-506E9932684B}"/>
    <dgm:cxn modelId="{0D3B78D4-5F1F-49F6-99A8-C1B7ADABD2D7}" type="presParOf" srcId="{04BD4B85-8D16-406D-B58C-1FF32D4C1E08}" destId="{D54A374F-5FE9-4FCB-8203-E15CDCC48ABC}" srcOrd="0" destOrd="0" presId="urn:microsoft.com/office/officeart/2005/8/layout/hierarchy4"/>
    <dgm:cxn modelId="{056B51C8-145E-4738-82A2-6F0CDA281885}" type="presParOf" srcId="{D54A374F-5FE9-4FCB-8203-E15CDCC48ABC}" destId="{E86B0F0B-BFED-4153-855C-23952A0AE8E5}" srcOrd="0" destOrd="0" presId="urn:microsoft.com/office/officeart/2005/8/layout/hierarchy4"/>
    <dgm:cxn modelId="{1BD5ECB0-7C2A-4067-BA5C-48695DC89950}" type="presParOf" srcId="{D54A374F-5FE9-4FCB-8203-E15CDCC48ABC}" destId="{05180BFE-FACE-4AAE-9D05-95BE198AFED7}" srcOrd="1" destOrd="0" presId="urn:microsoft.com/office/officeart/2005/8/layout/hierarchy4"/>
    <dgm:cxn modelId="{D585D854-509C-4C17-B92B-53D5476CC122}" type="presParOf" srcId="{D54A374F-5FE9-4FCB-8203-E15CDCC48ABC}" destId="{2279697E-2069-4242-A55C-96F669D6ED20}" srcOrd="2" destOrd="0" presId="urn:microsoft.com/office/officeart/2005/8/layout/hierarchy4"/>
    <dgm:cxn modelId="{D4F36891-7F21-46E9-972E-4FC7BD644132}" type="presParOf" srcId="{2279697E-2069-4242-A55C-96F669D6ED20}" destId="{1FE65722-A188-4176-A52A-EF8E4F40D2C5}" srcOrd="0" destOrd="0" presId="urn:microsoft.com/office/officeart/2005/8/layout/hierarchy4"/>
    <dgm:cxn modelId="{2C65B262-9966-453F-8D4B-15939C0C38A1}" type="presParOf" srcId="{1FE65722-A188-4176-A52A-EF8E4F40D2C5}" destId="{CF5896C1-858E-41AF-8BE3-5721A3B22B64}" srcOrd="0" destOrd="0" presId="urn:microsoft.com/office/officeart/2005/8/layout/hierarchy4"/>
    <dgm:cxn modelId="{2C5DB493-5418-486F-878A-B8AB0A987C0D}" type="presParOf" srcId="{1FE65722-A188-4176-A52A-EF8E4F40D2C5}" destId="{75F681C6-6F25-4F84-B873-512B67BE2152}" srcOrd="1" destOrd="0" presId="urn:microsoft.com/office/officeart/2005/8/layout/hierarchy4"/>
    <dgm:cxn modelId="{A6E8DC24-6598-439E-BEE1-692AFC6D4310}" type="presParOf" srcId="{2279697E-2069-4242-A55C-96F669D6ED20}" destId="{0CD3BB47-5D0C-4C24-AA90-B46D48E8D883}" srcOrd="1" destOrd="0" presId="urn:microsoft.com/office/officeart/2005/8/layout/hierarchy4"/>
    <dgm:cxn modelId="{B536A06D-588E-40B7-AE7E-48BE05EAB4A8}" type="presParOf" srcId="{2279697E-2069-4242-A55C-96F669D6ED20}" destId="{94DDAED2-F6DB-4DD6-8554-D09F864EC06E}" srcOrd="2" destOrd="0" presId="urn:microsoft.com/office/officeart/2005/8/layout/hierarchy4"/>
    <dgm:cxn modelId="{950AF420-7739-44D6-ADD6-573A165B7154}" type="presParOf" srcId="{94DDAED2-F6DB-4DD6-8554-D09F864EC06E}" destId="{A15BF2FB-3A28-4B67-9A0E-036A7C646287}" srcOrd="0" destOrd="0" presId="urn:microsoft.com/office/officeart/2005/8/layout/hierarchy4"/>
    <dgm:cxn modelId="{A5B47310-033D-43DF-9543-F0D5B62281B7}" type="presParOf" srcId="{94DDAED2-F6DB-4DD6-8554-D09F864EC06E}" destId="{8B47CF2A-C88A-48D5-868D-B1A9BCC30D5F}" srcOrd="1" destOrd="0" presId="urn:microsoft.com/office/officeart/2005/8/layout/hierarchy4"/>
    <dgm:cxn modelId="{526A033E-92E1-4EA3-BA9D-9B7E3183F45F}" type="presParOf" srcId="{2279697E-2069-4242-A55C-96F669D6ED20}" destId="{E8877635-7590-4AF4-9DF4-FD564E31F720}" srcOrd="3" destOrd="0" presId="urn:microsoft.com/office/officeart/2005/8/layout/hierarchy4"/>
    <dgm:cxn modelId="{4AD16900-2FA5-46F8-99BB-8B9EC6625ECA}" type="presParOf" srcId="{2279697E-2069-4242-A55C-96F669D6ED20}" destId="{C07A9389-1E4A-40CD-8A3D-9AB8DA79F48C}" srcOrd="4" destOrd="0" presId="urn:microsoft.com/office/officeart/2005/8/layout/hierarchy4"/>
    <dgm:cxn modelId="{7B4C6F70-C6EF-46B6-8793-5478B36D09E8}" type="presParOf" srcId="{C07A9389-1E4A-40CD-8A3D-9AB8DA79F48C}" destId="{E852054B-D7C8-4017-B9AE-6F17A6469154}" srcOrd="0" destOrd="0" presId="urn:microsoft.com/office/officeart/2005/8/layout/hierarchy4"/>
    <dgm:cxn modelId="{F9BFFD7A-F742-4A19-8B5D-3F81438113D7}" type="presParOf" srcId="{C07A9389-1E4A-40CD-8A3D-9AB8DA79F48C}" destId="{D2B8DA63-DCE2-453D-A4CE-3B526247AF5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7FCA7-F627-4065-BD62-C8DE7BEF612A}">
      <dsp:nvSpPr>
        <dsp:cNvPr id="0" name=""/>
        <dsp:cNvSpPr/>
      </dsp:nvSpPr>
      <dsp:spPr>
        <a:xfrm>
          <a:off x="4680521" y="303756"/>
          <a:ext cx="1006645"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Nəzarət olunan prosesin identifikasiyası</a:t>
          </a:r>
          <a:endParaRPr lang="ru-RU" sz="1600" i="1" kern="1200" dirty="0">
            <a:solidFill>
              <a:srgbClr val="7030A0"/>
            </a:solidFill>
            <a:latin typeface="Times New Roman" pitchFamily="18" charset="0"/>
            <a:cs typeface="Times New Roman" pitchFamily="18" charset="0"/>
          </a:endParaRPr>
        </a:p>
      </dsp:txBody>
      <dsp:txXfrm>
        <a:off x="4680521" y="303756"/>
        <a:ext cx="1006645" cy="901365"/>
      </dsp:txXfrm>
    </dsp:sp>
    <dsp:sp modelId="{139B4C5E-D0E2-49AD-9CB1-924E97A84B66}">
      <dsp:nvSpPr>
        <dsp:cNvPr id="0" name=""/>
        <dsp:cNvSpPr/>
      </dsp:nvSpPr>
      <dsp:spPr>
        <a:xfrm>
          <a:off x="1373802" y="331405"/>
          <a:ext cx="5979458" cy="5979458"/>
        </a:xfrm>
        <a:prstGeom prst="circularArrow">
          <a:avLst>
            <a:gd name="adj1" fmla="val 2940"/>
            <a:gd name="adj2" fmla="val 179898"/>
            <a:gd name="adj3" fmla="val 18937543"/>
            <a:gd name="adj4" fmla="val 18087274"/>
            <a:gd name="adj5" fmla="val 3429"/>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B6025-AA41-4906-A54B-E81BD1791872}">
      <dsp:nvSpPr>
        <dsp:cNvPr id="0" name=""/>
        <dsp:cNvSpPr/>
      </dsp:nvSpPr>
      <dsp:spPr>
        <a:xfrm>
          <a:off x="5692098" y="1534594"/>
          <a:ext cx="1917204"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Nəzarət olunan göstəriciləri seçmək və müəyyənləşdirmək</a:t>
          </a:r>
          <a:endParaRPr lang="ru-RU" sz="1600" i="1" kern="1200" dirty="0">
            <a:solidFill>
              <a:srgbClr val="7030A0"/>
            </a:solidFill>
            <a:latin typeface="Times New Roman" pitchFamily="18" charset="0"/>
            <a:cs typeface="Times New Roman" pitchFamily="18" charset="0"/>
          </a:endParaRPr>
        </a:p>
      </dsp:txBody>
      <dsp:txXfrm>
        <a:off x="5692098" y="1534594"/>
        <a:ext cx="1917204" cy="901365"/>
      </dsp:txXfrm>
    </dsp:sp>
    <dsp:sp modelId="{A2B98C51-3FD9-4663-A85C-CCD92EF831DF}">
      <dsp:nvSpPr>
        <dsp:cNvPr id="0" name=""/>
        <dsp:cNvSpPr/>
      </dsp:nvSpPr>
      <dsp:spPr>
        <a:xfrm>
          <a:off x="1236693" y="395206"/>
          <a:ext cx="5979458" cy="5979458"/>
        </a:xfrm>
        <a:prstGeom prst="circularArrow">
          <a:avLst>
            <a:gd name="adj1" fmla="val 2940"/>
            <a:gd name="adj2" fmla="val 179898"/>
            <a:gd name="adj3" fmla="val 21463593"/>
            <a:gd name="adj4" fmla="val 20411033"/>
            <a:gd name="adj5" fmla="val 3429"/>
          </a:avLst>
        </a:prstGeom>
        <a:solidFill>
          <a:schemeClr val="accent6">
            <a:shade val="80000"/>
            <a:hueOff val="-32710"/>
            <a:satOff val="-4964"/>
            <a:lumOff val="42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30284-EEB6-45D8-8CB3-82BA3333CF71}">
      <dsp:nvSpPr>
        <dsp:cNvPr id="0" name=""/>
        <dsp:cNvSpPr/>
      </dsp:nvSpPr>
      <dsp:spPr>
        <a:xfrm>
          <a:off x="6197403" y="3420348"/>
          <a:ext cx="1571612"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Ölçmə sistemini işləyib hazırlamaq</a:t>
          </a:r>
          <a:endParaRPr lang="ru-RU" sz="1600" i="1" kern="1200" dirty="0">
            <a:solidFill>
              <a:srgbClr val="7030A0"/>
            </a:solidFill>
            <a:latin typeface="Times New Roman" pitchFamily="18" charset="0"/>
            <a:cs typeface="Times New Roman" pitchFamily="18" charset="0"/>
          </a:endParaRPr>
        </a:p>
      </dsp:txBody>
      <dsp:txXfrm>
        <a:off x="6197403" y="3420348"/>
        <a:ext cx="1571612" cy="901365"/>
      </dsp:txXfrm>
    </dsp:sp>
    <dsp:sp modelId="{2E75132C-38A0-45B0-A914-C4AE77A4519C}">
      <dsp:nvSpPr>
        <dsp:cNvPr id="0" name=""/>
        <dsp:cNvSpPr/>
      </dsp:nvSpPr>
      <dsp:spPr>
        <a:xfrm>
          <a:off x="1236693" y="395206"/>
          <a:ext cx="5979458" cy="5979458"/>
        </a:xfrm>
        <a:prstGeom prst="circularArrow">
          <a:avLst>
            <a:gd name="adj1" fmla="val 2940"/>
            <a:gd name="adj2" fmla="val 179898"/>
            <a:gd name="adj3" fmla="val 2054035"/>
            <a:gd name="adj4" fmla="val 1173060"/>
            <a:gd name="adj5" fmla="val 3429"/>
          </a:avLst>
        </a:prstGeom>
        <a:solidFill>
          <a:schemeClr val="accent6">
            <a:shade val="80000"/>
            <a:hueOff val="-65420"/>
            <a:satOff val="-9928"/>
            <a:lumOff val="84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D22CA6-6F42-46F1-92CD-BF767B043002}">
      <dsp:nvSpPr>
        <dsp:cNvPr id="0" name=""/>
        <dsp:cNvSpPr/>
      </dsp:nvSpPr>
      <dsp:spPr>
        <a:xfrm>
          <a:off x="5575104" y="5078652"/>
          <a:ext cx="901365"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Standartları müəyyənləşdirmək</a:t>
          </a:r>
          <a:endParaRPr lang="ru-RU" sz="1600" i="1" kern="1200" dirty="0">
            <a:solidFill>
              <a:srgbClr val="7030A0"/>
            </a:solidFill>
            <a:latin typeface="Times New Roman" pitchFamily="18" charset="0"/>
            <a:cs typeface="Times New Roman" pitchFamily="18" charset="0"/>
          </a:endParaRPr>
        </a:p>
      </dsp:txBody>
      <dsp:txXfrm>
        <a:off x="5575104" y="5078652"/>
        <a:ext cx="901365" cy="901365"/>
      </dsp:txXfrm>
    </dsp:sp>
    <dsp:sp modelId="{FD3DB79A-1D50-4779-9400-33AC00778196}">
      <dsp:nvSpPr>
        <dsp:cNvPr id="0" name=""/>
        <dsp:cNvSpPr/>
      </dsp:nvSpPr>
      <dsp:spPr>
        <a:xfrm>
          <a:off x="1236693" y="395206"/>
          <a:ext cx="5979458" cy="5979458"/>
        </a:xfrm>
        <a:prstGeom prst="circularArrow">
          <a:avLst>
            <a:gd name="adj1" fmla="val 2940"/>
            <a:gd name="adj2" fmla="val 179898"/>
            <a:gd name="adj3" fmla="val 4664214"/>
            <a:gd name="adj4" fmla="val 3671857"/>
            <a:gd name="adj5" fmla="val 3429"/>
          </a:avLst>
        </a:prstGeom>
        <a:solidFill>
          <a:schemeClr val="accent6">
            <a:shade val="80000"/>
            <a:hueOff val="-98131"/>
            <a:satOff val="-14892"/>
            <a:lumOff val="126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5DFB90-C5DB-4FAC-A0D9-E0161125260D}">
      <dsp:nvSpPr>
        <dsp:cNvPr id="0" name=""/>
        <dsp:cNvSpPr/>
      </dsp:nvSpPr>
      <dsp:spPr>
        <a:xfrm>
          <a:off x="3775739" y="5733568"/>
          <a:ext cx="901365"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Nəticələri ölçmək</a:t>
          </a:r>
          <a:endParaRPr lang="ru-RU" sz="1600" i="1" kern="1200" dirty="0">
            <a:solidFill>
              <a:srgbClr val="7030A0"/>
            </a:solidFill>
            <a:latin typeface="Times New Roman" pitchFamily="18" charset="0"/>
            <a:cs typeface="Times New Roman" pitchFamily="18" charset="0"/>
          </a:endParaRPr>
        </a:p>
      </dsp:txBody>
      <dsp:txXfrm>
        <a:off x="3775739" y="5733568"/>
        <a:ext cx="901365" cy="901365"/>
      </dsp:txXfrm>
    </dsp:sp>
    <dsp:sp modelId="{0BB92C76-D00D-4BAF-B2E6-653470D8796E}">
      <dsp:nvSpPr>
        <dsp:cNvPr id="0" name=""/>
        <dsp:cNvSpPr/>
      </dsp:nvSpPr>
      <dsp:spPr>
        <a:xfrm>
          <a:off x="1236693" y="395206"/>
          <a:ext cx="5979458" cy="5979458"/>
        </a:xfrm>
        <a:prstGeom prst="circularArrow">
          <a:avLst>
            <a:gd name="adj1" fmla="val 2940"/>
            <a:gd name="adj2" fmla="val 179898"/>
            <a:gd name="adj3" fmla="val 6541404"/>
            <a:gd name="adj4" fmla="val 5955888"/>
            <a:gd name="adj5" fmla="val 3429"/>
          </a:avLst>
        </a:prstGeom>
        <a:solidFill>
          <a:schemeClr val="accent6">
            <a:shade val="80000"/>
            <a:hueOff val="-130841"/>
            <a:satOff val="-19855"/>
            <a:lumOff val="168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CCE9F2-701C-40F1-8FD4-49152E416165}">
      <dsp:nvSpPr>
        <dsp:cNvPr id="0" name=""/>
        <dsp:cNvSpPr/>
      </dsp:nvSpPr>
      <dsp:spPr>
        <a:xfrm>
          <a:off x="1634661" y="5078652"/>
          <a:ext cx="1584790"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Nəticələrin standartlarla müqayisəsi</a:t>
          </a:r>
          <a:endParaRPr lang="ru-RU" sz="1600" i="1" kern="1200" dirty="0">
            <a:solidFill>
              <a:srgbClr val="7030A0"/>
            </a:solidFill>
            <a:latin typeface="Times New Roman" pitchFamily="18" charset="0"/>
            <a:cs typeface="Times New Roman" pitchFamily="18" charset="0"/>
          </a:endParaRPr>
        </a:p>
      </dsp:txBody>
      <dsp:txXfrm>
        <a:off x="1634661" y="5078652"/>
        <a:ext cx="1584790" cy="901365"/>
      </dsp:txXfrm>
    </dsp:sp>
    <dsp:sp modelId="{D8A4BF05-D0C3-42DA-AE21-417060A571CD}">
      <dsp:nvSpPr>
        <dsp:cNvPr id="0" name=""/>
        <dsp:cNvSpPr/>
      </dsp:nvSpPr>
      <dsp:spPr>
        <a:xfrm>
          <a:off x="1236693" y="395206"/>
          <a:ext cx="5979458" cy="5979458"/>
        </a:xfrm>
        <a:prstGeom prst="circularArrow">
          <a:avLst>
            <a:gd name="adj1" fmla="val 2940"/>
            <a:gd name="adj2" fmla="val 179898"/>
            <a:gd name="adj3" fmla="val 9447042"/>
            <a:gd name="adj4" fmla="val 8566067"/>
            <a:gd name="adj5" fmla="val 3429"/>
          </a:avLst>
        </a:prstGeom>
        <a:solidFill>
          <a:schemeClr val="accent6">
            <a:shade val="80000"/>
            <a:hueOff val="-163551"/>
            <a:satOff val="-24819"/>
            <a:lumOff val="2107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FC7713-BED2-4F13-B7A7-209CD9061292}">
      <dsp:nvSpPr>
        <dsp:cNvPr id="0" name=""/>
        <dsp:cNvSpPr/>
      </dsp:nvSpPr>
      <dsp:spPr>
        <a:xfrm>
          <a:off x="583911" y="3420348"/>
          <a:ext cx="1771445"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Kənarlaşmalar haqqında informasiyaları təhlil etmək və yaymaq</a:t>
          </a:r>
          <a:endParaRPr lang="ru-RU" sz="1600" i="1" kern="1200" dirty="0">
            <a:solidFill>
              <a:srgbClr val="7030A0"/>
            </a:solidFill>
            <a:latin typeface="Times New Roman" pitchFamily="18" charset="0"/>
            <a:cs typeface="Times New Roman" pitchFamily="18" charset="0"/>
          </a:endParaRPr>
        </a:p>
      </dsp:txBody>
      <dsp:txXfrm>
        <a:off x="583911" y="3420348"/>
        <a:ext cx="1771445" cy="901365"/>
      </dsp:txXfrm>
    </dsp:sp>
    <dsp:sp modelId="{AB1AA9EA-26F5-44FB-851D-15C2D25C122D}">
      <dsp:nvSpPr>
        <dsp:cNvPr id="0" name=""/>
        <dsp:cNvSpPr/>
      </dsp:nvSpPr>
      <dsp:spPr>
        <a:xfrm>
          <a:off x="1236693" y="395206"/>
          <a:ext cx="5979458" cy="5979458"/>
        </a:xfrm>
        <a:prstGeom prst="circularArrow">
          <a:avLst>
            <a:gd name="adj1" fmla="val 2940"/>
            <a:gd name="adj2" fmla="val 179898"/>
            <a:gd name="adj3" fmla="val 11809069"/>
            <a:gd name="adj4" fmla="val 10756509"/>
            <a:gd name="adj5" fmla="val 3429"/>
          </a:avLst>
        </a:prstGeom>
        <a:solidFill>
          <a:schemeClr val="accent6">
            <a:shade val="80000"/>
            <a:hueOff val="-196261"/>
            <a:satOff val="-29783"/>
            <a:lumOff val="252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7D4709-6326-4AAB-BE66-BF24D5221F8F}">
      <dsp:nvSpPr>
        <dsp:cNvPr id="0" name=""/>
        <dsp:cNvSpPr/>
      </dsp:nvSpPr>
      <dsp:spPr>
        <a:xfrm>
          <a:off x="891529" y="1534594"/>
          <a:ext cx="1821227" cy="901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Variantlar düşünmək və onları qiymətləndirmək</a:t>
          </a:r>
          <a:endParaRPr lang="ru-RU" sz="1600" i="1" kern="1200" dirty="0">
            <a:solidFill>
              <a:srgbClr val="7030A0"/>
            </a:solidFill>
            <a:latin typeface="Times New Roman" pitchFamily="18" charset="0"/>
            <a:cs typeface="Times New Roman" pitchFamily="18" charset="0"/>
          </a:endParaRPr>
        </a:p>
      </dsp:txBody>
      <dsp:txXfrm>
        <a:off x="891529" y="1534594"/>
        <a:ext cx="1821227" cy="901365"/>
      </dsp:txXfrm>
    </dsp:sp>
    <dsp:sp modelId="{7EA75302-2298-4823-BA64-243469B79C26}">
      <dsp:nvSpPr>
        <dsp:cNvPr id="0" name=""/>
        <dsp:cNvSpPr/>
      </dsp:nvSpPr>
      <dsp:spPr>
        <a:xfrm>
          <a:off x="1123681" y="256363"/>
          <a:ext cx="5979458" cy="5979458"/>
        </a:xfrm>
        <a:prstGeom prst="circularArrow">
          <a:avLst>
            <a:gd name="adj1" fmla="val 2940"/>
            <a:gd name="adj2" fmla="val 179898"/>
            <a:gd name="adj3" fmla="val 14208111"/>
            <a:gd name="adj4" fmla="val 13282560"/>
            <a:gd name="adj5" fmla="val 3429"/>
          </a:avLst>
        </a:prstGeom>
        <a:solidFill>
          <a:schemeClr val="accent6">
            <a:shade val="80000"/>
            <a:hueOff val="-228971"/>
            <a:satOff val="-34747"/>
            <a:lumOff val="295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4131EA-D4FC-4D27-BD27-9DBE433C1A48}">
      <dsp:nvSpPr>
        <dsp:cNvPr id="0" name=""/>
        <dsp:cNvSpPr/>
      </dsp:nvSpPr>
      <dsp:spPr>
        <a:xfrm>
          <a:off x="2818316" y="-298229"/>
          <a:ext cx="901365" cy="2105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az-Latn-AZ" sz="1600" i="1" kern="1200" dirty="0" smtClean="0">
              <a:solidFill>
                <a:srgbClr val="7030A0"/>
              </a:solidFill>
              <a:latin typeface="Times New Roman" pitchFamily="18" charset="0"/>
              <a:cs typeface="Times New Roman" pitchFamily="18" charset="0"/>
            </a:rPr>
            <a:t>Variant seçmək və lazımi fəaliyyəti həyata keçirmək</a:t>
          </a:r>
          <a:endParaRPr lang="ru-RU" sz="1600" i="1" kern="1200" dirty="0">
            <a:solidFill>
              <a:srgbClr val="7030A0"/>
            </a:solidFill>
            <a:latin typeface="Times New Roman" pitchFamily="18" charset="0"/>
            <a:cs typeface="Times New Roman" pitchFamily="18" charset="0"/>
          </a:endParaRPr>
        </a:p>
      </dsp:txBody>
      <dsp:txXfrm>
        <a:off x="2818316" y="-298229"/>
        <a:ext cx="901365" cy="2105338"/>
      </dsp:txXfrm>
    </dsp:sp>
    <dsp:sp modelId="{61FA314F-382B-469C-9B30-2E02392F825B}">
      <dsp:nvSpPr>
        <dsp:cNvPr id="0" name=""/>
        <dsp:cNvSpPr/>
      </dsp:nvSpPr>
      <dsp:spPr>
        <a:xfrm>
          <a:off x="1318731" y="256363"/>
          <a:ext cx="5979458" cy="5979458"/>
        </a:xfrm>
        <a:prstGeom prst="circularArrow">
          <a:avLst>
            <a:gd name="adj1" fmla="val 2940"/>
            <a:gd name="adj2" fmla="val 179898"/>
            <a:gd name="adj3" fmla="val 16580242"/>
            <a:gd name="adj4" fmla="val 15574240"/>
            <a:gd name="adj5" fmla="val 3429"/>
          </a:avLst>
        </a:prstGeom>
        <a:solidFill>
          <a:schemeClr val="accent6">
            <a:shade val="80000"/>
            <a:hueOff val="-261682"/>
            <a:satOff val="-39711"/>
            <a:lumOff val="33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B0F0B-BFED-4153-855C-23952A0AE8E5}">
      <dsp:nvSpPr>
        <dsp:cNvPr id="0" name=""/>
        <dsp:cNvSpPr/>
      </dsp:nvSpPr>
      <dsp:spPr>
        <a:xfrm>
          <a:off x="2898" y="1301"/>
          <a:ext cx="8059099" cy="1191085"/>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az-Latn-AZ" sz="2800" i="1" kern="1200" dirty="0" smtClean="0">
              <a:solidFill>
                <a:srgbClr val="FFC000"/>
              </a:solidFill>
              <a:latin typeface="Times New Roman" pitchFamily="18" charset="0"/>
              <a:cs typeface="Times New Roman" pitchFamily="18" charset="0"/>
            </a:rPr>
            <a:t>Nəzarət siusteminin aşağıdakı üç vaiantı mövcuddur:</a:t>
          </a:r>
          <a:endParaRPr lang="ru-RU" sz="2800" i="1" kern="1200" dirty="0">
            <a:solidFill>
              <a:srgbClr val="FFC000"/>
            </a:solidFill>
            <a:latin typeface="Times New Roman" pitchFamily="18" charset="0"/>
            <a:cs typeface="Times New Roman" pitchFamily="18" charset="0"/>
          </a:endParaRPr>
        </a:p>
      </dsp:txBody>
      <dsp:txXfrm>
        <a:off x="37784" y="36187"/>
        <a:ext cx="7989327" cy="1121313"/>
      </dsp:txXfrm>
    </dsp:sp>
    <dsp:sp modelId="{CF5896C1-858E-41AF-8BE3-5721A3B22B64}">
      <dsp:nvSpPr>
        <dsp:cNvPr id="0" name=""/>
        <dsp:cNvSpPr/>
      </dsp:nvSpPr>
      <dsp:spPr>
        <a:xfrm>
          <a:off x="2898" y="1399900"/>
          <a:ext cx="2543907" cy="119108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Planın həyata keçirilməsindən sonra nəzarət sistemi;</a:t>
          </a:r>
          <a:endParaRPr lang="ru-RU" sz="2400" i="1" kern="1200" dirty="0">
            <a:latin typeface="Times New Roman" pitchFamily="18" charset="0"/>
            <a:cs typeface="Times New Roman" pitchFamily="18" charset="0"/>
          </a:endParaRPr>
        </a:p>
      </dsp:txBody>
      <dsp:txXfrm>
        <a:off x="37784" y="1434786"/>
        <a:ext cx="2474135" cy="1121313"/>
      </dsp:txXfrm>
    </dsp:sp>
    <dsp:sp modelId="{A15BF2FB-3A28-4B67-9A0E-036A7C646287}">
      <dsp:nvSpPr>
        <dsp:cNvPr id="0" name=""/>
        <dsp:cNvSpPr/>
      </dsp:nvSpPr>
      <dsp:spPr>
        <a:xfrm>
          <a:off x="2760494" y="1399900"/>
          <a:ext cx="2543907" cy="119108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İdarəetmə nəzarəti sistemi;</a:t>
          </a:r>
          <a:endParaRPr lang="ru-RU" sz="2400" i="1" kern="1200" dirty="0">
            <a:latin typeface="Times New Roman" pitchFamily="18" charset="0"/>
            <a:cs typeface="Times New Roman" pitchFamily="18" charset="0"/>
          </a:endParaRPr>
        </a:p>
      </dsp:txBody>
      <dsp:txXfrm>
        <a:off x="2795380" y="1434786"/>
        <a:ext cx="2474135" cy="1121313"/>
      </dsp:txXfrm>
    </dsp:sp>
    <dsp:sp modelId="{E852054B-D7C8-4017-B9AE-6F17A6469154}">
      <dsp:nvSpPr>
        <dsp:cNvPr id="0" name=""/>
        <dsp:cNvSpPr/>
      </dsp:nvSpPr>
      <dsp:spPr>
        <a:xfrm>
          <a:off x="5518090" y="1399900"/>
          <a:ext cx="2543907" cy="119108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az-Latn-AZ" sz="2400" i="1" kern="1200" dirty="0" smtClean="0">
              <a:latin typeface="Times New Roman" pitchFamily="18" charset="0"/>
              <a:cs typeface="Times New Roman" pitchFamily="18" charset="0"/>
            </a:rPr>
            <a:t>Adaptiv nəzarət sistemi.</a:t>
          </a:r>
          <a:endParaRPr lang="ru-RU" sz="2400" i="1" kern="1200" dirty="0">
            <a:latin typeface="Times New Roman" pitchFamily="18" charset="0"/>
            <a:cs typeface="Times New Roman" pitchFamily="18" charset="0"/>
          </a:endParaRPr>
        </a:p>
      </dsp:txBody>
      <dsp:txXfrm>
        <a:off x="5552976" y="1434786"/>
        <a:ext cx="2474135" cy="1121313"/>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sndAc>
          <p:stSnd>
            <p:snd r:embed="rId13" name="camera.wav"/>
          </p:stSnd>
        </p:sndAc>
      </p:transition>
    </mc:Choice>
    <mc:Fallback xmlns="">
      <p:transition spd="med">
        <p:fade/>
        <p:sndAc>
          <p:stSnd>
            <p:snd r:embed="rId14" name="camera.wav"/>
          </p:stSnd>
        </p:sndAc>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20688"/>
            <a:ext cx="7772400" cy="648072"/>
          </a:xfrm>
        </p:spPr>
        <p:style>
          <a:lnRef idx="1">
            <a:schemeClr val="accent2"/>
          </a:lnRef>
          <a:fillRef idx="2">
            <a:schemeClr val="accent2"/>
          </a:fillRef>
          <a:effectRef idx="1">
            <a:schemeClr val="accent2"/>
          </a:effectRef>
          <a:fontRef idx="minor">
            <a:schemeClr val="dk1"/>
          </a:fontRef>
        </p:style>
        <p:txBody>
          <a:bodyPr>
            <a:normAutofit/>
          </a:bodyPr>
          <a:lstStyle/>
          <a:p>
            <a:r>
              <a:rPr lang="az-Latn-AZ" sz="2800" b="1" i="1" dirty="0" smtClean="0">
                <a:latin typeface="Times New Roman" pitchFamily="18" charset="0"/>
                <a:cs typeface="Times New Roman" pitchFamily="18" charset="0"/>
              </a:rPr>
              <a:t>Mövzu: Marketinqin nəzarət sistemi</a:t>
            </a:r>
            <a:endParaRPr lang="ru-RU" sz="2800" b="1"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2132856"/>
            <a:ext cx="8568952" cy="2376264"/>
          </a:xfrm>
          <a:pattFill prst="pct5">
            <a:fgClr>
              <a:schemeClr val="accent5"/>
            </a:fgClr>
            <a:bgClr>
              <a:schemeClr val="accent5">
                <a:lumMod val="20000"/>
                <a:lumOff val="80000"/>
              </a:schemeClr>
            </a:bgClr>
          </a:pattFill>
        </p:spPr>
        <p:txBody>
          <a:bodyPr>
            <a:normAutofit fontScale="92500" lnSpcReduction="10000"/>
          </a:bodyPr>
          <a:lstStyle/>
          <a:p>
            <a:r>
              <a:rPr lang="az-Latn-AZ" i="1" dirty="0" smtClean="0">
                <a:solidFill>
                  <a:srgbClr val="FFC000"/>
                </a:solidFill>
                <a:latin typeface="Times New Roman" pitchFamily="18" charset="0"/>
                <a:cs typeface="Times New Roman" pitchFamily="18" charset="0"/>
              </a:rPr>
              <a:t>Mövzunun</a:t>
            </a:r>
            <a:r>
              <a:rPr lang="en-US" i="1" dirty="0" smtClean="0">
                <a:solidFill>
                  <a:srgbClr val="FFC000"/>
                </a:solidFill>
                <a:latin typeface="Times New Roman" pitchFamily="18" charset="0"/>
                <a:cs typeface="Times New Roman" pitchFamily="18" charset="0"/>
              </a:rPr>
              <a:t> </a:t>
            </a:r>
            <a:r>
              <a:rPr lang="az-Latn-AZ" i="1" dirty="0" smtClean="0">
                <a:solidFill>
                  <a:srgbClr val="FFC000"/>
                </a:solidFill>
                <a:latin typeface="Times New Roman" pitchFamily="18" charset="0"/>
                <a:cs typeface="Times New Roman" pitchFamily="18" charset="0"/>
              </a:rPr>
              <a:t>planı:</a:t>
            </a:r>
          </a:p>
          <a:p>
            <a:pPr marL="457200" indent="-457200" algn="l">
              <a:buAutoNum type="arabicPeriod"/>
            </a:pPr>
            <a:r>
              <a:rPr lang="az-Latn-AZ" sz="2800" i="1" dirty="0" smtClean="0">
                <a:solidFill>
                  <a:schemeClr val="tx1"/>
                </a:solidFill>
                <a:latin typeface="Times New Roman" pitchFamily="18" charset="0"/>
                <a:cs typeface="Times New Roman" pitchFamily="18" charset="0"/>
              </a:rPr>
              <a:t>Marketinq nəzarəti prosesi</a:t>
            </a:r>
          </a:p>
          <a:p>
            <a:pPr marL="457200" indent="-457200" algn="l">
              <a:buAutoNum type="arabicPeriod"/>
            </a:pPr>
            <a:r>
              <a:rPr lang="az-Latn-AZ" sz="2800" i="1" dirty="0" smtClean="0">
                <a:solidFill>
                  <a:schemeClr val="tx1"/>
                </a:solidFill>
                <a:latin typeface="Times New Roman" pitchFamily="18" charset="0"/>
                <a:cs typeface="Times New Roman" pitchFamily="18" charset="0"/>
              </a:rPr>
              <a:t>Operativ marketinq nəzarəti</a:t>
            </a:r>
          </a:p>
          <a:p>
            <a:pPr marL="457200" indent="-457200" algn="l">
              <a:buAutoNum type="arabicPeriod"/>
            </a:pPr>
            <a:r>
              <a:rPr lang="az-Latn-AZ" sz="2800" i="1" dirty="0" smtClean="0">
                <a:solidFill>
                  <a:schemeClr val="tx1"/>
                </a:solidFill>
                <a:latin typeface="Times New Roman" pitchFamily="18" charset="0"/>
                <a:cs typeface="Times New Roman" pitchFamily="18" charset="0"/>
              </a:rPr>
              <a:t>Strateji marketinq nəzarəti</a:t>
            </a:r>
            <a:endParaRPr lang="en-US" sz="2800" i="1" dirty="0" smtClean="0">
              <a:solidFill>
                <a:schemeClr val="tx1"/>
              </a:solidFill>
              <a:latin typeface="Times New Roman" pitchFamily="18" charset="0"/>
              <a:cs typeface="Times New Roman" pitchFamily="18" charset="0"/>
            </a:endParaRPr>
          </a:p>
          <a:p>
            <a:pPr marL="457200" indent="-457200" algn="l">
              <a:buAutoNum type="arabicPeriod"/>
            </a:pPr>
            <a:r>
              <a:rPr lang="az-Latn-AZ" sz="2800" i="1" dirty="0" smtClean="0">
                <a:solidFill>
                  <a:schemeClr val="tx1"/>
                </a:solidFill>
                <a:latin typeface="Times New Roman" pitchFamily="18" charset="0"/>
                <a:cs typeface="Times New Roman" pitchFamily="18" charset="0"/>
              </a:rPr>
              <a:t>Nəzarət sistemlərinin yaradılması</a:t>
            </a:r>
            <a:endParaRPr lang="en-US" sz="2800" i="1" dirty="0" smtClean="0">
              <a:solidFill>
                <a:schemeClr val="tx1"/>
              </a:solidFill>
              <a:latin typeface="Times New Roman" pitchFamily="18" charset="0"/>
              <a:cs typeface="Times New Roman" pitchFamily="18" charset="0"/>
            </a:endParaRPr>
          </a:p>
          <a:p>
            <a:pPr marL="457200" indent="-457200" algn="l">
              <a:buAutoNum type="arabicPeriod"/>
            </a:pPr>
            <a:endParaRPr lang="ru-RU"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79141962"/>
      </p:ext>
    </p:extLst>
  </p:cSld>
  <p:clrMapOvr>
    <a:masterClrMapping/>
  </p:clrMapOvr>
  <p:transition spd="med">
    <p:fade/>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1115616" y="1484784"/>
            <a:ext cx="5976664" cy="0"/>
          </a:xfrm>
          <a:prstGeom prst="line">
            <a:avLst/>
          </a:prstGeom>
          <a:ln>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a:off x="1115616" y="764704"/>
            <a:ext cx="5976664"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1115616" y="2204864"/>
            <a:ext cx="5976664"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1115616" y="908720"/>
            <a:ext cx="2592288" cy="57606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flipV="1">
            <a:off x="3707904" y="0"/>
            <a:ext cx="1008112" cy="9087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716016" y="0"/>
            <a:ext cx="1368152" cy="76470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6084168" y="764704"/>
            <a:ext cx="1008112" cy="2880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092280" y="620688"/>
            <a:ext cx="1440160" cy="369332"/>
          </a:xfrm>
          <a:prstGeom prst="rect">
            <a:avLst/>
          </a:prstGeom>
          <a:solidFill>
            <a:schemeClr val="accent1">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10% yuxarı</a:t>
            </a:r>
            <a:endParaRPr lang="ru-RU" i="1" dirty="0">
              <a:latin typeface="Times New Roman" pitchFamily="18" charset="0"/>
              <a:cs typeface="Times New Roman" pitchFamily="18" charset="0"/>
            </a:endParaRPr>
          </a:p>
        </p:txBody>
      </p:sp>
      <p:sp>
        <p:nvSpPr>
          <p:cNvPr id="19" name="TextBox 18"/>
          <p:cNvSpPr txBox="1"/>
          <p:nvPr/>
        </p:nvSpPr>
        <p:spPr>
          <a:xfrm>
            <a:off x="7164288" y="1340768"/>
            <a:ext cx="1368152" cy="369332"/>
          </a:xfrm>
          <a:prstGeom prst="rect">
            <a:avLst/>
          </a:prstGeom>
          <a:solidFill>
            <a:schemeClr val="accent1">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Smeta</a:t>
            </a:r>
            <a:endParaRPr lang="ru-RU" i="1" dirty="0">
              <a:latin typeface="Times New Roman" pitchFamily="18" charset="0"/>
              <a:cs typeface="Times New Roman" pitchFamily="18" charset="0"/>
            </a:endParaRPr>
          </a:p>
        </p:txBody>
      </p:sp>
      <p:sp>
        <p:nvSpPr>
          <p:cNvPr id="20" name="TextBox 19"/>
          <p:cNvSpPr txBox="1"/>
          <p:nvPr/>
        </p:nvSpPr>
        <p:spPr>
          <a:xfrm>
            <a:off x="7164288" y="2060848"/>
            <a:ext cx="1368152" cy="369332"/>
          </a:xfrm>
          <a:prstGeom prst="rect">
            <a:avLst/>
          </a:prstGeom>
          <a:solidFill>
            <a:schemeClr val="accent1">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10% aşağı</a:t>
            </a:r>
            <a:endParaRPr lang="ru-RU" i="1" dirty="0">
              <a:latin typeface="Times New Roman" pitchFamily="18" charset="0"/>
              <a:cs typeface="Times New Roman" pitchFamily="18" charset="0"/>
            </a:endParaRPr>
          </a:p>
        </p:txBody>
      </p:sp>
      <p:sp>
        <p:nvSpPr>
          <p:cNvPr id="22" name="TextBox 21"/>
          <p:cNvSpPr txBox="1"/>
          <p:nvPr/>
        </p:nvSpPr>
        <p:spPr>
          <a:xfrm>
            <a:off x="1115616" y="2708920"/>
            <a:ext cx="597666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z-Latn-AZ" i="1" dirty="0" smtClean="0">
                <a:solidFill>
                  <a:srgbClr val="C00000"/>
                </a:solidFill>
                <a:latin typeface="Times New Roman" pitchFamily="18" charset="0"/>
                <a:cs typeface="Times New Roman" pitchFamily="18" charset="0"/>
              </a:rPr>
              <a:t>Mart                                         İyun     Sentyabr           Dekabr     </a:t>
            </a:r>
            <a:endParaRPr lang="ru-RU" i="1" dirty="0">
              <a:solidFill>
                <a:srgbClr val="C00000"/>
              </a:solidFill>
              <a:latin typeface="Times New Roman" pitchFamily="18" charset="0"/>
              <a:cs typeface="Times New Roman" pitchFamily="18" charset="0"/>
            </a:endParaRPr>
          </a:p>
        </p:txBody>
      </p:sp>
      <p:sp>
        <p:nvSpPr>
          <p:cNvPr id="23" name="TextBox 22"/>
          <p:cNvSpPr txBox="1"/>
          <p:nvPr/>
        </p:nvSpPr>
        <p:spPr>
          <a:xfrm>
            <a:off x="1115616" y="3356992"/>
            <a:ext cx="5976664"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000" i="1" dirty="0" smtClean="0">
                <a:latin typeface="Times New Roman" pitchFamily="18" charset="0"/>
                <a:cs typeface="Times New Roman" pitchFamily="18" charset="0"/>
              </a:rPr>
              <a:t>Nəqliyyat xərcləri</a:t>
            </a:r>
            <a:endParaRPr lang="ru-RU" sz="2000" i="1" dirty="0">
              <a:latin typeface="Times New Roman" pitchFamily="18" charset="0"/>
              <a:cs typeface="Times New Roman" pitchFamily="18" charset="0"/>
            </a:endParaRPr>
          </a:p>
        </p:txBody>
      </p:sp>
      <p:sp>
        <p:nvSpPr>
          <p:cNvPr id="24" name="TextBox 23"/>
          <p:cNvSpPr txBox="1"/>
          <p:nvPr/>
        </p:nvSpPr>
        <p:spPr>
          <a:xfrm>
            <a:off x="323528" y="4149080"/>
            <a:ext cx="842493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Şəkil. İdarəetmə nəzarətinin tətbiqi zamanı nəqliyyat xərclərinə nəzarət qrafiki</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621763464"/>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611560" y="2420888"/>
            <a:ext cx="6192688" cy="0"/>
          </a:xfrm>
          <a:prstGeom prst="line">
            <a:avLst/>
          </a:prstGeom>
          <a:ln>
            <a:solidFill>
              <a:srgbClr val="7030A0"/>
            </a:solidFill>
            <a:prstDash val="dash"/>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a:off x="611560" y="3212976"/>
            <a:ext cx="6192688"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611560" y="1700808"/>
            <a:ext cx="6192688" cy="0"/>
          </a:xfrm>
          <a:prstGeom prst="line">
            <a:avLst/>
          </a:prstGeom>
          <a:ln w="1905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V="1">
            <a:off x="755576" y="1772816"/>
            <a:ext cx="2232248" cy="64807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flipV="1">
            <a:off x="2987824" y="260648"/>
            <a:ext cx="1008112" cy="151216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3995936" y="260648"/>
            <a:ext cx="1800200" cy="17281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5796136" y="1988840"/>
            <a:ext cx="1008112" cy="2880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48264" y="1484784"/>
            <a:ext cx="2088232" cy="369332"/>
          </a:xfrm>
          <a:prstGeom prst="rect">
            <a:avLst/>
          </a:prstGeom>
          <a:solidFill>
            <a:schemeClr val="accent1">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10% yuxarı</a:t>
            </a:r>
            <a:endParaRPr lang="ru-RU" i="1" dirty="0">
              <a:latin typeface="Times New Roman" pitchFamily="18" charset="0"/>
              <a:cs typeface="Times New Roman" pitchFamily="18" charset="0"/>
            </a:endParaRPr>
          </a:p>
        </p:txBody>
      </p:sp>
      <p:sp>
        <p:nvSpPr>
          <p:cNvPr id="19" name="TextBox 18"/>
          <p:cNvSpPr txBox="1"/>
          <p:nvPr/>
        </p:nvSpPr>
        <p:spPr>
          <a:xfrm>
            <a:off x="6948264" y="2276872"/>
            <a:ext cx="2088232" cy="369332"/>
          </a:xfrm>
          <a:prstGeom prst="rect">
            <a:avLst/>
          </a:prstGeom>
          <a:solidFill>
            <a:schemeClr val="accent1">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Smeta</a:t>
            </a:r>
            <a:endParaRPr lang="ru-RU" i="1" dirty="0">
              <a:latin typeface="Times New Roman" pitchFamily="18" charset="0"/>
              <a:cs typeface="Times New Roman" pitchFamily="18" charset="0"/>
            </a:endParaRPr>
          </a:p>
        </p:txBody>
      </p:sp>
      <p:sp>
        <p:nvSpPr>
          <p:cNvPr id="20" name="TextBox 19"/>
          <p:cNvSpPr txBox="1"/>
          <p:nvPr/>
        </p:nvSpPr>
        <p:spPr>
          <a:xfrm>
            <a:off x="6948264" y="2996952"/>
            <a:ext cx="2088232" cy="369332"/>
          </a:xfrm>
          <a:prstGeom prst="rect">
            <a:avLst/>
          </a:prstGeom>
          <a:solidFill>
            <a:schemeClr val="accent1">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10% aşağı</a:t>
            </a:r>
            <a:endParaRPr lang="ru-RU" i="1" dirty="0">
              <a:latin typeface="Times New Roman" pitchFamily="18" charset="0"/>
              <a:cs typeface="Times New Roman" pitchFamily="18" charset="0"/>
            </a:endParaRPr>
          </a:p>
        </p:txBody>
      </p:sp>
      <p:sp>
        <p:nvSpPr>
          <p:cNvPr id="21" name="TextBox 20"/>
          <p:cNvSpPr txBox="1"/>
          <p:nvPr/>
        </p:nvSpPr>
        <p:spPr>
          <a:xfrm>
            <a:off x="611560" y="3573016"/>
            <a:ext cx="6336704"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z-Latn-AZ" i="1" dirty="0" smtClean="0">
                <a:solidFill>
                  <a:srgbClr val="C00000"/>
                </a:solidFill>
                <a:latin typeface="Times New Roman" pitchFamily="18" charset="0"/>
                <a:cs typeface="Times New Roman" pitchFamily="18" charset="0"/>
              </a:rPr>
              <a:t>Mart                                      İyun         Sentyabr                  Dekabr</a:t>
            </a:r>
            <a:endParaRPr lang="ru-RU" i="1" dirty="0">
              <a:solidFill>
                <a:srgbClr val="C00000"/>
              </a:solidFill>
              <a:latin typeface="Times New Roman" pitchFamily="18" charset="0"/>
              <a:cs typeface="Times New Roman" pitchFamily="18" charset="0"/>
            </a:endParaRPr>
          </a:p>
        </p:txBody>
      </p:sp>
      <p:sp>
        <p:nvSpPr>
          <p:cNvPr id="22" name="TextBox 21"/>
          <p:cNvSpPr txBox="1"/>
          <p:nvPr/>
        </p:nvSpPr>
        <p:spPr>
          <a:xfrm>
            <a:off x="467544" y="4437112"/>
            <a:ext cx="8568952"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Şəkil. İdarəetmə nəzarətinin tətbiqi zamanı anbar xərclərinə nəzarət qrafiki</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15654131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1"/>
            <a:ext cx="7848872" cy="648072"/>
          </a:xfrm>
          <a:ln/>
        </p:spPr>
        <p:style>
          <a:lnRef idx="1">
            <a:schemeClr val="accent3"/>
          </a:lnRef>
          <a:fillRef idx="2">
            <a:schemeClr val="accent3"/>
          </a:fillRef>
          <a:effectRef idx="1">
            <a:schemeClr val="accent3"/>
          </a:effectRef>
          <a:fontRef idx="minor">
            <a:schemeClr val="dk1"/>
          </a:fontRef>
        </p:style>
        <p:txBody>
          <a:bodyPr>
            <a:normAutofit/>
          </a:bodyPr>
          <a:lstStyle/>
          <a:p>
            <a:r>
              <a:rPr lang="az-Latn-AZ" sz="2800" b="1" i="1" dirty="0" smtClean="0">
                <a:solidFill>
                  <a:srgbClr val="C00000"/>
                </a:solidFill>
                <a:latin typeface="Times New Roman" pitchFamily="18" charset="0"/>
                <a:cs typeface="Times New Roman" pitchFamily="18" charset="0"/>
              </a:rPr>
              <a:t>Adaptiv nəzarət sistemi</a:t>
            </a:r>
            <a:endParaRPr lang="ru-RU" sz="2800" b="1"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9552" y="1268760"/>
            <a:ext cx="8136904" cy="4223320"/>
          </a:xfrm>
          <a:solidFill>
            <a:schemeClr val="accent2">
              <a:lumMod val="20000"/>
              <a:lumOff val="80000"/>
            </a:schemeClr>
          </a:solidFill>
        </p:spPr>
        <p:txBody>
          <a:bodyPr>
            <a:noAutofit/>
          </a:bodyPr>
          <a:lstStyle/>
          <a:p>
            <a:pPr algn="l"/>
            <a:r>
              <a:rPr lang="az-Latn-AZ" sz="2400" i="1" dirty="0" smtClean="0">
                <a:solidFill>
                  <a:schemeClr val="tx1"/>
                </a:solidFill>
                <a:latin typeface="Times New Roman" pitchFamily="18" charset="0"/>
                <a:cs typeface="Times New Roman" pitchFamily="18" charset="0"/>
              </a:rPr>
              <a:t>      Müəssisənin xarici marketinq mühitinin sürətli dəyişkənliyi şəraitində onun qarşısına qoyduğu məqsədlər öz aktuallığını itirə bilər. Belə situasiyalarda adaptiv nəzarət sistemi tətbiq olunur. Bu nəzarət sisteminin tətbiqi xarici marketin amillərinin (rəqabətin kəskinliyinin, alıcı tələbinin, texnologiyaların və s.) izlənməsini və həmin izləmələr əsasında müəssisənin qarşısına qoyduğu məqsədlərdə və bu məqsədlərə nail olunma üzrə tədbirlərin həyata keçirilməsində korrektəetmələrin aparılmasını nəzərdə tutur.</a:t>
            </a:r>
            <a:endParaRPr lang="ru-RU" sz="2400" i="1" dirty="0">
              <a:solidFill>
                <a:schemeClr val="tx1"/>
              </a:solidFill>
              <a:latin typeface="Times New Roman" pitchFamily="18" charset="0"/>
              <a:cs typeface="Times New Roman" pitchFamily="18" charset="0"/>
            </a:endParaRPr>
          </a:p>
        </p:txBody>
      </p:sp>
      <p:sp>
        <p:nvSpPr>
          <p:cNvPr id="4" name="TextBox 3"/>
          <p:cNvSpPr txBox="1"/>
          <p:nvPr/>
        </p:nvSpPr>
        <p:spPr>
          <a:xfrm>
            <a:off x="611560" y="5877272"/>
            <a:ext cx="7992888"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az-Latn-AZ" sz="2400" b="1" i="1" dirty="0" smtClean="0">
                <a:solidFill>
                  <a:srgbClr val="C00000"/>
                </a:solidFill>
                <a:latin typeface="Times New Roman" pitchFamily="18" charset="0"/>
                <a:cs typeface="Times New Roman" pitchFamily="18" charset="0"/>
              </a:rPr>
              <a:t>Fənn müəllimi: i.e.n., dos. İ.M.Xeyirxəbərov</a:t>
            </a:r>
            <a:endParaRPr lang="ru-RU" sz="24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25479779"/>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60648"/>
            <a:ext cx="7056784" cy="720080"/>
          </a:xfrm>
          <a:pattFill prst="dotDmnd">
            <a:fgClr>
              <a:schemeClr val="accent5"/>
            </a:fgClr>
            <a:bgClr>
              <a:schemeClr val="accent2">
                <a:lumMod val="40000"/>
                <a:lumOff val="60000"/>
              </a:schemeClr>
            </a:bgClr>
          </a:pattFill>
          <a:ln>
            <a:solidFill>
              <a:srgbClr val="0070C0"/>
            </a:solidFill>
          </a:ln>
        </p:spPr>
        <p:txBody>
          <a:bodyPr>
            <a:normAutofit/>
          </a:bodyPr>
          <a:lstStyle/>
          <a:p>
            <a:r>
              <a:rPr lang="az-Latn-AZ" sz="3200" i="1" dirty="0" smtClean="0">
                <a:latin typeface="Times New Roman" pitchFamily="18" charset="0"/>
                <a:cs typeface="Times New Roman" pitchFamily="18" charset="0"/>
              </a:rPr>
              <a:t>1- ci sual. Marketinq nəzarəti prosesi</a:t>
            </a:r>
            <a:endParaRPr lang="ru-RU" sz="3200" i="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11560" y="1700808"/>
            <a:ext cx="8280920" cy="2971800"/>
          </a:xfrm>
          <a:pattFill prst="dotDmnd">
            <a:fgClr>
              <a:schemeClr val="accent5"/>
            </a:fgClr>
            <a:bgClr>
              <a:schemeClr val="accent3">
                <a:lumMod val="40000"/>
                <a:lumOff val="60000"/>
              </a:schemeClr>
            </a:bgClr>
          </a:pattFill>
        </p:spPr>
        <p:txBody>
          <a:bodyPr>
            <a:noAutofit/>
          </a:bodyPr>
          <a:lstStyle/>
          <a:p>
            <a:pPr algn="l"/>
            <a:r>
              <a:rPr lang="az-Latn-AZ" sz="2400" i="1" dirty="0" smtClean="0">
                <a:solidFill>
                  <a:schemeClr val="tx1"/>
                </a:solidFill>
                <a:latin typeface="Times New Roman" pitchFamily="18" charset="0"/>
                <a:cs typeface="Times New Roman" pitchFamily="18" charset="0"/>
              </a:rPr>
              <a:t>      Marketinq nəzarəti sistemi qarşıya qoyulan məqsədə (məqsədlərə) nail olunması və ya müəyyən edilmiş tapşıqların yerinə yetirilməsi üçün həmin fəaliyyətin gedişinin izlənməsi, onun nəticələrinin qiymətləndirilməsi və müəyyən edilmiş rejimdən kənarlaşmalar aşkar edildiyi halda  zəruri düzəlişlərin ( təshihetmələrin ) həyata keçirilməsi prosesidir.</a:t>
            </a:r>
            <a:endParaRPr lang="ru-RU" sz="24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72936338"/>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21098"/>
            <a:ext cx="5616624" cy="720080"/>
          </a:xfrm>
        </p:spPr>
        <p:style>
          <a:lnRef idx="1">
            <a:schemeClr val="accent2"/>
          </a:lnRef>
          <a:fillRef idx="2">
            <a:schemeClr val="accent2"/>
          </a:fillRef>
          <a:effectRef idx="1">
            <a:schemeClr val="accent2"/>
          </a:effectRef>
          <a:fontRef idx="minor">
            <a:schemeClr val="dk1"/>
          </a:fontRef>
        </p:style>
        <p:txBody>
          <a:bodyPr>
            <a:normAutofit/>
          </a:bodyPr>
          <a:lstStyle/>
          <a:p>
            <a:r>
              <a:rPr lang="az-Latn-AZ" sz="2800" i="1" dirty="0" smtClean="0">
                <a:solidFill>
                  <a:srgbClr val="7030A0"/>
                </a:solidFill>
                <a:latin typeface="Times New Roman" pitchFamily="18" charset="0"/>
                <a:cs typeface="Times New Roman" pitchFamily="18" charset="0"/>
              </a:rPr>
              <a:t>Marketinq nəzarətinin zəruriliyi</a:t>
            </a:r>
            <a:endParaRPr lang="ru-RU" sz="2800" i="1"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772583"/>
            <a:ext cx="8496944" cy="6120680"/>
          </a:xfrm>
          <a:pattFill prst="pct10">
            <a:fgClr>
              <a:schemeClr val="accent5"/>
            </a:fgClr>
            <a:bgClr>
              <a:schemeClr val="accent1">
                <a:lumMod val="40000"/>
                <a:lumOff val="60000"/>
              </a:schemeClr>
            </a:bgClr>
          </a:pattFill>
        </p:spPr>
        <p:txBody>
          <a:bodyPr>
            <a:noAutofit/>
          </a:bodyPr>
          <a:lstStyle/>
          <a:p>
            <a:pPr algn="l"/>
            <a:r>
              <a:rPr lang="az-Latn-AZ" sz="2400" i="1" dirty="0" smtClean="0">
                <a:solidFill>
                  <a:srgbClr val="7030A0"/>
                </a:solidFill>
                <a:latin typeface="Times New Roman" pitchFamily="18" charset="0"/>
                <a:cs typeface="Times New Roman" pitchFamily="18" charset="0"/>
              </a:rPr>
              <a:t>      Marketinq nəzarətinin zəruriliyi aşağıdakı amillərlə müəyyən edilir:</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Marketinqin ətraf mühit amillərinin, bazar situasiyasının daim dəyişməsi və qeyri müəyyənliyi;</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Marketinqin planlaşdırılması prosesində əvvəlki illərin marketinq fəaliyyətinin nəticələrinin nəzərə alınması;</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Meydana çıxa biləcək böhranlı situasiyalar və ya kənarlaşmalar haqqında qabaqcadan xəbərdarlıq edilməsi və vaxtında onların qarşısının alınması;</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 Buraxılmış səhvlərin, xətaların vaxtında aşkar edilməsi və aradan qaldırılması üzrə tədbirlərin hazırlanması;</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Nail olunmuş uğurların daha da möhkəmləndirilməsi və müəssisənin inkişaf istiqamətlərinin müəyyənləşdirilməsi;</a:t>
            </a:r>
          </a:p>
          <a:p>
            <a:pPr marL="342900" indent="-342900" algn="l">
              <a:buFont typeface="Wingdings" pitchFamily="2" charset="2"/>
              <a:buChar char="Ø"/>
            </a:pPr>
            <a:r>
              <a:rPr lang="az-Latn-AZ" sz="2400" i="1" dirty="0" smtClean="0">
                <a:solidFill>
                  <a:srgbClr val="7030A0"/>
                </a:solidFill>
                <a:latin typeface="Times New Roman" pitchFamily="18" charset="0"/>
                <a:cs typeface="Times New Roman" pitchFamily="18" charset="0"/>
              </a:rPr>
              <a:t>Idarəetmə subyekti ilə idarəetmə obyekti arasınada əks əlaqənin yaradılması və s.</a:t>
            </a:r>
            <a:endParaRPr lang="ru-RU" sz="2400"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084061978"/>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515869423"/>
              </p:ext>
            </p:extLst>
          </p:nvPr>
        </p:nvGraphicFramePr>
        <p:xfrm>
          <a:off x="251520" y="260648"/>
          <a:ext cx="8352928" cy="6336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347864" y="3284984"/>
            <a:ext cx="2520280" cy="707886"/>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az-Latn-AZ" sz="2000" i="1" dirty="0" smtClean="0">
                <a:latin typeface="Times New Roman" pitchFamily="18" charset="0"/>
                <a:cs typeface="Times New Roman" pitchFamily="18" charset="0"/>
              </a:rPr>
              <a:t>Şəkil. Nəzarət və monitorinq prosesi</a:t>
            </a:r>
            <a:endParaRPr lang="ru-RU"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97365573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8"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76672"/>
            <a:ext cx="7920880" cy="675506"/>
          </a:xfrm>
          <a:ln/>
        </p:spPr>
        <p:style>
          <a:lnRef idx="1">
            <a:schemeClr val="accent2"/>
          </a:lnRef>
          <a:fillRef idx="2">
            <a:schemeClr val="accent2"/>
          </a:fillRef>
          <a:effectRef idx="1">
            <a:schemeClr val="accent2"/>
          </a:effectRef>
          <a:fontRef idx="minor">
            <a:schemeClr val="dk1"/>
          </a:fontRef>
        </p:style>
        <p:txBody>
          <a:bodyPr>
            <a:normAutofit/>
          </a:bodyPr>
          <a:lstStyle/>
          <a:p>
            <a:r>
              <a:rPr lang="az-Latn-AZ" sz="2800" b="1" i="1" dirty="0" smtClean="0">
                <a:latin typeface="Times New Roman" pitchFamily="18" charset="0"/>
                <a:cs typeface="Times New Roman" pitchFamily="18" charset="0"/>
              </a:rPr>
              <a:t>4-cü sual. Nəzarət sistemlərinin yaradılması</a:t>
            </a:r>
            <a:endParaRPr lang="ru-RU" sz="2800" b="1" i="1" dirty="0">
              <a:latin typeface="Times New Roman" pitchFamily="18" charset="0"/>
              <a:cs typeface="Times New Roman" pitchFamily="18" charset="0"/>
            </a:endParaRPr>
          </a:p>
        </p:txBody>
      </p:sp>
      <p:graphicFrame>
        <p:nvGraphicFramePr>
          <p:cNvPr id="5" name="Схема 4"/>
          <p:cNvGraphicFramePr/>
          <p:nvPr>
            <p:extLst>
              <p:ext uri="{D42A27DB-BD31-4B8C-83A1-F6EECF244321}">
                <p14:modId xmlns:p14="http://schemas.microsoft.com/office/powerpoint/2010/main" val="1725163215"/>
              </p:ext>
            </p:extLst>
          </p:nvPr>
        </p:nvGraphicFramePr>
        <p:xfrm>
          <a:off x="539552" y="1916832"/>
          <a:ext cx="8064896" cy="2592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6100594"/>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8"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08720"/>
            <a:ext cx="7772400" cy="747514"/>
          </a:xfrm>
          <a:ln/>
        </p:spPr>
        <p:style>
          <a:lnRef idx="1">
            <a:schemeClr val="accent5"/>
          </a:lnRef>
          <a:fillRef idx="2">
            <a:schemeClr val="accent5"/>
          </a:fillRef>
          <a:effectRef idx="1">
            <a:schemeClr val="accent5"/>
          </a:effectRef>
          <a:fontRef idx="minor">
            <a:schemeClr val="dk1"/>
          </a:fontRef>
        </p:style>
        <p:txBody>
          <a:bodyPr>
            <a:normAutofit/>
          </a:bodyPr>
          <a:lstStyle/>
          <a:p>
            <a:r>
              <a:rPr lang="az-Latn-AZ" sz="2800" i="1" dirty="0" smtClean="0">
                <a:solidFill>
                  <a:srgbClr val="C00000"/>
                </a:solidFill>
                <a:latin typeface="Times New Roman" pitchFamily="18" charset="0"/>
                <a:cs typeface="Times New Roman" pitchFamily="18" charset="0"/>
              </a:rPr>
              <a:t>Planın həyata keçirilməsindən sonra nəzarət</a:t>
            </a:r>
            <a:endParaRPr lang="ru-RU" sz="2800" i="1"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9552" y="2348880"/>
            <a:ext cx="7992888" cy="338437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normAutofit/>
          </a:bodyPr>
          <a:lstStyle/>
          <a:p>
            <a:pPr algn="just"/>
            <a:r>
              <a:rPr lang="az-Latn-AZ" sz="2400" i="1" dirty="0" smtClean="0">
                <a:solidFill>
                  <a:srgbClr val="C00000"/>
                </a:solidFill>
              </a:rPr>
              <a:t>       </a:t>
            </a:r>
            <a:r>
              <a:rPr lang="az-Latn-AZ" sz="2800" i="1" dirty="0" smtClean="0">
                <a:solidFill>
                  <a:srgbClr val="C00000"/>
                </a:solidFill>
                <a:latin typeface="Times New Roman" pitchFamily="18" charset="0"/>
                <a:cs typeface="Times New Roman" pitchFamily="18" charset="0"/>
              </a:rPr>
              <a:t>Planın həyata keçirilməsindən sonra nəzarət sisteminin tətbiqi zamnı əldə olunan nəticələr plan dövrü bitdikdən sonra qiymətləndirilir. Əgər əldə olunan nəticələr qarşıya qoyulan məqsədə uyğun deyilsı, onda, vəziyyəti düzəltməkdən və yaxud arzuolunan vəziyyətə nail olmaqdan ötrü menecerlər korrektəedici tədbirlər işləyib hazırlayırlar. </a:t>
            </a:r>
            <a:endParaRPr lang="ru-RU" sz="2800" i="1" dirty="0">
              <a:solidFill>
                <a:srgbClr val="C00000"/>
              </a:solidFill>
            </a:endParaRPr>
          </a:p>
        </p:txBody>
      </p:sp>
    </p:spTree>
    <p:extLst>
      <p:ext uri="{BB962C8B-B14F-4D97-AF65-F5344CB8AC3E}">
        <p14:creationId xmlns:p14="http://schemas.microsoft.com/office/powerpoint/2010/main" val="267397950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665688909"/>
              </p:ext>
            </p:extLst>
          </p:nvPr>
        </p:nvGraphicFramePr>
        <p:xfrm>
          <a:off x="539552" y="1397000"/>
          <a:ext cx="8424936" cy="4048224"/>
        </p:xfrm>
        <a:graphic>
          <a:graphicData uri="http://schemas.openxmlformats.org/drawingml/2006/table">
            <a:tbl>
              <a:tblPr firstRow="1" bandRow="1">
                <a:tableStyleId>{21E4AEA4-8DFA-4A89-87EB-49C32662AFE0}</a:tableStyleId>
              </a:tblPr>
              <a:tblGrid>
                <a:gridCol w="2365615"/>
                <a:gridCol w="1846853"/>
                <a:gridCol w="1908212"/>
                <a:gridCol w="2304256"/>
              </a:tblGrid>
              <a:tr h="896536">
                <a:tc>
                  <a:txBody>
                    <a:bodyPr/>
                    <a:lstStyle/>
                    <a:p>
                      <a:r>
                        <a:rPr lang="az-Latn-AZ" sz="2400" i="1" dirty="0" smtClean="0">
                          <a:latin typeface="Times New Roman" pitchFamily="18" charset="0"/>
                          <a:cs typeface="Times New Roman" pitchFamily="18" charset="0"/>
                        </a:rPr>
                        <a:t>Bölüşdürülməyə</a:t>
                      </a:r>
                      <a:r>
                        <a:rPr lang="az-Latn-AZ" sz="2400" i="1" baseline="0" dirty="0" smtClean="0">
                          <a:latin typeface="Times New Roman" pitchFamily="18" charset="0"/>
                          <a:cs typeface="Times New Roman" pitchFamily="18" charset="0"/>
                        </a:rPr>
                        <a:t> çəkilən xərclər</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Proqnoz</a:t>
                      </a:r>
                    </a:p>
                    <a:p>
                      <a:r>
                        <a:rPr lang="az-Latn-AZ" sz="2400" i="1" dirty="0" smtClean="0">
                          <a:latin typeface="Times New Roman" pitchFamily="18" charset="0"/>
                          <a:cs typeface="Times New Roman" pitchFamily="18" charset="0"/>
                        </a:rPr>
                        <a:t>(mln. man)</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Fakt</a:t>
                      </a:r>
                    </a:p>
                    <a:p>
                      <a:r>
                        <a:rPr lang="az-Latn-AZ" sz="2400" i="1" dirty="0" smtClean="0">
                          <a:latin typeface="Times New Roman" pitchFamily="18" charset="0"/>
                          <a:cs typeface="Times New Roman" pitchFamily="18" charset="0"/>
                        </a:rPr>
                        <a:t>(mln. man.)</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Kənarlaşma(%)</a:t>
                      </a:r>
                      <a:endParaRPr lang="ru-RU" sz="2400" i="1" dirty="0">
                        <a:latin typeface="Times New Roman" pitchFamily="18" charset="0"/>
                        <a:cs typeface="Times New Roman" pitchFamily="18" charset="0"/>
                      </a:endParaRPr>
                    </a:p>
                  </a:txBody>
                  <a:tcPr/>
                </a:tc>
              </a:tr>
              <a:tr h="968818">
                <a:tc>
                  <a:txBody>
                    <a:bodyPr/>
                    <a:lstStyle/>
                    <a:p>
                      <a:r>
                        <a:rPr lang="az-Latn-AZ" sz="2400" i="1" dirty="0" smtClean="0">
                          <a:latin typeface="Times New Roman" pitchFamily="18" charset="0"/>
                          <a:cs typeface="Times New Roman" pitchFamily="18" charset="0"/>
                        </a:rPr>
                        <a:t>Nəqliyyat xərcləri</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7.3</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8.6</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17.8</a:t>
                      </a:r>
                      <a:endParaRPr lang="ru-RU" sz="2400" i="1" dirty="0">
                        <a:latin typeface="Times New Roman" pitchFamily="18" charset="0"/>
                        <a:cs typeface="Times New Roman" pitchFamily="18" charset="0"/>
                      </a:endParaRPr>
                    </a:p>
                  </a:txBody>
                  <a:tcPr/>
                </a:tc>
              </a:tr>
              <a:tr h="896536">
                <a:tc>
                  <a:txBody>
                    <a:bodyPr/>
                    <a:lstStyle/>
                    <a:p>
                      <a:r>
                        <a:rPr lang="az-Latn-AZ" sz="2400" i="1" dirty="0" smtClean="0">
                          <a:latin typeface="Times New Roman" pitchFamily="18" charset="0"/>
                          <a:cs typeface="Times New Roman" pitchFamily="18" charset="0"/>
                        </a:rPr>
                        <a:t>Saxlanma xərcləri</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2.9</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4.1</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41.4</a:t>
                      </a:r>
                      <a:endParaRPr lang="ru-RU" sz="2400" i="1" dirty="0">
                        <a:latin typeface="Times New Roman" pitchFamily="18" charset="0"/>
                        <a:cs typeface="Times New Roman" pitchFamily="18" charset="0"/>
                      </a:endParaRPr>
                    </a:p>
                  </a:txBody>
                  <a:tcPr/>
                </a:tc>
              </a:tr>
              <a:tr h="1286334">
                <a:tc>
                  <a:txBody>
                    <a:bodyPr/>
                    <a:lstStyle/>
                    <a:p>
                      <a:r>
                        <a:rPr lang="az-Latn-AZ" sz="2400" i="1" dirty="0" smtClean="0">
                          <a:latin typeface="Times New Roman" pitchFamily="18" charset="0"/>
                          <a:cs typeface="Times New Roman" pitchFamily="18" charset="0"/>
                        </a:rPr>
                        <a:t>Sifarişlərin</a:t>
                      </a:r>
                      <a:r>
                        <a:rPr lang="az-Latn-AZ" sz="2400" i="1" baseline="0" dirty="0" smtClean="0">
                          <a:latin typeface="Times New Roman" pitchFamily="18" charset="0"/>
                          <a:cs typeface="Times New Roman" pitchFamily="18" charset="0"/>
                        </a:rPr>
                        <a:t> işlənməsinə çəkilən xərclər</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1.8</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2.1</a:t>
                      </a:r>
                      <a:endParaRPr lang="ru-RU" sz="2400" i="1" dirty="0">
                        <a:latin typeface="Times New Roman" pitchFamily="18" charset="0"/>
                        <a:cs typeface="Times New Roman" pitchFamily="18" charset="0"/>
                      </a:endParaRPr>
                    </a:p>
                  </a:txBody>
                  <a:tcPr/>
                </a:tc>
                <a:tc>
                  <a:txBody>
                    <a:bodyPr/>
                    <a:lstStyle/>
                    <a:p>
                      <a:r>
                        <a:rPr lang="az-Latn-AZ" sz="2400" i="1" dirty="0" smtClean="0">
                          <a:latin typeface="Times New Roman" pitchFamily="18" charset="0"/>
                          <a:cs typeface="Times New Roman" pitchFamily="18" charset="0"/>
                        </a:rPr>
                        <a:t>16.7</a:t>
                      </a:r>
                      <a:endParaRPr lang="ru-RU" sz="2400" i="1" dirty="0">
                        <a:latin typeface="Times New Roman" pitchFamily="18" charset="0"/>
                        <a:cs typeface="Times New Roman" pitchFamily="18" charset="0"/>
                      </a:endParaRPr>
                    </a:p>
                  </a:txBody>
                  <a:tcPr/>
                </a:tc>
              </a:tr>
            </a:tbl>
          </a:graphicData>
        </a:graphic>
      </p:graphicFrame>
      <p:sp>
        <p:nvSpPr>
          <p:cNvPr id="3" name="TextBox 2"/>
          <p:cNvSpPr txBox="1"/>
          <p:nvPr/>
        </p:nvSpPr>
        <p:spPr>
          <a:xfrm>
            <a:off x="539552" y="332656"/>
            <a:ext cx="8208912"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Planın həyata keçirilməsindən sonra  nəzarət sisteminin təşkilinə dair cədvəl</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353760747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404664"/>
            <a:ext cx="6696744" cy="819522"/>
          </a:xfrm>
          <a:ln/>
        </p:spPr>
        <p:style>
          <a:lnRef idx="1">
            <a:schemeClr val="accent3"/>
          </a:lnRef>
          <a:fillRef idx="2">
            <a:schemeClr val="accent3"/>
          </a:fillRef>
          <a:effectRef idx="1">
            <a:schemeClr val="accent3"/>
          </a:effectRef>
          <a:fontRef idx="minor">
            <a:schemeClr val="dk1"/>
          </a:fontRef>
        </p:style>
        <p:txBody>
          <a:bodyPr>
            <a:normAutofit/>
          </a:bodyPr>
          <a:lstStyle/>
          <a:p>
            <a:r>
              <a:rPr lang="az-Latn-AZ" sz="2800" i="1" dirty="0" smtClean="0">
                <a:solidFill>
                  <a:srgbClr val="002060"/>
                </a:solidFill>
                <a:latin typeface="Times New Roman" pitchFamily="18" charset="0"/>
                <a:cs typeface="Times New Roman" pitchFamily="18" charset="0"/>
              </a:rPr>
              <a:t>İdarəetmə nəzarəti sistemi</a:t>
            </a:r>
            <a:endParaRPr lang="ru-RU" sz="2800" i="1"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3568" y="1772816"/>
            <a:ext cx="7776864" cy="335922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lgn="just"/>
            <a:r>
              <a:rPr lang="az-Latn-AZ" sz="2400" i="1" dirty="0" smtClean="0">
                <a:solidFill>
                  <a:srgbClr val="C00000"/>
                </a:solidFill>
              </a:rPr>
              <a:t>         </a:t>
            </a:r>
            <a:r>
              <a:rPr lang="az-Latn-AZ" sz="2400" i="1" dirty="0" smtClean="0">
                <a:solidFill>
                  <a:srgbClr val="C00000"/>
                </a:solidFill>
                <a:latin typeface="Times New Roman" pitchFamily="18" charset="0"/>
                <a:cs typeface="Times New Roman" pitchFamily="18" charset="0"/>
              </a:rPr>
              <a:t>Bu nəzatər sisteminin tətbiqi zamanı nəticələrin kənarlaşmasını zamanında müəyyənləşdirirlir və plan dövrünün başa çatmasını gözləmirlər. İdarəetmə nəzarəti sisteminin tətbiqi sürətli şəkildə korrektəedici tədbirlərin işlənib hazırlanmasına və həyata keçirilməsinı imkan verir. Buna nail olmaq üçün isə nəzarət qrafiklərinin tətbiqindən istifadə olunur.</a:t>
            </a:r>
            <a:endParaRPr lang="ru-RU" sz="2400" i="1" dirty="0">
              <a:solidFill>
                <a:srgbClr val="C00000"/>
              </a:solidFill>
            </a:endParaRPr>
          </a:p>
        </p:txBody>
      </p:sp>
    </p:spTree>
    <p:extLst>
      <p:ext uri="{BB962C8B-B14F-4D97-AF65-F5344CB8AC3E}">
        <p14:creationId xmlns:p14="http://schemas.microsoft.com/office/powerpoint/2010/main" val="100888884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1403648" y="1268760"/>
            <a:ext cx="4104456" cy="0"/>
          </a:xfrm>
          <a:prstGeom prst="line">
            <a:avLst/>
          </a:prstGeom>
          <a:ln>
            <a:solidFill>
              <a:srgbClr val="7030A0"/>
            </a:solidFill>
            <a:prstDash val="lgDash"/>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p:cNvCxnSpPr/>
          <p:nvPr/>
        </p:nvCxnSpPr>
        <p:spPr>
          <a:xfrm>
            <a:off x="1403648" y="1916832"/>
            <a:ext cx="4104456"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1403648" y="692696"/>
            <a:ext cx="4104456"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868144" y="332656"/>
            <a:ext cx="1440160" cy="369332"/>
          </a:xfrm>
          <a:prstGeom prst="rect">
            <a:avLst/>
          </a:prstGeom>
          <a:solidFill>
            <a:schemeClr val="accent3">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10% yuxarı</a:t>
            </a:r>
            <a:endParaRPr lang="ru-RU" i="1" dirty="0">
              <a:latin typeface="Times New Roman" pitchFamily="18" charset="0"/>
              <a:cs typeface="Times New Roman" pitchFamily="18" charset="0"/>
            </a:endParaRPr>
          </a:p>
        </p:txBody>
      </p:sp>
      <p:sp>
        <p:nvSpPr>
          <p:cNvPr id="9" name="TextBox 8"/>
          <p:cNvSpPr txBox="1"/>
          <p:nvPr/>
        </p:nvSpPr>
        <p:spPr>
          <a:xfrm>
            <a:off x="5868144" y="1124744"/>
            <a:ext cx="1440160" cy="369332"/>
          </a:xfrm>
          <a:prstGeom prst="rect">
            <a:avLst/>
          </a:prstGeom>
          <a:solidFill>
            <a:schemeClr val="accent3">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Smeta</a:t>
            </a:r>
            <a:endParaRPr lang="ru-RU" i="1" dirty="0">
              <a:latin typeface="Times New Roman" pitchFamily="18" charset="0"/>
              <a:cs typeface="Times New Roman" pitchFamily="18" charset="0"/>
            </a:endParaRPr>
          </a:p>
        </p:txBody>
      </p:sp>
      <p:sp>
        <p:nvSpPr>
          <p:cNvPr id="10" name="TextBox 9"/>
          <p:cNvSpPr txBox="1"/>
          <p:nvPr/>
        </p:nvSpPr>
        <p:spPr>
          <a:xfrm>
            <a:off x="5868144" y="1700808"/>
            <a:ext cx="1440160" cy="369332"/>
          </a:xfrm>
          <a:prstGeom prst="rect">
            <a:avLst/>
          </a:prstGeom>
          <a:solidFill>
            <a:schemeClr val="accent3">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10% aşağı</a:t>
            </a:r>
            <a:endParaRPr lang="ru-RU" i="1" dirty="0">
              <a:latin typeface="Times New Roman" pitchFamily="18" charset="0"/>
              <a:cs typeface="Times New Roman" pitchFamily="18" charset="0"/>
            </a:endParaRPr>
          </a:p>
        </p:txBody>
      </p:sp>
      <p:cxnSp>
        <p:nvCxnSpPr>
          <p:cNvPr id="12" name="Прямая соединительная линия 11"/>
          <p:cNvCxnSpPr/>
          <p:nvPr/>
        </p:nvCxnSpPr>
        <p:spPr>
          <a:xfrm flipV="1">
            <a:off x="1414707" y="836712"/>
            <a:ext cx="1656184" cy="2880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flipV="1">
            <a:off x="3059832" y="116632"/>
            <a:ext cx="1152128" cy="720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4211960" y="116632"/>
            <a:ext cx="792088" cy="720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5004048" y="836712"/>
            <a:ext cx="50405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403648" y="2070140"/>
            <a:ext cx="4464496" cy="369332"/>
          </a:xfrm>
          <a:prstGeom prst="rect">
            <a:avLst/>
          </a:prstGeom>
          <a:solidFill>
            <a:schemeClr val="accent5">
              <a:lumMod val="20000"/>
              <a:lumOff val="80000"/>
            </a:schemeClr>
          </a:solidFill>
        </p:spPr>
        <p:txBody>
          <a:bodyPr wrap="square" rtlCol="0">
            <a:spAutoFit/>
          </a:bodyPr>
          <a:lstStyle/>
          <a:p>
            <a:r>
              <a:rPr lang="az-Latn-AZ" i="1" dirty="0" smtClean="0">
                <a:latin typeface="Times New Roman" pitchFamily="18" charset="0"/>
                <a:cs typeface="Times New Roman" pitchFamily="18" charset="0"/>
              </a:rPr>
              <a:t> Mart                    İyun     Sentyabr   Dekabr</a:t>
            </a:r>
            <a:endParaRPr lang="ru-RU" i="1" dirty="0">
              <a:latin typeface="Times New Roman" pitchFamily="18" charset="0"/>
              <a:cs typeface="Times New Roman" pitchFamily="18" charset="0"/>
            </a:endParaRPr>
          </a:p>
        </p:txBody>
      </p:sp>
      <p:sp>
        <p:nvSpPr>
          <p:cNvPr id="22" name="TextBox 21"/>
          <p:cNvSpPr txBox="1"/>
          <p:nvPr/>
        </p:nvSpPr>
        <p:spPr>
          <a:xfrm>
            <a:off x="1403648" y="2852936"/>
            <a:ext cx="5904656" cy="40011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z-Latn-AZ" sz="2000" i="1" dirty="0" smtClean="0">
                <a:latin typeface="Times New Roman" pitchFamily="18" charset="0"/>
                <a:cs typeface="Times New Roman" pitchFamily="18" charset="0"/>
              </a:rPr>
              <a:t>Məhsulların bölüşdürülməsinə çəkilən məcmuu  xərclər</a:t>
            </a:r>
            <a:endParaRPr lang="ru-RU" sz="2000" i="1" dirty="0">
              <a:latin typeface="Times New Roman" pitchFamily="18" charset="0"/>
              <a:cs typeface="Times New Roman" pitchFamily="18" charset="0"/>
            </a:endParaRPr>
          </a:p>
        </p:txBody>
      </p:sp>
      <p:sp>
        <p:nvSpPr>
          <p:cNvPr id="23" name="TextBox 22"/>
          <p:cNvSpPr txBox="1"/>
          <p:nvPr/>
        </p:nvSpPr>
        <p:spPr>
          <a:xfrm>
            <a:off x="755576" y="4077072"/>
            <a:ext cx="828092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az-Latn-AZ" sz="2400" i="1" dirty="0" smtClean="0">
                <a:latin typeface="Times New Roman" pitchFamily="18" charset="0"/>
                <a:cs typeface="Times New Roman" pitchFamily="18" charset="0"/>
              </a:rPr>
              <a:t>Şəkil. İdarəetmə nəzarəti sisteminin tətbiqi zamanı məhsulların bölüşdürülməsinə çəkilən xərclərə nəzarət qrafiki</a:t>
            </a:r>
            <a:endParaRPr lang="ru-RU" sz="2400" i="1" dirty="0">
              <a:latin typeface="Times New Roman" pitchFamily="18" charset="0"/>
              <a:cs typeface="Times New Roman" pitchFamily="18" charset="0"/>
            </a:endParaRPr>
          </a:p>
        </p:txBody>
      </p:sp>
    </p:spTree>
    <p:extLst>
      <p:ext uri="{BB962C8B-B14F-4D97-AF65-F5344CB8AC3E}">
        <p14:creationId xmlns:p14="http://schemas.microsoft.com/office/powerpoint/2010/main" val="49296374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530</Words>
  <Application>Microsoft Office PowerPoint</Application>
  <PresentationFormat>Экран (4:3)</PresentationFormat>
  <Paragraphs>74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Mövzu: Marketinqin nəzarət sistemi</vt:lpstr>
      <vt:lpstr>1- ci sual. Marketinq nəzarəti prosesi</vt:lpstr>
      <vt:lpstr>Marketinq nəzarətinin zəruriliyi</vt:lpstr>
      <vt:lpstr>Презентация PowerPoint</vt:lpstr>
      <vt:lpstr>4-cü sual. Nəzarət sistemlərinin yaradılması</vt:lpstr>
      <vt:lpstr>Planın həyata keçirilməsindən sonra nəzarət</vt:lpstr>
      <vt:lpstr>Презентация PowerPoint</vt:lpstr>
      <vt:lpstr>İdarəetmə nəzarəti sistemi</vt:lpstr>
      <vt:lpstr>Презентация PowerPoint</vt:lpstr>
      <vt:lpstr>Презентация PowerPoint</vt:lpstr>
      <vt:lpstr>Презентация PowerPoint</vt:lpstr>
      <vt:lpstr>Adaptiv nəzarət sistemi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Mövzu: Marketinqin nəzarət sistemi</dc:title>
  <dc:creator>User</dc:creator>
  <cp:lastModifiedBy>User</cp:lastModifiedBy>
  <cp:revision>54</cp:revision>
  <dcterms:created xsi:type="dcterms:W3CDTF">2013-12-04T12:01:04Z</dcterms:created>
  <dcterms:modified xsi:type="dcterms:W3CDTF">2015-10-16T12:48:11Z</dcterms:modified>
</cp:coreProperties>
</file>