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0" r:id="rId6"/>
    <p:sldId id="267" r:id="rId7"/>
    <p:sldId id="268" r:id="rId8"/>
    <p:sldId id="269" r:id="rId9"/>
    <p:sldId id="260" r:id="rId10"/>
    <p:sldId id="265" r:id="rId11"/>
    <p:sldId id="261" r:id="rId12"/>
    <p:sldId id="262" r:id="rId13"/>
    <p:sldId id="266" r:id="rId14"/>
    <p:sldId id="263" r:id="rId15"/>
    <p:sldId id="264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D0A050-5EB1-4573-87E6-507E699D341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DE63CA2-FC9C-4E7D-A805-BA3A8740D967}">
      <dgm:prSet/>
      <dgm:spPr>
        <a:ln>
          <a:solidFill>
            <a:srgbClr val="FFC000"/>
          </a:solidFill>
        </a:ln>
      </dgm:spPr>
      <dgm:t>
        <a:bodyPr/>
        <a:lstStyle/>
        <a:p>
          <a:pPr algn="ctr" rtl="0"/>
          <a:r>
            <a:rPr lang="az-Latn-AZ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Mövzunun  planı:</a:t>
          </a:r>
          <a:endParaRPr lang="ru-RU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50ACAD0-618C-44C3-973E-44FB429A1F6E}" type="parTrans" cxnId="{1988DBFF-ED47-4DCB-B636-05D0ACF6B4E1}">
      <dgm:prSet/>
      <dgm:spPr/>
      <dgm:t>
        <a:bodyPr/>
        <a:lstStyle/>
        <a:p>
          <a:endParaRPr lang="ru-RU"/>
        </a:p>
      </dgm:t>
    </dgm:pt>
    <dgm:pt modelId="{FCACF9D6-2724-4F3B-B71F-428377FE3D35}" type="sibTrans" cxnId="{1988DBFF-ED47-4DCB-B636-05D0ACF6B4E1}">
      <dgm:prSet/>
      <dgm:spPr/>
      <dgm:t>
        <a:bodyPr/>
        <a:lstStyle/>
        <a:p>
          <a:endParaRPr lang="ru-RU"/>
        </a:p>
      </dgm:t>
    </dgm:pt>
    <dgm:pt modelId="{4F10C00C-AD1B-4C06-A9F3-5E626C0B827C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rtl="0"/>
          <a:r>
            <a:rPr lang="az-Latn-AZ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Xidmətin təbiəti və əsas əlamətləri</a:t>
          </a:r>
          <a:endParaRPr lang="ru-RU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4A2FB9-696B-4FFE-B429-F56ED858B133}" type="parTrans" cxnId="{6272EF43-73AD-4F81-9711-D51915E2A192}">
      <dgm:prSet/>
      <dgm:spPr/>
      <dgm:t>
        <a:bodyPr/>
        <a:lstStyle/>
        <a:p>
          <a:endParaRPr lang="ru-RU"/>
        </a:p>
      </dgm:t>
    </dgm:pt>
    <dgm:pt modelId="{98BC3B7C-E161-4EAD-AEA6-C570B727727F}" type="sibTrans" cxnId="{6272EF43-73AD-4F81-9711-D51915E2A192}">
      <dgm:prSet/>
      <dgm:spPr/>
      <dgm:t>
        <a:bodyPr/>
        <a:lstStyle/>
        <a:p>
          <a:endParaRPr lang="ru-RU"/>
        </a:p>
      </dgm:t>
    </dgm:pt>
    <dgm:pt modelId="{51632D87-0A81-4507-83CA-C2990A06CC2C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rtl="0"/>
          <a:r>
            <a:rPr lang="az-Latn-AZ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Xidmət sferaları üçün marketinq strategiyaları</a:t>
          </a:r>
          <a:endParaRPr lang="ru-RU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85245A5-2ABE-4F87-B97A-E9F85423009A}" type="parTrans" cxnId="{47B7921F-F62D-49A4-9352-1AEA49BA52C6}">
      <dgm:prSet/>
      <dgm:spPr/>
      <dgm:t>
        <a:bodyPr/>
        <a:lstStyle/>
        <a:p>
          <a:endParaRPr lang="ru-RU"/>
        </a:p>
      </dgm:t>
    </dgm:pt>
    <dgm:pt modelId="{79306AB4-903B-47A3-948E-D1DC26A7249A}" type="sibTrans" cxnId="{47B7921F-F62D-49A4-9352-1AEA49BA52C6}">
      <dgm:prSet/>
      <dgm:spPr/>
      <dgm:t>
        <a:bodyPr/>
        <a:lstStyle/>
        <a:p>
          <a:endParaRPr lang="ru-RU"/>
        </a:p>
      </dgm:t>
    </dgm:pt>
    <dgm:pt modelId="{F4A21889-4043-476D-836B-EE6237D218A5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rtl="0"/>
          <a:r>
            <a:rPr lang="az-Latn-AZ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Qeyri-kommersiya marketinqi</a:t>
          </a:r>
          <a:endParaRPr lang="ru-RU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9700C39-FF01-4FE8-BB5B-46006D8A9685}" type="parTrans" cxnId="{2C77FA23-F9EC-4735-AA1C-7D24E616D0DE}">
      <dgm:prSet/>
      <dgm:spPr/>
      <dgm:t>
        <a:bodyPr/>
        <a:lstStyle/>
        <a:p>
          <a:endParaRPr lang="ru-RU"/>
        </a:p>
      </dgm:t>
    </dgm:pt>
    <dgm:pt modelId="{8AEEB991-0428-4DF5-8C6D-35CB9A491AD2}" type="sibTrans" cxnId="{2C77FA23-F9EC-4735-AA1C-7D24E616D0DE}">
      <dgm:prSet/>
      <dgm:spPr/>
      <dgm:t>
        <a:bodyPr/>
        <a:lstStyle/>
        <a:p>
          <a:endParaRPr lang="ru-RU"/>
        </a:p>
      </dgm:t>
    </dgm:pt>
    <dgm:pt modelId="{7C72E5E2-ED9C-471E-8BA7-85D73BA82229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rtl="0"/>
          <a:r>
            <a:rPr lang="az-Latn-AZ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Xidmətlərin təsnifləşdirilməsi</a:t>
          </a:r>
          <a:endParaRPr lang="ru-RU" i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217F10C-2D51-4F2F-AFED-50C4E01E9C0C}" type="parTrans" cxnId="{7ECAD88D-2232-495C-886E-41B3045FA079}">
      <dgm:prSet/>
      <dgm:spPr/>
      <dgm:t>
        <a:bodyPr/>
        <a:lstStyle/>
        <a:p>
          <a:endParaRPr lang="ru-RU"/>
        </a:p>
      </dgm:t>
    </dgm:pt>
    <dgm:pt modelId="{26A0E64F-540E-465C-9A7F-FFD6239DB0F6}" type="sibTrans" cxnId="{7ECAD88D-2232-495C-886E-41B3045FA079}">
      <dgm:prSet/>
      <dgm:spPr/>
      <dgm:t>
        <a:bodyPr/>
        <a:lstStyle/>
        <a:p>
          <a:endParaRPr lang="ru-RU"/>
        </a:p>
      </dgm:t>
    </dgm:pt>
    <dgm:pt modelId="{BB9E76CC-0735-47AB-8EDA-131E5C2BA152}" type="pres">
      <dgm:prSet presAssocID="{49D0A050-5EB1-4573-87E6-507E699D341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221A3F-1EF2-4B27-BFC4-2EC2C6C36E99}" type="pres">
      <dgm:prSet presAssocID="{4DE63CA2-FC9C-4E7D-A805-BA3A8740D96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C62354-E77F-4A72-AC39-BFB5011D8C71}" type="pres">
      <dgm:prSet presAssocID="{4DE63CA2-FC9C-4E7D-A805-BA3A8740D96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77FA23-F9EC-4735-AA1C-7D24E616D0DE}" srcId="{4DE63CA2-FC9C-4E7D-A805-BA3A8740D967}" destId="{F4A21889-4043-476D-836B-EE6237D218A5}" srcOrd="3" destOrd="0" parTransId="{A9700C39-FF01-4FE8-BB5B-46006D8A9685}" sibTransId="{8AEEB991-0428-4DF5-8C6D-35CB9A491AD2}"/>
    <dgm:cxn modelId="{33A8E706-CF7B-4BE8-BB73-3D7F0522DD00}" type="presOf" srcId="{49D0A050-5EB1-4573-87E6-507E699D341E}" destId="{BB9E76CC-0735-47AB-8EDA-131E5C2BA152}" srcOrd="0" destOrd="0" presId="urn:microsoft.com/office/officeart/2005/8/layout/vList2"/>
    <dgm:cxn modelId="{1988DBFF-ED47-4DCB-B636-05D0ACF6B4E1}" srcId="{49D0A050-5EB1-4573-87E6-507E699D341E}" destId="{4DE63CA2-FC9C-4E7D-A805-BA3A8740D967}" srcOrd="0" destOrd="0" parTransId="{C50ACAD0-618C-44C3-973E-44FB429A1F6E}" sibTransId="{FCACF9D6-2724-4F3B-B71F-428377FE3D35}"/>
    <dgm:cxn modelId="{0627AAB0-FE84-4E68-A894-7816169F294D}" type="presOf" srcId="{7C72E5E2-ED9C-471E-8BA7-85D73BA82229}" destId="{72C62354-E77F-4A72-AC39-BFB5011D8C71}" srcOrd="0" destOrd="1" presId="urn:microsoft.com/office/officeart/2005/8/layout/vList2"/>
    <dgm:cxn modelId="{6CD8FBB2-BC47-407E-B63F-285EBEE80F8D}" type="presOf" srcId="{F4A21889-4043-476D-836B-EE6237D218A5}" destId="{72C62354-E77F-4A72-AC39-BFB5011D8C71}" srcOrd="0" destOrd="3" presId="urn:microsoft.com/office/officeart/2005/8/layout/vList2"/>
    <dgm:cxn modelId="{47B7921F-F62D-49A4-9352-1AEA49BA52C6}" srcId="{4DE63CA2-FC9C-4E7D-A805-BA3A8740D967}" destId="{51632D87-0A81-4507-83CA-C2990A06CC2C}" srcOrd="2" destOrd="0" parTransId="{F85245A5-2ABE-4F87-B97A-E9F85423009A}" sibTransId="{79306AB4-903B-47A3-948E-D1DC26A7249A}"/>
    <dgm:cxn modelId="{7ECAD88D-2232-495C-886E-41B3045FA079}" srcId="{4DE63CA2-FC9C-4E7D-A805-BA3A8740D967}" destId="{7C72E5E2-ED9C-471E-8BA7-85D73BA82229}" srcOrd="1" destOrd="0" parTransId="{B217F10C-2D51-4F2F-AFED-50C4E01E9C0C}" sibTransId="{26A0E64F-540E-465C-9A7F-FFD6239DB0F6}"/>
    <dgm:cxn modelId="{A0CFBEC4-B69C-49E4-955F-C7CCC7D1375E}" type="presOf" srcId="{4F10C00C-AD1B-4C06-A9F3-5E626C0B827C}" destId="{72C62354-E77F-4A72-AC39-BFB5011D8C71}" srcOrd="0" destOrd="0" presId="urn:microsoft.com/office/officeart/2005/8/layout/vList2"/>
    <dgm:cxn modelId="{A5528990-C843-4C8D-A4F2-99D7EAA8C4B1}" type="presOf" srcId="{51632D87-0A81-4507-83CA-C2990A06CC2C}" destId="{72C62354-E77F-4A72-AC39-BFB5011D8C71}" srcOrd="0" destOrd="2" presId="urn:microsoft.com/office/officeart/2005/8/layout/vList2"/>
    <dgm:cxn modelId="{9E21A46E-9D80-4A73-A09E-6339D002F73E}" type="presOf" srcId="{4DE63CA2-FC9C-4E7D-A805-BA3A8740D967}" destId="{9B221A3F-1EF2-4B27-BFC4-2EC2C6C36E99}" srcOrd="0" destOrd="0" presId="urn:microsoft.com/office/officeart/2005/8/layout/vList2"/>
    <dgm:cxn modelId="{6272EF43-73AD-4F81-9711-D51915E2A192}" srcId="{4DE63CA2-FC9C-4E7D-A805-BA3A8740D967}" destId="{4F10C00C-AD1B-4C06-A9F3-5E626C0B827C}" srcOrd="0" destOrd="0" parTransId="{5C4A2FB9-696B-4FFE-B429-F56ED858B133}" sibTransId="{98BC3B7C-E161-4EAD-AEA6-C570B727727F}"/>
    <dgm:cxn modelId="{6181A2AA-4B4A-4E95-BC63-A41A364B51FD}" type="presParOf" srcId="{BB9E76CC-0735-47AB-8EDA-131E5C2BA152}" destId="{9B221A3F-1EF2-4B27-BFC4-2EC2C6C36E99}" srcOrd="0" destOrd="0" presId="urn:microsoft.com/office/officeart/2005/8/layout/vList2"/>
    <dgm:cxn modelId="{8518EFCB-0C82-4286-8F90-E236235F2E37}" type="presParOf" srcId="{BB9E76CC-0735-47AB-8EDA-131E5C2BA152}" destId="{72C62354-E77F-4A72-AC39-BFB5011D8C7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A0D980-AA28-44AC-A39E-C74D29CC1BC2}" type="doc">
      <dgm:prSet loTypeId="urn:microsoft.com/office/officeart/2005/8/layout/list1" loCatId="list" qsTypeId="urn:microsoft.com/office/officeart/2005/8/quickstyle/simple1" qsCatId="simple" csTypeId="urn:microsoft.com/office/officeart/2005/8/colors/accent4_1" csCatId="accent4"/>
      <dgm:spPr/>
      <dgm:t>
        <a:bodyPr/>
        <a:lstStyle/>
        <a:p>
          <a:endParaRPr lang="ru-RU"/>
        </a:p>
      </dgm:t>
    </dgm:pt>
    <dgm:pt modelId="{AF223D51-03AE-45BD-9139-8301DE2E510C}">
      <dgm:prSet custT="1"/>
      <dgm:spPr/>
      <dgm:t>
        <a:bodyPr/>
        <a:lstStyle/>
        <a:p>
          <a:pPr rtl="0"/>
          <a:r>
            <a:rPr lang="az-Latn-AZ" sz="2000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Xidmətlərin aşağıdakı əlamətləri vardır:</a:t>
          </a:r>
          <a:endParaRPr lang="ru-RU" sz="2000" i="1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91C3C4F-1867-4987-B80A-438DC385026B}" type="parTrans" cxnId="{066305DA-005A-4C60-9FBA-5DCBE926075C}">
      <dgm:prSet/>
      <dgm:spPr/>
      <dgm:t>
        <a:bodyPr/>
        <a:lstStyle/>
        <a:p>
          <a:endParaRPr lang="ru-RU"/>
        </a:p>
      </dgm:t>
    </dgm:pt>
    <dgm:pt modelId="{C2D80075-252A-43F8-A34A-D1EAF9D433B4}" type="sibTrans" cxnId="{066305DA-005A-4C60-9FBA-5DCBE926075C}">
      <dgm:prSet/>
      <dgm:spPr/>
      <dgm:t>
        <a:bodyPr/>
        <a:lstStyle/>
        <a:p>
          <a:endParaRPr lang="ru-RU"/>
        </a:p>
      </dgm:t>
    </dgm:pt>
    <dgm:pt modelId="{9F7BC6C5-64FF-4896-92E3-5F743B6B8515}">
      <dgm:prSet custT="1"/>
      <dgm:spPr/>
      <dgm:t>
        <a:bodyPr/>
        <a:lstStyle/>
        <a:p>
          <a:pPr rtl="0"/>
          <a:r>
            <a:rPr lang="az-Latn-AZ" sz="2000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-hiss olunmazlıq;</a:t>
          </a:r>
          <a:endParaRPr lang="ru-RU" sz="2000" i="1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E2B3EB9-8D3E-42A8-A1A7-0E5D3F533C15}" type="parTrans" cxnId="{303C0424-582B-45B5-B5ED-7FE4544AE0AF}">
      <dgm:prSet/>
      <dgm:spPr/>
      <dgm:t>
        <a:bodyPr/>
        <a:lstStyle/>
        <a:p>
          <a:endParaRPr lang="ru-RU"/>
        </a:p>
      </dgm:t>
    </dgm:pt>
    <dgm:pt modelId="{D537FC44-FBBC-4F9B-BAE5-ECE143DBB543}" type="sibTrans" cxnId="{303C0424-582B-45B5-B5ED-7FE4544AE0AF}">
      <dgm:prSet/>
      <dgm:spPr/>
      <dgm:t>
        <a:bodyPr/>
        <a:lstStyle/>
        <a:p>
          <a:endParaRPr lang="ru-RU"/>
        </a:p>
      </dgm:t>
    </dgm:pt>
    <dgm:pt modelId="{58344B4C-69A0-47A8-B7A4-9CD9BE7EF4AE}">
      <dgm:prSet custT="1"/>
      <dgm:spPr/>
      <dgm:t>
        <a:bodyPr/>
        <a:lstStyle/>
        <a:p>
          <a:pPr rtl="0"/>
          <a:r>
            <a:rPr lang="az-Latn-AZ" sz="2000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-mənbəyindən ayırılmazlıq;</a:t>
          </a:r>
          <a:endParaRPr lang="ru-RU" sz="2000" i="1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FFC4973-C168-4AB2-A2B8-6DC9D454A351}" type="parTrans" cxnId="{3012673C-22DA-4268-B6E5-48C38BB1F8EB}">
      <dgm:prSet/>
      <dgm:spPr/>
      <dgm:t>
        <a:bodyPr/>
        <a:lstStyle/>
        <a:p>
          <a:endParaRPr lang="ru-RU"/>
        </a:p>
      </dgm:t>
    </dgm:pt>
    <dgm:pt modelId="{3B0280B4-E8A9-4203-8C66-037D2D062FF3}" type="sibTrans" cxnId="{3012673C-22DA-4268-B6E5-48C38BB1F8EB}">
      <dgm:prSet/>
      <dgm:spPr/>
      <dgm:t>
        <a:bodyPr/>
        <a:lstStyle/>
        <a:p>
          <a:endParaRPr lang="ru-RU"/>
        </a:p>
      </dgm:t>
    </dgm:pt>
    <dgm:pt modelId="{C1C4E595-D544-417D-BBD8-BA2B2E155F17}">
      <dgm:prSet custT="1"/>
      <dgm:spPr/>
      <dgm:t>
        <a:bodyPr/>
        <a:lstStyle/>
        <a:p>
          <a:pPr rtl="0"/>
          <a:r>
            <a:rPr lang="az-Latn-AZ" sz="2000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-keyfiyyətin müntəzəm olmaması;</a:t>
          </a:r>
          <a:endParaRPr lang="ru-RU" sz="2000" i="1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A5402CC-DF24-4D48-810F-B3EE38C3F023}" type="parTrans" cxnId="{72C79D44-90EE-4B80-B880-60B0751E2F46}">
      <dgm:prSet/>
      <dgm:spPr/>
      <dgm:t>
        <a:bodyPr/>
        <a:lstStyle/>
        <a:p>
          <a:endParaRPr lang="ru-RU"/>
        </a:p>
      </dgm:t>
    </dgm:pt>
    <dgm:pt modelId="{A0825CFE-B6C9-4560-9B6D-F49EE45390F5}" type="sibTrans" cxnId="{72C79D44-90EE-4B80-B880-60B0751E2F46}">
      <dgm:prSet/>
      <dgm:spPr/>
      <dgm:t>
        <a:bodyPr/>
        <a:lstStyle/>
        <a:p>
          <a:endParaRPr lang="ru-RU"/>
        </a:p>
      </dgm:t>
    </dgm:pt>
    <dgm:pt modelId="{D10FA982-6868-4337-9D8F-78379583F672}">
      <dgm:prSet custT="1"/>
      <dgm:spPr/>
      <dgm:t>
        <a:bodyPr/>
        <a:lstStyle/>
        <a:p>
          <a:pPr rtl="0"/>
          <a:r>
            <a:rPr lang="az-Latn-AZ" sz="2000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-saxlanmanın mümkün olmaması.</a:t>
          </a:r>
          <a:endParaRPr lang="ru-RU" sz="2000" i="1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ECA2D5A-171E-47EF-8773-E596B2CAAE82}" type="parTrans" cxnId="{4345D811-BFAB-49D4-8B78-D2B8D8386A8C}">
      <dgm:prSet/>
      <dgm:spPr/>
      <dgm:t>
        <a:bodyPr/>
        <a:lstStyle/>
        <a:p>
          <a:endParaRPr lang="ru-RU"/>
        </a:p>
      </dgm:t>
    </dgm:pt>
    <dgm:pt modelId="{4F71B25F-08BA-475C-8812-9D8ADC80BA7A}" type="sibTrans" cxnId="{4345D811-BFAB-49D4-8B78-D2B8D8386A8C}">
      <dgm:prSet/>
      <dgm:spPr/>
      <dgm:t>
        <a:bodyPr/>
        <a:lstStyle/>
        <a:p>
          <a:endParaRPr lang="ru-RU"/>
        </a:p>
      </dgm:t>
    </dgm:pt>
    <dgm:pt modelId="{446F1872-A62D-4037-B31F-1DB377948E68}" type="pres">
      <dgm:prSet presAssocID="{28A0D980-AA28-44AC-A39E-C74D29CC1BC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7FB2CF-7A9B-4B65-A3DB-FEE4775C98D0}" type="pres">
      <dgm:prSet presAssocID="{AF223D51-03AE-45BD-9139-8301DE2E510C}" presName="parentLin" presStyleCnt="0"/>
      <dgm:spPr/>
    </dgm:pt>
    <dgm:pt modelId="{626628C7-B59B-4A53-A066-D6AA4722A979}" type="pres">
      <dgm:prSet presAssocID="{AF223D51-03AE-45BD-9139-8301DE2E510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8D660121-1DDC-49A2-8176-CC7943AD2247}" type="pres">
      <dgm:prSet presAssocID="{AF223D51-03AE-45BD-9139-8301DE2E510C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855615-383A-47C8-A013-29AF6C1A894C}" type="pres">
      <dgm:prSet presAssocID="{AF223D51-03AE-45BD-9139-8301DE2E510C}" presName="negativeSpace" presStyleCnt="0"/>
      <dgm:spPr/>
    </dgm:pt>
    <dgm:pt modelId="{0F21AC0C-241C-4A86-9527-96755F860595}" type="pres">
      <dgm:prSet presAssocID="{AF223D51-03AE-45BD-9139-8301DE2E510C}" presName="childText" presStyleLbl="conFgAcc1" presStyleIdx="0" presStyleCnt="5">
        <dgm:presLayoutVars>
          <dgm:bulletEnabled val="1"/>
        </dgm:presLayoutVars>
      </dgm:prSet>
      <dgm:spPr>
        <a:ln w="6350">
          <a:solidFill>
            <a:srgbClr val="C00000"/>
          </a:solidFill>
        </a:ln>
      </dgm:spPr>
      <dgm:t>
        <a:bodyPr/>
        <a:lstStyle/>
        <a:p>
          <a:endParaRPr lang="ru-RU"/>
        </a:p>
      </dgm:t>
    </dgm:pt>
    <dgm:pt modelId="{BBFBB3D6-35D2-421B-849E-E588AA024AEC}" type="pres">
      <dgm:prSet presAssocID="{C2D80075-252A-43F8-A34A-D1EAF9D433B4}" presName="spaceBetweenRectangles" presStyleCnt="0"/>
      <dgm:spPr/>
    </dgm:pt>
    <dgm:pt modelId="{3D530C2B-E4A7-4D12-A56B-15F2AF4D60FF}" type="pres">
      <dgm:prSet presAssocID="{9F7BC6C5-64FF-4896-92E3-5F743B6B8515}" presName="parentLin" presStyleCnt="0"/>
      <dgm:spPr/>
    </dgm:pt>
    <dgm:pt modelId="{A84E6240-AA39-49AB-A124-7C4E5E033C59}" type="pres">
      <dgm:prSet presAssocID="{9F7BC6C5-64FF-4896-92E3-5F743B6B8515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7D3AF13A-0F4D-4347-9A3C-24056421CEAE}" type="pres">
      <dgm:prSet presAssocID="{9F7BC6C5-64FF-4896-92E3-5F743B6B851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459745-E49B-4818-AF12-829072F1233C}" type="pres">
      <dgm:prSet presAssocID="{9F7BC6C5-64FF-4896-92E3-5F743B6B8515}" presName="negativeSpace" presStyleCnt="0"/>
      <dgm:spPr/>
    </dgm:pt>
    <dgm:pt modelId="{7891EB58-E199-40DB-BB82-692CC8D58E26}" type="pres">
      <dgm:prSet presAssocID="{9F7BC6C5-64FF-4896-92E3-5F743B6B8515}" presName="childText" presStyleLbl="conFgAcc1" presStyleIdx="1" presStyleCnt="5">
        <dgm:presLayoutVars>
          <dgm:bulletEnabled val="1"/>
        </dgm:presLayoutVars>
      </dgm:prSet>
      <dgm:spPr>
        <a:ln w="6350">
          <a:solidFill>
            <a:srgbClr val="C00000"/>
          </a:solidFill>
        </a:ln>
      </dgm:spPr>
      <dgm:t>
        <a:bodyPr/>
        <a:lstStyle/>
        <a:p>
          <a:endParaRPr lang="ru-RU"/>
        </a:p>
      </dgm:t>
    </dgm:pt>
    <dgm:pt modelId="{D4DD5AF9-B1D0-4440-BF96-6A14A6299BE2}" type="pres">
      <dgm:prSet presAssocID="{D537FC44-FBBC-4F9B-BAE5-ECE143DBB543}" presName="spaceBetweenRectangles" presStyleCnt="0"/>
      <dgm:spPr/>
    </dgm:pt>
    <dgm:pt modelId="{06B54908-7739-4413-A254-7C3EEA382D1F}" type="pres">
      <dgm:prSet presAssocID="{58344B4C-69A0-47A8-B7A4-9CD9BE7EF4AE}" presName="parentLin" presStyleCnt="0"/>
      <dgm:spPr/>
    </dgm:pt>
    <dgm:pt modelId="{25784B2A-B0D3-4B7C-A2A5-5817680F02A3}" type="pres">
      <dgm:prSet presAssocID="{58344B4C-69A0-47A8-B7A4-9CD9BE7EF4AE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6C208ED0-BDB0-4A56-97EC-C44FF2CE52B0}" type="pres">
      <dgm:prSet presAssocID="{58344B4C-69A0-47A8-B7A4-9CD9BE7EF4A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795F6-27A3-4E28-8557-0114B05B21A4}" type="pres">
      <dgm:prSet presAssocID="{58344B4C-69A0-47A8-B7A4-9CD9BE7EF4AE}" presName="negativeSpace" presStyleCnt="0"/>
      <dgm:spPr/>
    </dgm:pt>
    <dgm:pt modelId="{0183A994-14BF-47B5-B3C5-F86B9AC1FA2A}" type="pres">
      <dgm:prSet presAssocID="{58344B4C-69A0-47A8-B7A4-9CD9BE7EF4AE}" presName="childText" presStyleLbl="conFgAcc1" presStyleIdx="2" presStyleCnt="5">
        <dgm:presLayoutVars>
          <dgm:bulletEnabled val="1"/>
        </dgm:presLayoutVars>
      </dgm:prSet>
      <dgm:spPr>
        <a:ln w="6350">
          <a:solidFill>
            <a:srgbClr val="C00000"/>
          </a:solidFill>
        </a:ln>
      </dgm:spPr>
      <dgm:t>
        <a:bodyPr/>
        <a:lstStyle/>
        <a:p>
          <a:endParaRPr lang="ru-RU"/>
        </a:p>
      </dgm:t>
    </dgm:pt>
    <dgm:pt modelId="{2D9ABE8F-4514-4B03-BC01-04DCB495A48F}" type="pres">
      <dgm:prSet presAssocID="{3B0280B4-E8A9-4203-8C66-037D2D062FF3}" presName="spaceBetweenRectangles" presStyleCnt="0"/>
      <dgm:spPr/>
    </dgm:pt>
    <dgm:pt modelId="{3D04D0F8-06FA-4DE7-BF0C-BA784F41F55B}" type="pres">
      <dgm:prSet presAssocID="{C1C4E595-D544-417D-BBD8-BA2B2E155F17}" presName="parentLin" presStyleCnt="0"/>
      <dgm:spPr/>
    </dgm:pt>
    <dgm:pt modelId="{9FA8B61A-1BA4-407D-894C-0B904244FBD7}" type="pres">
      <dgm:prSet presAssocID="{C1C4E595-D544-417D-BBD8-BA2B2E155F17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2DDC36F2-7404-4BEF-A019-B6B7D6E3D906}" type="pres">
      <dgm:prSet presAssocID="{C1C4E595-D544-417D-BBD8-BA2B2E155F1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045EAD-4BB5-4517-BD64-92FE7C4F601B}" type="pres">
      <dgm:prSet presAssocID="{C1C4E595-D544-417D-BBD8-BA2B2E155F17}" presName="negativeSpace" presStyleCnt="0"/>
      <dgm:spPr/>
    </dgm:pt>
    <dgm:pt modelId="{08D21526-6D9B-4CDE-A962-47E43A30E053}" type="pres">
      <dgm:prSet presAssocID="{C1C4E595-D544-417D-BBD8-BA2B2E155F17}" presName="childText" presStyleLbl="conFgAcc1" presStyleIdx="3" presStyleCnt="5">
        <dgm:presLayoutVars>
          <dgm:bulletEnabled val="1"/>
        </dgm:presLayoutVars>
      </dgm:prSet>
      <dgm:spPr>
        <a:ln w="6350">
          <a:solidFill>
            <a:srgbClr val="C00000"/>
          </a:solidFill>
        </a:ln>
      </dgm:spPr>
      <dgm:t>
        <a:bodyPr/>
        <a:lstStyle/>
        <a:p>
          <a:endParaRPr lang="ru-RU"/>
        </a:p>
      </dgm:t>
    </dgm:pt>
    <dgm:pt modelId="{1F2948EC-183C-407E-8A87-F70CCFF808DB}" type="pres">
      <dgm:prSet presAssocID="{A0825CFE-B6C9-4560-9B6D-F49EE45390F5}" presName="spaceBetweenRectangles" presStyleCnt="0"/>
      <dgm:spPr/>
    </dgm:pt>
    <dgm:pt modelId="{4475F37F-7417-41E6-820D-3485CCC3E210}" type="pres">
      <dgm:prSet presAssocID="{D10FA982-6868-4337-9D8F-78379583F672}" presName="parentLin" presStyleCnt="0"/>
      <dgm:spPr/>
    </dgm:pt>
    <dgm:pt modelId="{68BF2F1F-5F81-4391-AEC0-27C4D7FB43BD}" type="pres">
      <dgm:prSet presAssocID="{D10FA982-6868-4337-9D8F-78379583F672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A15A8861-76FC-4A8D-9A0E-811D154C2B40}" type="pres">
      <dgm:prSet presAssocID="{D10FA982-6868-4337-9D8F-78379583F67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D06288-9566-44F4-A3DD-CCD8C3D309E5}" type="pres">
      <dgm:prSet presAssocID="{D10FA982-6868-4337-9D8F-78379583F672}" presName="negativeSpace" presStyleCnt="0"/>
      <dgm:spPr/>
    </dgm:pt>
    <dgm:pt modelId="{1E5F0332-A795-486B-AD25-6A43B19B7226}" type="pres">
      <dgm:prSet presAssocID="{D10FA982-6868-4337-9D8F-78379583F672}" presName="childText" presStyleLbl="conFgAcc1" presStyleIdx="4" presStyleCnt="5">
        <dgm:presLayoutVars>
          <dgm:bulletEnabled val="1"/>
        </dgm:presLayoutVars>
      </dgm:prSet>
      <dgm:spPr>
        <a:ln w="6350">
          <a:solidFill>
            <a:srgbClr val="C00000"/>
          </a:solidFill>
        </a:ln>
      </dgm:spPr>
      <dgm:t>
        <a:bodyPr/>
        <a:lstStyle/>
        <a:p>
          <a:endParaRPr lang="ru-RU"/>
        </a:p>
      </dgm:t>
    </dgm:pt>
  </dgm:ptLst>
  <dgm:cxnLst>
    <dgm:cxn modelId="{303C0424-582B-45B5-B5ED-7FE4544AE0AF}" srcId="{28A0D980-AA28-44AC-A39E-C74D29CC1BC2}" destId="{9F7BC6C5-64FF-4896-92E3-5F743B6B8515}" srcOrd="1" destOrd="0" parTransId="{2E2B3EB9-8D3E-42A8-A1A7-0E5D3F533C15}" sibTransId="{D537FC44-FBBC-4F9B-BAE5-ECE143DBB543}"/>
    <dgm:cxn modelId="{9DA20889-41FB-4405-BB14-2C58F46CB0C5}" type="presOf" srcId="{9F7BC6C5-64FF-4896-92E3-5F743B6B8515}" destId="{A84E6240-AA39-49AB-A124-7C4E5E033C59}" srcOrd="0" destOrd="0" presId="urn:microsoft.com/office/officeart/2005/8/layout/list1"/>
    <dgm:cxn modelId="{9F5AFD12-ED81-4F20-A4BD-32D5722DD91B}" type="presOf" srcId="{9F7BC6C5-64FF-4896-92E3-5F743B6B8515}" destId="{7D3AF13A-0F4D-4347-9A3C-24056421CEAE}" srcOrd="1" destOrd="0" presId="urn:microsoft.com/office/officeart/2005/8/layout/list1"/>
    <dgm:cxn modelId="{6D11D7F7-4B5B-4B1F-9911-ED9D73AC51D1}" type="presOf" srcId="{D10FA982-6868-4337-9D8F-78379583F672}" destId="{A15A8861-76FC-4A8D-9A0E-811D154C2B40}" srcOrd="1" destOrd="0" presId="urn:microsoft.com/office/officeart/2005/8/layout/list1"/>
    <dgm:cxn modelId="{3012673C-22DA-4268-B6E5-48C38BB1F8EB}" srcId="{28A0D980-AA28-44AC-A39E-C74D29CC1BC2}" destId="{58344B4C-69A0-47A8-B7A4-9CD9BE7EF4AE}" srcOrd="2" destOrd="0" parTransId="{9FFC4973-C168-4AB2-A2B8-6DC9D454A351}" sibTransId="{3B0280B4-E8A9-4203-8C66-037D2D062FF3}"/>
    <dgm:cxn modelId="{066305DA-005A-4C60-9FBA-5DCBE926075C}" srcId="{28A0D980-AA28-44AC-A39E-C74D29CC1BC2}" destId="{AF223D51-03AE-45BD-9139-8301DE2E510C}" srcOrd="0" destOrd="0" parTransId="{491C3C4F-1867-4987-B80A-438DC385026B}" sibTransId="{C2D80075-252A-43F8-A34A-D1EAF9D433B4}"/>
    <dgm:cxn modelId="{DEDFADA4-DE23-4DED-B100-2CF944257B0F}" type="presOf" srcId="{C1C4E595-D544-417D-BBD8-BA2B2E155F17}" destId="{9FA8B61A-1BA4-407D-894C-0B904244FBD7}" srcOrd="0" destOrd="0" presId="urn:microsoft.com/office/officeart/2005/8/layout/list1"/>
    <dgm:cxn modelId="{5C8699D3-8650-4353-AC55-B828E944BC15}" type="presOf" srcId="{58344B4C-69A0-47A8-B7A4-9CD9BE7EF4AE}" destId="{25784B2A-B0D3-4B7C-A2A5-5817680F02A3}" srcOrd="0" destOrd="0" presId="urn:microsoft.com/office/officeart/2005/8/layout/list1"/>
    <dgm:cxn modelId="{6BDA75B0-CEFF-4BD0-BC0D-7E5A930D0CA2}" type="presOf" srcId="{28A0D980-AA28-44AC-A39E-C74D29CC1BC2}" destId="{446F1872-A62D-4037-B31F-1DB377948E68}" srcOrd="0" destOrd="0" presId="urn:microsoft.com/office/officeart/2005/8/layout/list1"/>
    <dgm:cxn modelId="{4345D811-BFAB-49D4-8B78-D2B8D8386A8C}" srcId="{28A0D980-AA28-44AC-A39E-C74D29CC1BC2}" destId="{D10FA982-6868-4337-9D8F-78379583F672}" srcOrd="4" destOrd="0" parTransId="{3ECA2D5A-171E-47EF-8773-E596B2CAAE82}" sibTransId="{4F71B25F-08BA-475C-8812-9D8ADC80BA7A}"/>
    <dgm:cxn modelId="{132E5AAB-BB84-4DA7-BF69-AAAEE8C57876}" type="presOf" srcId="{C1C4E595-D544-417D-BBD8-BA2B2E155F17}" destId="{2DDC36F2-7404-4BEF-A019-B6B7D6E3D906}" srcOrd="1" destOrd="0" presId="urn:microsoft.com/office/officeart/2005/8/layout/list1"/>
    <dgm:cxn modelId="{8F79177B-F460-4127-8435-3B8BE01F1AE8}" type="presOf" srcId="{D10FA982-6868-4337-9D8F-78379583F672}" destId="{68BF2F1F-5F81-4391-AEC0-27C4D7FB43BD}" srcOrd="0" destOrd="0" presId="urn:microsoft.com/office/officeart/2005/8/layout/list1"/>
    <dgm:cxn modelId="{5577310D-17B2-4DFE-B65D-CB8F0AADBAD3}" type="presOf" srcId="{AF223D51-03AE-45BD-9139-8301DE2E510C}" destId="{8D660121-1DDC-49A2-8176-CC7943AD2247}" srcOrd="1" destOrd="0" presId="urn:microsoft.com/office/officeart/2005/8/layout/list1"/>
    <dgm:cxn modelId="{72C79D44-90EE-4B80-B880-60B0751E2F46}" srcId="{28A0D980-AA28-44AC-A39E-C74D29CC1BC2}" destId="{C1C4E595-D544-417D-BBD8-BA2B2E155F17}" srcOrd="3" destOrd="0" parTransId="{7A5402CC-DF24-4D48-810F-B3EE38C3F023}" sibTransId="{A0825CFE-B6C9-4560-9B6D-F49EE45390F5}"/>
    <dgm:cxn modelId="{FF191ECA-EA3C-4EC6-B02A-E3367128505D}" type="presOf" srcId="{AF223D51-03AE-45BD-9139-8301DE2E510C}" destId="{626628C7-B59B-4A53-A066-D6AA4722A979}" srcOrd="0" destOrd="0" presId="urn:microsoft.com/office/officeart/2005/8/layout/list1"/>
    <dgm:cxn modelId="{818F3E71-1166-4539-A8BA-7A9D0EA3A27A}" type="presOf" srcId="{58344B4C-69A0-47A8-B7A4-9CD9BE7EF4AE}" destId="{6C208ED0-BDB0-4A56-97EC-C44FF2CE52B0}" srcOrd="1" destOrd="0" presId="urn:microsoft.com/office/officeart/2005/8/layout/list1"/>
    <dgm:cxn modelId="{E93A9CB2-1C01-42AA-81C5-937501E604A6}" type="presParOf" srcId="{446F1872-A62D-4037-B31F-1DB377948E68}" destId="{337FB2CF-7A9B-4B65-A3DB-FEE4775C98D0}" srcOrd="0" destOrd="0" presId="urn:microsoft.com/office/officeart/2005/8/layout/list1"/>
    <dgm:cxn modelId="{721F44EE-9555-4675-85D9-DDB409B6FADE}" type="presParOf" srcId="{337FB2CF-7A9B-4B65-A3DB-FEE4775C98D0}" destId="{626628C7-B59B-4A53-A066-D6AA4722A979}" srcOrd="0" destOrd="0" presId="urn:microsoft.com/office/officeart/2005/8/layout/list1"/>
    <dgm:cxn modelId="{D1CBFC6D-C63E-4921-929C-393EA9C9CF93}" type="presParOf" srcId="{337FB2CF-7A9B-4B65-A3DB-FEE4775C98D0}" destId="{8D660121-1DDC-49A2-8176-CC7943AD2247}" srcOrd="1" destOrd="0" presId="urn:microsoft.com/office/officeart/2005/8/layout/list1"/>
    <dgm:cxn modelId="{1330D492-0421-4913-8FEC-1BF5460D8B20}" type="presParOf" srcId="{446F1872-A62D-4037-B31F-1DB377948E68}" destId="{4E855615-383A-47C8-A013-29AF6C1A894C}" srcOrd="1" destOrd="0" presId="urn:microsoft.com/office/officeart/2005/8/layout/list1"/>
    <dgm:cxn modelId="{D24628A2-7E6E-4EAA-9737-20FE0E5839BC}" type="presParOf" srcId="{446F1872-A62D-4037-B31F-1DB377948E68}" destId="{0F21AC0C-241C-4A86-9527-96755F860595}" srcOrd="2" destOrd="0" presId="urn:microsoft.com/office/officeart/2005/8/layout/list1"/>
    <dgm:cxn modelId="{0BACE895-51AA-49A1-B3C8-8C1B34900271}" type="presParOf" srcId="{446F1872-A62D-4037-B31F-1DB377948E68}" destId="{BBFBB3D6-35D2-421B-849E-E588AA024AEC}" srcOrd="3" destOrd="0" presId="urn:microsoft.com/office/officeart/2005/8/layout/list1"/>
    <dgm:cxn modelId="{613FAD4F-620D-48D1-816C-672F7B635A62}" type="presParOf" srcId="{446F1872-A62D-4037-B31F-1DB377948E68}" destId="{3D530C2B-E4A7-4D12-A56B-15F2AF4D60FF}" srcOrd="4" destOrd="0" presId="urn:microsoft.com/office/officeart/2005/8/layout/list1"/>
    <dgm:cxn modelId="{4444D810-628B-405E-ACB5-16B4D57129BC}" type="presParOf" srcId="{3D530C2B-E4A7-4D12-A56B-15F2AF4D60FF}" destId="{A84E6240-AA39-49AB-A124-7C4E5E033C59}" srcOrd="0" destOrd="0" presId="urn:microsoft.com/office/officeart/2005/8/layout/list1"/>
    <dgm:cxn modelId="{A99AFC58-D889-4535-8D31-0DE2578E6D43}" type="presParOf" srcId="{3D530C2B-E4A7-4D12-A56B-15F2AF4D60FF}" destId="{7D3AF13A-0F4D-4347-9A3C-24056421CEAE}" srcOrd="1" destOrd="0" presId="urn:microsoft.com/office/officeart/2005/8/layout/list1"/>
    <dgm:cxn modelId="{70B0B592-F4C3-46E3-A39B-8ED4BF07B5FD}" type="presParOf" srcId="{446F1872-A62D-4037-B31F-1DB377948E68}" destId="{84459745-E49B-4818-AF12-829072F1233C}" srcOrd="5" destOrd="0" presId="urn:microsoft.com/office/officeart/2005/8/layout/list1"/>
    <dgm:cxn modelId="{38022507-1EF6-4D4A-9AC9-2BEC1624B6D3}" type="presParOf" srcId="{446F1872-A62D-4037-B31F-1DB377948E68}" destId="{7891EB58-E199-40DB-BB82-692CC8D58E26}" srcOrd="6" destOrd="0" presId="urn:microsoft.com/office/officeart/2005/8/layout/list1"/>
    <dgm:cxn modelId="{336F7ACB-C053-4F4A-AC04-6445E0ED33C1}" type="presParOf" srcId="{446F1872-A62D-4037-B31F-1DB377948E68}" destId="{D4DD5AF9-B1D0-4440-BF96-6A14A6299BE2}" srcOrd="7" destOrd="0" presId="urn:microsoft.com/office/officeart/2005/8/layout/list1"/>
    <dgm:cxn modelId="{9C32FEE0-6011-4D72-82EB-2556BF2851B5}" type="presParOf" srcId="{446F1872-A62D-4037-B31F-1DB377948E68}" destId="{06B54908-7739-4413-A254-7C3EEA382D1F}" srcOrd="8" destOrd="0" presId="urn:microsoft.com/office/officeart/2005/8/layout/list1"/>
    <dgm:cxn modelId="{729CCB5E-8DAD-43A1-A18D-B967B87D8AFF}" type="presParOf" srcId="{06B54908-7739-4413-A254-7C3EEA382D1F}" destId="{25784B2A-B0D3-4B7C-A2A5-5817680F02A3}" srcOrd="0" destOrd="0" presId="urn:microsoft.com/office/officeart/2005/8/layout/list1"/>
    <dgm:cxn modelId="{5C9EAED2-9BEB-4F2C-95AE-CA4FCC5D09C2}" type="presParOf" srcId="{06B54908-7739-4413-A254-7C3EEA382D1F}" destId="{6C208ED0-BDB0-4A56-97EC-C44FF2CE52B0}" srcOrd="1" destOrd="0" presId="urn:microsoft.com/office/officeart/2005/8/layout/list1"/>
    <dgm:cxn modelId="{CE880DFF-9338-4807-9C8D-26E069D88D81}" type="presParOf" srcId="{446F1872-A62D-4037-B31F-1DB377948E68}" destId="{C8F795F6-27A3-4E28-8557-0114B05B21A4}" srcOrd="9" destOrd="0" presId="urn:microsoft.com/office/officeart/2005/8/layout/list1"/>
    <dgm:cxn modelId="{91763B45-29CB-4F88-9020-EEF1E1176C53}" type="presParOf" srcId="{446F1872-A62D-4037-B31F-1DB377948E68}" destId="{0183A994-14BF-47B5-B3C5-F86B9AC1FA2A}" srcOrd="10" destOrd="0" presId="urn:microsoft.com/office/officeart/2005/8/layout/list1"/>
    <dgm:cxn modelId="{395164E5-2FBF-48CF-8345-CE1CB0DB652B}" type="presParOf" srcId="{446F1872-A62D-4037-B31F-1DB377948E68}" destId="{2D9ABE8F-4514-4B03-BC01-04DCB495A48F}" srcOrd="11" destOrd="0" presId="urn:microsoft.com/office/officeart/2005/8/layout/list1"/>
    <dgm:cxn modelId="{1A6F2390-184D-4619-A879-34E461A6A1FF}" type="presParOf" srcId="{446F1872-A62D-4037-B31F-1DB377948E68}" destId="{3D04D0F8-06FA-4DE7-BF0C-BA784F41F55B}" srcOrd="12" destOrd="0" presId="urn:microsoft.com/office/officeart/2005/8/layout/list1"/>
    <dgm:cxn modelId="{CAE2F3AB-5DC7-4F26-B6F5-75C1CC46CFF7}" type="presParOf" srcId="{3D04D0F8-06FA-4DE7-BF0C-BA784F41F55B}" destId="{9FA8B61A-1BA4-407D-894C-0B904244FBD7}" srcOrd="0" destOrd="0" presId="urn:microsoft.com/office/officeart/2005/8/layout/list1"/>
    <dgm:cxn modelId="{EA6A1269-094D-4AA7-98BB-811D234AF1C5}" type="presParOf" srcId="{3D04D0F8-06FA-4DE7-BF0C-BA784F41F55B}" destId="{2DDC36F2-7404-4BEF-A019-B6B7D6E3D906}" srcOrd="1" destOrd="0" presId="urn:microsoft.com/office/officeart/2005/8/layout/list1"/>
    <dgm:cxn modelId="{018D1AE8-3AB6-4A22-89B7-C5FB06176520}" type="presParOf" srcId="{446F1872-A62D-4037-B31F-1DB377948E68}" destId="{5D045EAD-4BB5-4517-BD64-92FE7C4F601B}" srcOrd="13" destOrd="0" presId="urn:microsoft.com/office/officeart/2005/8/layout/list1"/>
    <dgm:cxn modelId="{6FE30CF2-73D4-43B0-92A4-4CB3A7BF0283}" type="presParOf" srcId="{446F1872-A62D-4037-B31F-1DB377948E68}" destId="{08D21526-6D9B-4CDE-A962-47E43A30E053}" srcOrd="14" destOrd="0" presId="urn:microsoft.com/office/officeart/2005/8/layout/list1"/>
    <dgm:cxn modelId="{E43FD640-E3F8-460C-B97A-946EEDBAED95}" type="presParOf" srcId="{446F1872-A62D-4037-B31F-1DB377948E68}" destId="{1F2948EC-183C-407E-8A87-F70CCFF808DB}" srcOrd="15" destOrd="0" presId="urn:microsoft.com/office/officeart/2005/8/layout/list1"/>
    <dgm:cxn modelId="{73CE29AB-0B43-4DA2-90E9-F1ECF72F0B7E}" type="presParOf" srcId="{446F1872-A62D-4037-B31F-1DB377948E68}" destId="{4475F37F-7417-41E6-820D-3485CCC3E210}" srcOrd="16" destOrd="0" presId="urn:microsoft.com/office/officeart/2005/8/layout/list1"/>
    <dgm:cxn modelId="{58FE6479-6E65-4D24-8C01-4C1B6B372F4F}" type="presParOf" srcId="{4475F37F-7417-41E6-820D-3485CCC3E210}" destId="{68BF2F1F-5F81-4391-AEC0-27C4D7FB43BD}" srcOrd="0" destOrd="0" presId="urn:microsoft.com/office/officeart/2005/8/layout/list1"/>
    <dgm:cxn modelId="{2602149F-D500-420F-B122-3E0F3576A6F8}" type="presParOf" srcId="{4475F37F-7417-41E6-820D-3485CCC3E210}" destId="{A15A8861-76FC-4A8D-9A0E-811D154C2B40}" srcOrd="1" destOrd="0" presId="urn:microsoft.com/office/officeart/2005/8/layout/list1"/>
    <dgm:cxn modelId="{C3494A86-D51C-45AB-AE8F-5BFFB06326EE}" type="presParOf" srcId="{446F1872-A62D-4037-B31F-1DB377948E68}" destId="{E2D06288-9566-44F4-A3DD-CCD8C3D309E5}" srcOrd="17" destOrd="0" presId="urn:microsoft.com/office/officeart/2005/8/layout/list1"/>
    <dgm:cxn modelId="{CA8E99BA-5870-484D-AEDB-AE78673B41E5}" type="presParOf" srcId="{446F1872-A62D-4037-B31F-1DB377948E68}" destId="{1E5F0332-A795-486B-AD25-6A43B19B722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5BA12A-AE54-4A7C-A646-E546D2010A4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5149296-84EF-401B-B001-B5CCF950F0B0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az-Latn-AZ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Xidmətlər aşağıdakı əlamətlərə görə təsnifləşdirilir:</a:t>
          </a:r>
          <a:endParaRPr lang="ru-RU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05698D6-5F23-4199-AD8C-BD8A6EBBA9FC}" type="parTrans" cxnId="{4CE2F693-5A66-4501-BC40-288FCFB74843}">
      <dgm:prSet/>
      <dgm:spPr/>
      <dgm:t>
        <a:bodyPr/>
        <a:lstStyle/>
        <a:p>
          <a:endParaRPr lang="ru-RU"/>
        </a:p>
      </dgm:t>
    </dgm:pt>
    <dgm:pt modelId="{FBA887E4-C82B-41A7-9EE7-96560D1B5085}" type="sibTrans" cxnId="{4CE2F693-5A66-4501-BC40-288FCFB74843}">
      <dgm:prSet/>
      <dgm:spPr/>
      <dgm:t>
        <a:bodyPr/>
        <a:lstStyle/>
        <a:p>
          <a:endParaRPr lang="ru-RU"/>
        </a:p>
      </dgm:t>
    </dgm:pt>
    <dgm:pt modelId="{9F331B0E-3C56-4D7D-B93C-8143C89D75C4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FFC000"/>
          </a:solidFill>
        </a:ln>
      </dgm:spPr>
      <dgm:t>
        <a:bodyPr/>
        <a:lstStyle/>
        <a:p>
          <a:pPr rtl="0"/>
          <a:r>
            <a:rPr lang="az-Latn-AZ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Əmtəələrə yönəlik xidmətlər;</a:t>
          </a:r>
          <a:endParaRPr lang="ru-RU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4EC6860-6632-449C-91D3-13FE3F899456}" type="parTrans" cxnId="{A5BFAF37-00A3-4B33-A271-48733875AB5A}">
      <dgm:prSet/>
      <dgm:spPr/>
      <dgm:t>
        <a:bodyPr/>
        <a:lstStyle/>
        <a:p>
          <a:endParaRPr lang="ru-RU" i="1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6CABF16-99D4-4CB7-9E25-8AF482B746BE}" type="sibTrans" cxnId="{A5BFAF37-00A3-4B33-A271-48733875AB5A}">
      <dgm:prSet/>
      <dgm:spPr/>
      <dgm:t>
        <a:bodyPr/>
        <a:lstStyle/>
        <a:p>
          <a:endParaRPr lang="ru-RU"/>
        </a:p>
      </dgm:t>
    </dgm:pt>
    <dgm:pt modelId="{290EDBDF-F96A-4EF5-8424-797D8770FE1F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FFC000"/>
          </a:solidFill>
        </a:ln>
      </dgm:spPr>
      <dgm:t>
        <a:bodyPr/>
        <a:lstStyle/>
        <a:p>
          <a:pPr rtl="0"/>
          <a:r>
            <a:rPr lang="az-Latn-AZ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Avadanlıqlardan istifadə etməklə göstərilən xidmətlər;</a:t>
          </a:r>
          <a:endParaRPr lang="ru-RU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D8B984-7EB9-4E79-A0A3-5800CC8CE804}" type="parTrans" cxnId="{3BF2EC64-EE4C-460A-B85A-1277D129E395}">
      <dgm:prSet/>
      <dgm:spPr/>
      <dgm:t>
        <a:bodyPr/>
        <a:lstStyle/>
        <a:p>
          <a:endParaRPr lang="ru-RU" i="1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454F1A4-2648-44B8-B0E7-F0D42EB27A94}" type="sibTrans" cxnId="{3BF2EC64-EE4C-460A-B85A-1277D129E395}">
      <dgm:prSet/>
      <dgm:spPr/>
      <dgm:t>
        <a:bodyPr/>
        <a:lstStyle/>
        <a:p>
          <a:endParaRPr lang="ru-RU"/>
        </a:p>
      </dgm:t>
    </dgm:pt>
    <dgm:pt modelId="{5D718360-FC71-4BCE-9D0A-D0BD3B546E5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FFC000"/>
          </a:solidFill>
        </a:ln>
      </dgm:spPr>
      <dgm:t>
        <a:bodyPr/>
        <a:lstStyle/>
        <a:p>
          <a:pPr rtl="0"/>
          <a:r>
            <a:rPr lang="az-Latn-AZ" sz="24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İnsan əməyinə əsaslanan xidmətlər.</a:t>
          </a:r>
          <a:endParaRPr lang="ru-RU" sz="2400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A8C2FEB-5D07-4E9E-B727-C76F78502103}" type="parTrans" cxnId="{F373E887-4830-481F-96D5-3A322B04C6E7}">
      <dgm:prSet/>
      <dgm:spPr/>
      <dgm:t>
        <a:bodyPr/>
        <a:lstStyle/>
        <a:p>
          <a:endParaRPr lang="ru-RU" i="1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A86FE2-C601-4CA1-91FF-FAEB0FCB1427}" type="sibTrans" cxnId="{F373E887-4830-481F-96D5-3A322B04C6E7}">
      <dgm:prSet/>
      <dgm:spPr/>
      <dgm:t>
        <a:bodyPr/>
        <a:lstStyle/>
        <a:p>
          <a:endParaRPr lang="ru-RU"/>
        </a:p>
      </dgm:t>
    </dgm:pt>
    <dgm:pt modelId="{A362AD26-6EDA-4A10-A718-A561E9FA51E1}" type="pres">
      <dgm:prSet presAssocID="{235BA12A-AE54-4A7C-A646-E546D2010A4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6D8148-9B28-4BF9-8514-A4D1E8EB3128}" type="pres">
      <dgm:prSet presAssocID="{D5149296-84EF-401B-B001-B5CCF950F0B0}" presName="root1" presStyleCnt="0"/>
      <dgm:spPr/>
    </dgm:pt>
    <dgm:pt modelId="{9E784AF7-2F73-4616-9101-4CD238F3A9B5}" type="pres">
      <dgm:prSet presAssocID="{D5149296-84EF-401B-B001-B5CCF950F0B0}" presName="LevelOneTextNode" presStyleLbl="node0" presStyleIdx="0" presStyleCnt="1" custScaleX="2458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A79FBA-B29C-4C7B-9B50-5B67D47D0BBC}" type="pres">
      <dgm:prSet presAssocID="{D5149296-84EF-401B-B001-B5CCF950F0B0}" presName="level2hierChild" presStyleCnt="0"/>
      <dgm:spPr/>
    </dgm:pt>
    <dgm:pt modelId="{4F909801-8836-441E-A900-C0D622522239}" type="pres">
      <dgm:prSet presAssocID="{14EC6860-6632-449C-91D3-13FE3F899456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420C1A7E-E70F-430A-85DA-1A2C87F4735E}" type="pres">
      <dgm:prSet presAssocID="{14EC6860-6632-449C-91D3-13FE3F899456}" presName="connTx" presStyleLbl="parChTrans1D2" presStyleIdx="0" presStyleCnt="3"/>
      <dgm:spPr/>
      <dgm:t>
        <a:bodyPr/>
        <a:lstStyle/>
        <a:p>
          <a:endParaRPr lang="ru-RU"/>
        </a:p>
      </dgm:t>
    </dgm:pt>
    <dgm:pt modelId="{119ACFE4-AE92-4341-B3CD-A569D9F7B2F1}" type="pres">
      <dgm:prSet presAssocID="{9F331B0E-3C56-4D7D-B93C-8143C89D75C4}" presName="root2" presStyleCnt="0"/>
      <dgm:spPr/>
    </dgm:pt>
    <dgm:pt modelId="{026E103D-55D0-408A-87BE-3F53921E0AFA}" type="pres">
      <dgm:prSet presAssocID="{9F331B0E-3C56-4D7D-B93C-8143C89D75C4}" presName="LevelTwoTextNode" presStyleLbl="node2" presStyleIdx="0" presStyleCnt="3" custScaleX="120587" custScaleY="1576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935390-2960-4993-8009-65998C70B796}" type="pres">
      <dgm:prSet presAssocID="{9F331B0E-3C56-4D7D-B93C-8143C89D75C4}" presName="level3hierChild" presStyleCnt="0"/>
      <dgm:spPr/>
    </dgm:pt>
    <dgm:pt modelId="{C6F5192F-DF71-4B4F-887F-0624CB2A91C3}" type="pres">
      <dgm:prSet presAssocID="{12D8B984-7EB9-4E79-A0A3-5800CC8CE804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65093601-090F-451B-BBA8-FBAFBD46F9B8}" type="pres">
      <dgm:prSet presAssocID="{12D8B984-7EB9-4E79-A0A3-5800CC8CE804}" presName="connTx" presStyleLbl="parChTrans1D2" presStyleIdx="1" presStyleCnt="3"/>
      <dgm:spPr/>
      <dgm:t>
        <a:bodyPr/>
        <a:lstStyle/>
        <a:p>
          <a:endParaRPr lang="ru-RU"/>
        </a:p>
      </dgm:t>
    </dgm:pt>
    <dgm:pt modelId="{C24A69AF-F861-4384-95A0-DBBACCD25495}" type="pres">
      <dgm:prSet presAssocID="{290EDBDF-F96A-4EF5-8424-797D8770FE1F}" presName="root2" presStyleCnt="0"/>
      <dgm:spPr/>
    </dgm:pt>
    <dgm:pt modelId="{96CDAA5F-6EE4-429C-B8E0-ED6E440C7B83}" type="pres">
      <dgm:prSet presAssocID="{290EDBDF-F96A-4EF5-8424-797D8770FE1F}" presName="LevelTwoTextNode" presStyleLbl="node2" presStyleIdx="1" presStyleCnt="3" custScaleX="141174" custScaleY="1467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AFD9A9-E3ED-4B46-A69B-40B25AD62E41}" type="pres">
      <dgm:prSet presAssocID="{290EDBDF-F96A-4EF5-8424-797D8770FE1F}" presName="level3hierChild" presStyleCnt="0"/>
      <dgm:spPr/>
    </dgm:pt>
    <dgm:pt modelId="{84ECB780-A5BA-4472-9E20-81C0AE3C2D7C}" type="pres">
      <dgm:prSet presAssocID="{1A8C2FEB-5D07-4E9E-B727-C76F78502103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6B4DEE68-A177-43F7-ADDF-E2714FAC44AF}" type="pres">
      <dgm:prSet presAssocID="{1A8C2FEB-5D07-4E9E-B727-C76F78502103}" presName="connTx" presStyleLbl="parChTrans1D2" presStyleIdx="2" presStyleCnt="3"/>
      <dgm:spPr/>
      <dgm:t>
        <a:bodyPr/>
        <a:lstStyle/>
        <a:p>
          <a:endParaRPr lang="ru-RU"/>
        </a:p>
      </dgm:t>
    </dgm:pt>
    <dgm:pt modelId="{2E4FC9C0-5E50-4B9C-914B-C8FDD0B63745}" type="pres">
      <dgm:prSet presAssocID="{5D718360-FC71-4BCE-9D0A-D0BD3B546E56}" presName="root2" presStyleCnt="0"/>
      <dgm:spPr/>
    </dgm:pt>
    <dgm:pt modelId="{3369FD80-80A1-40E2-8DA0-BF52693692C5}" type="pres">
      <dgm:prSet presAssocID="{5D718360-FC71-4BCE-9D0A-D0BD3B546E56}" presName="LevelTwoTextNode" presStyleLbl="node2" presStyleIdx="2" presStyleCnt="3" custScaleX="185271" custScaleY="1720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AD0F1A-F27F-4DF7-8146-A19BE3EAA144}" type="pres">
      <dgm:prSet presAssocID="{5D718360-FC71-4BCE-9D0A-D0BD3B546E56}" presName="level3hierChild" presStyleCnt="0"/>
      <dgm:spPr/>
    </dgm:pt>
  </dgm:ptLst>
  <dgm:cxnLst>
    <dgm:cxn modelId="{5C727FBF-8B10-4333-8619-B14DB1AB2739}" type="presOf" srcId="{5D718360-FC71-4BCE-9D0A-D0BD3B546E56}" destId="{3369FD80-80A1-40E2-8DA0-BF52693692C5}" srcOrd="0" destOrd="0" presId="urn:microsoft.com/office/officeart/2008/layout/HorizontalMultiLevelHierarchy"/>
    <dgm:cxn modelId="{13ED4F89-C492-43E6-B0E9-52C0BA289FB6}" type="presOf" srcId="{1A8C2FEB-5D07-4E9E-B727-C76F78502103}" destId="{84ECB780-A5BA-4472-9E20-81C0AE3C2D7C}" srcOrd="0" destOrd="0" presId="urn:microsoft.com/office/officeart/2008/layout/HorizontalMultiLevelHierarchy"/>
    <dgm:cxn modelId="{46713A65-8602-4FBE-8BA1-6DA6E7121781}" type="presOf" srcId="{1A8C2FEB-5D07-4E9E-B727-C76F78502103}" destId="{6B4DEE68-A177-43F7-ADDF-E2714FAC44AF}" srcOrd="1" destOrd="0" presId="urn:microsoft.com/office/officeart/2008/layout/HorizontalMultiLevelHierarchy"/>
    <dgm:cxn modelId="{A5BFAF37-00A3-4B33-A271-48733875AB5A}" srcId="{D5149296-84EF-401B-B001-B5CCF950F0B0}" destId="{9F331B0E-3C56-4D7D-B93C-8143C89D75C4}" srcOrd="0" destOrd="0" parTransId="{14EC6860-6632-449C-91D3-13FE3F899456}" sibTransId="{76CABF16-99D4-4CB7-9E25-8AF482B746BE}"/>
    <dgm:cxn modelId="{15A3292B-D058-4A07-AFAC-E7EE0B45BCD4}" type="presOf" srcId="{12D8B984-7EB9-4E79-A0A3-5800CC8CE804}" destId="{65093601-090F-451B-BBA8-FBAFBD46F9B8}" srcOrd="1" destOrd="0" presId="urn:microsoft.com/office/officeart/2008/layout/HorizontalMultiLevelHierarchy"/>
    <dgm:cxn modelId="{23B58A18-7DDE-49B8-835F-794DE1341E2F}" type="presOf" srcId="{D5149296-84EF-401B-B001-B5CCF950F0B0}" destId="{9E784AF7-2F73-4616-9101-4CD238F3A9B5}" srcOrd="0" destOrd="0" presId="urn:microsoft.com/office/officeart/2008/layout/HorizontalMultiLevelHierarchy"/>
    <dgm:cxn modelId="{C717520A-AE82-4140-9720-9F8D266611DC}" type="presOf" srcId="{14EC6860-6632-449C-91D3-13FE3F899456}" destId="{4F909801-8836-441E-A900-C0D622522239}" srcOrd="0" destOrd="0" presId="urn:microsoft.com/office/officeart/2008/layout/HorizontalMultiLevelHierarchy"/>
    <dgm:cxn modelId="{21E908BE-570A-47F9-8B54-8E1B72E048CE}" type="presOf" srcId="{235BA12A-AE54-4A7C-A646-E546D2010A4A}" destId="{A362AD26-6EDA-4A10-A718-A561E9FA51E1}" srcOrd="0" destOrd="0" presId="urn:microsoft.com/office/officeart/2008/layout/HorizontalMultiLevelHierarchy"/>
    <dgm:cxn modelId="{FCCD09FC-0510-4DDA-823B-AC6807E72097}" type="presOf" srcId="{290EDBDF-F96A-4EF5-8424-797D8770FE1F}" destId="{96CDAA5F-6EE4-429C-B8E0-ED6E440C7B83}" srcOrd="0" destOrd="0" presId="urn:microsoft.com/office/officeart/2008/layout/HorizontalMultiLevelHierarchy"/>
    <dgm:cxn modelId="{6A5BD477-3513-40F5-8C26-342C708CD2A0}" type="presOf" srcId="{14EC6860-6632-449C-91D3-13FE3F899456}" destId="{420C1A7E-E70F-430A-85DA-1A2C87F4735E}" srcOrd="1" destOrd="0" presId="urn:microsoft.com/office/officeart/2008/layout/HorizontalMultiLevelHierarchy"/>
    <dgm:cxn modelId="{F373E887-4830-481F-96D5-3A322B04C6E7}" srcId="{D5149296-84EF-401B-B001-B5CCF950F0B0}" destId="{5D718360-FC71-4BCE-9D0A-D0BD3B546E56}" srcOrd="2" destOrd="0" parTransId="{1A8C2FEB-5D07-4E9E-B727-C76F78502103}" sibTransId="{20A86FE2-C601-4CA1-91FF-FAEB0FCB1427}"/>
    <dgm:cxn modelId="{64678E96-C1E0-47FC-8470-CF3DC229DA6D}" type="presOf" srcId="{12D8B984-7EB9-4E79-A0A3-5800CC8CE804}" destId="{C6F5192F-DF71-4B4F-887F-0624CB2A91C3}" srcOrd="0" destOrd="0" presId="urn:microsoft.com/office/officeart/2008/layout/HorizontalMultiLevelHierarchy"/>
    <dgm:cxn modelId="{4CE2F693-5A66-4501-BC40-288FCFB74843}" srcId="{235BA12A-AE54-4A7C-A646-E546D2010A4A}" destId="{D5149296-84EF-401B-B001-B5CCF950F0B0}" srcOrd="0" destOrd="0" parTransId="{305698D6-5F23-4199-AD8C-BD8A6EBBA9FC}" sibTransId="{FBA887E4-C82B-41A7-9EE7-96560D1B5085}"/>
    <dgm:cxn modelId="{3BF2EC64-EE4C-460A-B85A-1277D129E395}" srcId="{D5149296-84EF-401B-B001-B5CCF950F0B0}" destId="{290EDBDF-F96A-4EF5-8424-797D8770FE1F}" srcOrd="1" destOrd="0" parTransId="{12D8B984-7EB9-4E79-A0A3-5800CC8CE804}" sibTransId="{C454F1A4-2648-44B8-B0E7-F0D42EB27A94}"/>
    <dgm:cxn modelId="{C86E6CD3-F506-4C9F-9489-B405C77B603E}" type="presOf" srcId="{9F331B0E-3C56-4D7D-B93C-8143C89D75C4}" destId="{026E103D-55D0-408A-87BE-3F53921E0AFA}" srcOrd="0" destOrd="0" presId="urn:microsoft.com/office/officeart/2008/layout/HorizontalMultiLevelHierarchy"/>
    <dgm:cxn modelId="{C03AD156-B8F9-4A44-BE66-E91E8DE0A751}" type="presParOf" srcId="{A362AD26-6EDA-4A10-A718-A561E9FA51E1}" destId="{4A6D8148-9B28-4BF9-8514-A4D1E8EB3128}" srcOrd="0" destOrd="0" presId="urn:microsoft.com/office/officeart/2008/layout/HorizontalMultiLevelHierarchy"/>
    <dgm:cxn modelId="{9FC5AF22-0D50-402B-A524-15598F7B2E8B}" type="presParOf" srcId="{4A6D8148-9B28-4BF9-8514-A4D1E8EB3128}" destId="{9E784AF7-2F73-4616-9101-4CD238F3A9B5}" srcOrd="0" destOrd="0" presId="urn:microsoft.com/office/officeart/2008/layout/HorizontalMultiLevelHierarchy"/>
    <dgm:cxn modelId="{4F8D7C23-7A28-411B-95BC-2D66ED805E19}" type="presParOf" srcId="{4A6D8148-9B28-4BF9-8514-A4D1E8EB3128}" destId="{FCA79FBA-B29C-4C7B-9B50-5B67D47D0BBC}" srcOrd="1" destOrd="0" presId="urn:microsoft.com/office/officeart/2008/layout/HorizontalMultiLevelHierarchy"/>
    <dgm:cxn modelId="{93A5FF99-BC74-4FC7-A1F2-CC4C47C0B993}" type="presParOf" srcId="{FCA79FBA-B29C-4C7B-9B50-5B67D47D0BBC}" destId="{4F909801-8836-441E-A900-C0D622522239}" srcOrd="0" destOrd="0" presId="urn:microsoft.com/office/officeart/2008/layout/HorizontalMultiLevelHierarchy"/>
    <dgm:cxn modelId="{B6608CB7-59A3-49CB-AA27-6F664A34D8F4}" type="presParOf" srcId="{4F909801-8836-441E-A900-C0D622522239}" destId="{420C1A7E-E70F-430A-85DA-1A2C87F4735E}" srcOrd="0" destOrd="0" presId="urn:microsoft.com/office/officeart/2008/layout/HorizontalMultiLevelHierarchy"/>
    <dgm:cxn modelId="{83CAE33A-9FBF-49A8-AAB9-9079AAC9A325}" type="presParOf" srcId="{FCA79FBA-B29C-4C7B-9B50-5B67D47D0BBC}" destId="{119ACFE4-AE92-4341-B3CD-A569D9F7B2F1}" srcOrd="1" destOrd="0" presId="urn:microsoft.com/office/officeart/2008/layout/HorizontalMultiLevelHierarchy"/>
    <dgm:cxn modelId="{ED4C7AE5-26C2-4857-AF2A-4C4C160FEA9A}" type="presParOf" srcId="{119ACFE4-AE92-4341-B3CD-A569D9F7B2F1}" destId="{026E103D-55D0-408A-87BE-3F53921E0AFA}" srcOrd="0" destOrd="0" presId="urn:microsoft.com/office/officeart/2008/layout/HorizontalMultiLevelHierarchy"/>
    <dgm:cxn modelId="{A1216D9B-89D7-43F4-9B64-07C1029758A3}" type="presParOf" srcId="{119ACFE4-AE92-4341-B3CD-A569D9F7B2F1}" destId="{E0935390-2960-4993-8009-65998C70B796}" srcOrd="1" destOrd="0" presId="urn:microsoft.com/office/officeart/2008/layout/HorizontalMultiLevelHierarchy"/>
    <dgm:cxn modelId="{7AFF3678-49B7-40DC-8F2A-6509BA3F3428}" type="presParOf" srcId="{FCA79FBA-B29C-4C7B-9B50-5B67D47D0BBC}" destId="{C6F5192F-DF71-4B4F-887F-0624CB2A91C3}" srcOrd="2" destOrd="0" presId="urn:microsoft.com/office/officeart/2008/layout/HorizontalMultiLevelHierarchy"/>
    <dgm:cxn modelId="{BEB058BE-D6E4-47A7-A32B-260C43539B40}" type="presParOf" srcId="{C6F5192F-DF71-4B4F-887F-0624CB2A91C3}" destId="{65093601-090F-451B-BBA8-FBAFBD46F9B8}" srcOrd="0" destOrd="0" presId="urn:microsoft.com/office/officeart/2008/layout/HorizontalMultiLevelHierarchy"/>
    <dgm:cxn modelId="{AA1FCE9D-3FA9-4012-8141-62734DCDD7A6}" type="presParOf" srcId="{FCA79FBA-B29C-4C7B-9B50-5B67D47D0BBC}" destId="{C24A69AF-F861-4384-95A0-DBBACCD25495}" srcOrd="3" destOrd="0" presId="urn:microsoft.com/office/officeart/2008/layout/HorizontalMultiLevelHierarchy"/>
    <dgm:cxn modelId="{5A6B6D08-443A-41E0-9999-5A9479631533}" type="presParOf" srcId="{C24A69AF-F861-4384-95A0-DBBACCD25495}" destId="{96CDAA5F-6EE4-429C-B8E0-ED6E440C7B83}" srcOrd="0" destOrd="0" presId="urn:microsoft.com/office/officeart/2008/layout/HorizontalMultiLevelHierarchy"/>
    <dgm:cxn modelId="{62FDA2C0-4BAE-4407-90FD-A24ADD283E33}" type="presParOf" srcId="{C24A69AF-F861-4384-95A0-DBBACCD25495}" destId="{92AFD9A9-E3ED-4B46-A69B-40B25AD62E41}" srcOrd="1" destOrd="0" presId="urn:microsoft.com/office/officeart/2008/layout/HorizontalMultiLevelHierarchy"/>
    <dgm:cxn modelId="{796C3577-B96E-4566-9329-FFE19B6D2A8A}" type="presParOf" srcId="{FCA79FBA-B29C-4C7B-9B50-5B67D47D0BBC}" destId="{84ECB780-A5BA-4472-9E20-81C0AE3C2D7C}" srcOrd="4" destOrd="0" presId="urn:microsoft.com/office/officeart/2008/layout/HorizontalMultiLevelHierarchy"/>
    <dgm:cxn modelId="{5BC09B16-52B3-402D-BF0A-031E20144A9D}" type="presParOf" srcId="{84ECB780-A5BA-4472-9E20-81C0AE3C2D7C}" destId="{6B4DEE68-A177-43F7-ADDF-E2714FAC44AF}" srcOrd="0" destOrd="0" presId="urn:microsoft.com/office/officeart/2008/layout/HorizontalMultiLevelHierarchy"/>
    <dgm:cxn modelId="{B2B50E2F-2409-461A-9E1F-C460E0C74865}" type="presParOf" srcId="{FCA79FBA-B29C-4C7B-9B50-5B67D47D0BBC}" destId="{2E4FC9C0-5E50-4B9C-914B-C8FDD0B63745}" srcOrd="5" destOrd="0" presId="urn:microsoft.com/office/officeart/2008/layout/HorizontalMultiLevelHierarchy"/>
    <dgm:cxn modelId="{177C6C30-321B-4ECC-95DD-12DAC400766A}" type="presParOf" srcId="{2E4FC9C0-5E50-4B9C-914B-C8FDD0B63745}" destId="{3369FD80-80A1-40E2-8DA0-BF52693692C5}" srcOrd="0" destOrd="0" presId="urn:microsoft.com/office/officeart/2008/layout/HorizontalMultiLevelHierarchy"/>
    <dgm:cxn modelId="{268AF1A3-3026-4115-938E-F0470151C1AC}" type="presParOf" srcId="{2E4FC9C0-5E50-4B9C-914B-C8FDD0B63745}" destId="{95AD0F1A-F27F-4DF7-8146-A19BE3EAA144}" srcOrd="1" destOrd="0" presId="urn:microsoft.com/office/officeart/2008/layout/HorizontalMultiLevelHierarchy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827FFC-73FE-44B6-98DE-5BF2A9852768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B463275-5750-4782-A6C2-848621522729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az-Latn-AZ" sz="24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Əmtəələrə yönəlik xidmətlər</a:t>
          </a:r>
          <a:endParaRPr lang="ru-RU" sz="2400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E8D7318-B7D8-4165-9353-DA55475FA293}" type="parTrans" cxnId="{D7944DF1-E2A4-44BC-8DD4-3A86A463AE82}">
      <dgm:prSet/>
      <dgm:spPr/>
      <dgm:t>
        <a:bodyPr/>
        <a:lstStyle/>
        <a:p>
          <a:endParaRPr lang="ru-RU"/>
        </a:p>
      </dgm:t>
    </dgm:pt>
    <dgm:pt modelId="{1259ABE4-519D-4CEE-87CF-058936C377CE}" type="sibTrans" cxnId="{D7944DF1-E2A4-44BC-8DD4-3A86A463AE82}">
      <dgm:prSet/>
      <dgm:spPr/>
      <dgm:t>
        <a:bodyPr/>
        <a:lstStyle/>
        <a:p>
          <a:endParaRPr lang="ru-RU"/>
        </a:p>
      </dgm:t>
    </dgm:pt>
    <dgm:pt modelId="{CE1000F2-B565-4E60-A909-A98D128AA3C3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az-Latn-AZ" sz="24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Təminat</a:t>
          </a:r>
          <a:endParaRPr lang="ru-RU" sz="2400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2BCDD71-5F70-4CC4-9B23-F2F50A8E7AED}" type="parTrans" cxnId="{4B8FC3B7-4DF8-48D6-9619-51961BC388D2}">
      <dgm:prSet/>
      <dgm:spPr/>
      <dgm:t>
        <a:bodyPr/>
        <a:lstStyle/>
        <a:p>
          <a:endParaRPr lang="ru-RU"/>
        </a:p>
      </dgm:t>
    </dgm:pt>
    <dgm:pt modelId="{20961360-D0F4-4B24-A893-F7DC727DB7B3}" type="sibTrans" cxnId="{4B8FC3B7-4DF8-48D6-9619-51961BC388D2}">
      <dgm:prSet/>
      <dgm:spPr/>
      <dgm:t>
        <a:bodyPr/>
        <a:lstStyle/>
        <a:p>
          <a:endParaRPr lang="ru-RU"/>
        </a:p>
      </dgm:t>
    </dgm:pt>
    <dgm:pt modelId="{B4AC8190-2AE4-4A42-9CC6-247F982BA728}">
      <dgm:prSet custT="1"/>
      <dgm:spPr/>
      <dgm:t>
        <a:bodyPr/>
        <a:lstStyle/>
        <a:p>
          <a:pPr rtl="0"/>
          <a:r>
            <a:rPr lang="az-Latn-AZ" sz="2000" i="1" smtClean="0">
              <a:latin typeface="Times New Roman" pitchFamily="18" charset="0"/>
              <a:cs typeface="Times New Roman" pitchFamily="18" charset="0"/>
            </a:rPr>
            <a:t>Avtomobillər</a:t>
          </a:r>
          <a:endParaRPr lang="ru-RU" sz="2000" i="1">
            <a:latin typeface="Times New Roman" pitchFamily="18" charset="0"/>
            <a:cs typeface="Times New Roman" pitchFamily="18" charset="0"/>
          </a:endParaRPr>
        </a:p>
      </dgm:t>
    </dgm:pt>
    <dgm:pt modelId="{C3C5D2A8-6008-4E7F-86AA-352F2EAD199A}" type="parTrans" cxnId="{4BD53CD5-0ACE-4071-8C0E-7F07CE721B0B}">
      <dgm:prSet/>
      <dgm:spPr/>
      <dgm:t>
        <a:bodyPr/>
        <a:lstStyle/>
        <a:p>
          <a:endParaRPr lang="ru-RU"/>
        </a:p>
      </dgm:t>
    </dgm:pt>
    <dgm:pt modelId="{2B435169-54EB-4E59-B262-4096A3176F02}" type="sibTrans" cxnId="{4BD53CD5-0ACE-4071-8C0E-7F07CE721B0B}">
      <dgm:prSet/>
      <dgm:spPr/>
      <dgm:t>
        <a:bodyPr/>
        <a:lstStyle/>
        <a:p>
          <a:endParaRPr lang="ru-RU"/>
        </a:p>
      </dgm:t>
    </dgm:pt>
    <dgm:pt modelId="{9CC171BC-3E0D-4D18-91B0-740ABC600CDE}">
      <dgm:prSet custT="1"/>
      <dgm:spPr/>
      <dgm:t>
        <a:bodyPr/>
        <a:lstStyle/>
        <a:p>
          <a:pPr rtl="0"/>
          <a:r>
            <a:rPr lang="az-Latn-AZ" sz="2000" i="1" smtClean="0">
              <a:latin typeface="Times New Roman" pitchFamily="18" charset="0"/>
              <a:cs typeface="Times New Roman" pitchFamily="18" charset="0"/>
            </a:rPr>
            <a:t>Elektronika</a:t>
          </a:r>
          <a:endParaRPr lang="ru-RU" sz="2000" i="1">
            <a:latin typeface="Times New Roman" pitchFamily="18" charset="0"/>
            <a:cs typeface="Times New Roman" pitchFamily="18" charset="0"/>
          </a:endParaRPr>
        </a:p>
      </dgm:t>
    </dgm:pt>
    <dgm:pt modelId="{1219033E-C587-4CA2-B996-1E29EC475C93}" type="parTrans" cxnId="{A565D4F0-60EF-4F1D-B285-745465418B20}">
      <dgm:prSet/>
      <dgm:spPr/>
      <dgm:t>
        <a:bodyPr/>
        <a:lstStyle/>
        <a:p>
          <a:endParaRPr lang="ru-RU"/>
        </a:p>
      </dgm:t>
    </dgm:pt>
    <dgm:pt modelId="{3AA7CB79-2D0C-49AB-84EF-0D3B4C066064}" type="sibTrans" cxnId="{A565D4F0-60EF-4F1D-B285-745465418B20}">
      <dgm:prSet/>
      <dgm:spPr/>
      <dgm:t>
        <a:bodyPr/>
        <a:lstStyle/>
        <a:p>
          <a:endParaRPr lang="ru-RU"/>
        </a:p>
      </dgm:t>
    </dgm:pt>
    <dgm:pt modelId="{7CE9BCA6-1DEC-4811-B767-1CEC1526FBB1}">
      <dgm:prSet custT="1"/>
      <dgm:spPr/>
      <dgm:t>
        <a:bodyPr/>
        <a:lstStyle/>
        <a:p>
          <a:pPr rtl="0"/>
          <a:r>
            <a:rPr lang="az-Latn-AZ" sz="2000" i="1" smtClean="0">
              <a:latin typeface="Times New Roman" pitchFamily="18" charset="0"/>
              <a:cs typeface="Times New Roman" pitchFamily="18" charset="0"/>
            </a:rPr>
            <a:t>Məişət cihazları</a:t>
          </a:r>
          <a:endParaRPr lang="ru-RU" sz="2000" i="1">
            <a:latin typeface="Times New Roman" pitchFamily="18" charset="0"/>
            <a:cs typeface="Times New Roman" pitchFamily="18" charset="0"/>
          </a:endParaRPr>
        </a:p>
      </dgm:t>
    </dgm:pt>
    <dgm:pt modelId="{77198CC8-6969-4139-A886-3485ACFA2C3C}" type="parTrans" cxnId="{098508C0-15C8-432F-9358-FB818759FCE0}">
      <dgm:prSet/>
      <dgm:spPr/>
      <dgm:t>
        <a:bodyPr/>
        <a:lstStyle/>
        <a:p>
          <a:endParaRPr lang="ru-RU"/>
        </a:p>
      </dgm:t>
    </dgm:pt>
    <dgm:pt modelId="{B0DF90B1-056B-49A0-9ECD-001ACF15DBA0}" type="sibTrans" cxnId="{098508C0-15C8-432F-9358-FB818759FCE0}">
      <dgm:prSet/>
      <dgm:spPr/>
      <dgm:t>
        <a:bodyPr/>
        <a:lstStyle/>
        <a:p>
          <a:endParaRPr lang="ru-RU"/>
        </a:p>
      </dgm:t>
    </dgm:pt>
    <dgm:pt modelId="{37138160-3850-46FE-A19E-A204ED9CA9F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az-Latn-AZ" sz="24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Təmir</a:t>
          </a:r>
          <a:endParaRPr lang="ru-RU" sz="2400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DA797FA-8398-4B77-9CD5-156934E702C1}" type="parTrans" cxnId="{B410C1BC-CA1D-44BF-A9C2-05F5D6729711}">
      <dgm:prSet/>
      <dgm:spPr/>
      <dgm:t>
        <a:bodyPr/>
        <a:lstStyle/>
        <a:p>
          <a:endParaRPr lang="ru-RU"/>
        </a:p>
      </dgm:t>
    </dgm:pt>
    <dgm:pt modelId="{ECB02321-FD90-4203-BBB7-9BADAEC0F3E6}" type="sibTrans" cxnId="{B410C1BC-CA1D-44BF-A9C2-05F5D6729711}">
      <dgm:prSet/>
      <dgm:spPr/>
      <dgm:t>
        <a:bodyPr/>
        <a:lstStyle/>
        <a:p>
          <a:endParaRPr lang="ru-RU"/>
        </a:p>
      </dgm:t>
    </dgm:pt>
    <dgm:pt modelId="{6C0EABA2-0E60-4689-B404-7A0194A3FE7C}">
      <dgm:prSet custT="1"/>
      <dgm:spPr/>
      <dgm:t>
        <a:bodyPr/>
        <a:lstStyle/>
        <a:p>
          <a:pPr rtl="0"/>
          <a:r>
            <a:rPr lang="az-Latn-AZ" sz="2000" i="1" dirty="0" smtClean="0">
              <a:latin typeface="Times New Roman" pitchFamily="18" charset="0"/>
              <a:cs typeface="Times New Roman" pitchFamily="18" charset="0"/>
            </a:rPr>
            <a:t>Təminatsonrakı təmir</a:t>
          </a:r>
          <a:endParaRPr lang="ru-RU" sz="2000" i="1" dirty="0">
            <a:latin typeface="Times New Roman" pitchFamily="18" charset="0"/>
            <a:cs typeface="Times New Roman" pitchFamily="18" charset="0"/>
          </a:endParaRPr>
        </a:p>
      </dgm:t>
    </dgm:pt>
    <dgm:pt modelId="{ED59AC1A-671B-4F51-9605-1EC307E2A018}" type="parTrans" cxnId="{72380037-ECE2-443B-AFEF-2DC298B7958F}">
      <dgm:prSet/>
      <dgm:spPr/>
      <dgm:t>
        <a:bodyPr/>
        <a:lstStyle/>
        <a:p>
          <a:endParaRPr lang="ru-RU"/>
        </a:p>
      </dgm:t>
    </dgm:pt>
    <dgm:pt modelId="{939B2CF0-E10B-420D-B71E-EB1BDC6162BD}" type="sibTrans" cxnId="{72380037-ECE2-443B-AFEF-2DC298B7958F}">
      <dgm:prSet/>
      <dgm:spPr/>
      <dgm:t>
        <a:bodyPr/>
        <a:lstStyle/>
        <a:p>
          <a:endParaRPr lang="ru-RU"/>
        </a:p>
      </dgm:t>
    </dgm:pt>
    <dgm:pt modelId="{03A8E6D5-232D-4B11-8C90-12583C7CF4D4}">
      <dgm:prSet custT="1"/>
      <dgm:spPr/>
      <dgm:t>
        <a:bodyPr/>
        <a:lstStyle/>
        <a:p>
          <a:pPr rtl="0"/>
          <a:r>
            <a:rPr lang="az-Latn-AZ" sz="2000" i="1" dirty="0" smtClean="0">
              <a:latin typeface="Times New Roman" pitchFamily="18" charset="0"/>
              <a:cs typeface="Times New Roman" pitchFamily="18" charset="0"/>
            </a:rPr>
            <a:t>Təminatdankənar təmir</a:t>
          </a:r>
          <a:endParaRPr lang="ru-RU" sz="2000" i="1" dirty="0">
            <a:latin typeface="Times New Roman" pitchFamily="18" charset="0"/>
            <a:cs typeface="Times New Roman" pitchFamily="18" charset="0"/>
          </a:endParaRPr>
        </a:p>
      </dgm:t>
    </dgm:pt>
    <dgm:pt modelId="{00040FEF-1B2C-4553-AEA7-73DBA9E5569B}" type="parTrans" cxnId="{6FC14367-01A2-452E-9891-B8F2D23DA0F4}">
      <dgm:prSet/>
      <dgm:spPr/>
      <dgm:t>
        <a:bodyPr/>
        <a:lstStyle/>
        <a:p>
          <a:endParaRPr lang="ru-RU"/>
        </a:p>
      </dgm:t>
    </dgm:pt>
    <dgm:pt modelId="{D5322E4A-3F03-43F8-8DC9-89A9E98C6B71}" type="sibTrans" cxnId="{6FC14367-01A2-452E-9891-B8F2D23DA0F4}">
      <dgm:prSet/>
      <dgm:spPr/>
      <dgm:t>
        <a:bodyPr/>
        <a:lstStyle/>
        <a:p>
          <a:endParaRPr lang="ru-RU"/>
        </a:p>
      </dgm:t>
    </dgm:pt>
    <dgm:pt modelId="{B0EA3426-978A-4CE6-AAEC-0E5753C2D286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az-Latn-AZ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Profilaktika</a:t>
          </a:r>
          <a:endParaRPr lang="ru-RU" sz="2400" i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7808740-DC49-421B-91B6-A1F89F98CB54}" type="parTrans" cxnId="{051330AE-2E55-4903-8CA2-E487F70836BB}">
      <dgm:prSet/>
      <dgm:spPr/>
      <dgm:t>
        <a:bodyPr/>
        <a:lstStyle/>
        <a:p>
          <a:endParaRPr lang="ru-RU"/>
        </a:p>
      </dgm:t>
    </dgm:pt>
    <dgm:pt modelId="{D9B2504F-C670-48A1-8D2D-C88DA9A87E33}" type="sibTrans" cxnId="{051330AE-2E55-4903-8CA2-E487F70836BB}">
      <dgm:prSet/>
      <dgm:spPr/>
      <dgm:t>
        <a:bodyPr/>
        <a:lstStyle/>
        <a:p>
          <a:endParaRPr lang="ru-RU"/>
        </a:p>
      </dgm:t>
    </dgm:pt>
    <dgm:pt modelId="{272D5734-88F3-4A1E-96BB-B55C76752FC4}">
      <dgm:prSet custT="1"/>
      <dgm:spPr/>
      <dgm:t>
        <a:bodyPr/>
        <a:lstStyle/>
        <a:p>
          <a:pPr rtl="0"/>
          <a:r>
            <a:rPr lang="az-Latn-AZ" sz="2000" i="1" smtClean="0">
              <a:latin typeface="Times New Roman" pitchFamily="18" charset="0"/>
              <a:cs typeface="Times New Roman" pitchFamily="18" charset="0"/>
            </a:rPr>
            <a:t>Avtomobilin yağının dəyişdirilməsi</a:t>
          </a:r>
          <a:endParaRPr lang="ru-RU" sz="2000" i="1">
            <a:latin typeface="Times New Roman" pitchFamily="18" charset="0"/>
            <a:cs typeface="Times New Roman" pitchFamily="18" charset="0"/>
          </a:endParaRPr>
        </a:p>
      </dgm:t>
    </dgm:pt>
    <dgm:pt modelId="{72984915-F67D-415F-834A-C0DCAA9C8F83}" type="parTrans" cxnId="{698FCF52-BDD8-4910-95F2-4E4C27E63B1B}">
      <dgm:prSet/>
      <dgm:spPr/>
      <dgm:t>
        <a:bodyPr/>
        <a:lstStyle/>
        <a:p>
          <a:endParaRPr lang="ru-RU"/>
        </a:p>
      </dgm:t>
    </dgm:pt>
    <dgm:pt modelId="{B0641172-6821-4587-9ACB-ADA7D6A093E1}" type="sibTrans" cxnId="{698FCF52-BDD8-4910-95F2-4E4C27E63B1B}">
      <dgm:prSet/>
      <dgm:spPr/>
      <dgm:t>
        <a:bodyPr/>
        <a:lstStyle/>
        <a:p>
          <a:endParaRPr lang="ru-RU"/>
        </a:p>
      </dgm:t>
    </dgm:pt>
    <dgm:pt modelId="{8C39A36D-0EF7-46CA-8B52-E7E22BC320B6}">
      <dgm:prSet custT="1"/>
      <dgm:spPr/>
      <dgm:t>
        <a:bodyPr/>
        <a:lstStyle/>
        <a:p>
          <a:pPr rtl="0"/>
          <a:r>
            <a:rPr lang="az-Latn-AZ" sz="2000" i="1" smtClean="0">
              <a:latin typeface="Times New Roman" pitchFamily="18" charset="0"/>
              <a:cs typeface="Times New Roman" pitchFamily="18" charset="0"/>
            </a:rPr>
            <a:t>İstehsalın avtomatlaşdırılması sistemi</a:t>
          </a:r>
          <a:endParaRPr lang="ru-RU" sz="2000" i="1">
            <a:latin typeface="Times New Roman" pitchFamily="18" charset="0"/>
            <a:cs typeface="Times New Roman" pitchFamily="18" charset="0"/>
          </a:endParaRPr>
        </a:p>
      </dgm:t>
    </dgm:pt>
    <dgm:pt modelId="{C6DC4BAC-D648-4014-B314-09BEAF6D4165}" type="parTrans" cxnId="{BE97FFA0-A6D0-40A9-9783-67722255826C}">
      <dgm:prSet/>
      <dgm:spPr/>
      <dgm:t>
        <a:bodyPr/>
        <a:lstStyle/>
        <a:p>
          <a:endParaRPr lang="ru-RU"/>
        </a:p>
      </dgm:t>
    </dgm:pt>
    <dgm:pt modelId="{DD1035B7-CBE7-4F41-80BB-3A82D6C1D9E1}" type="sibTrans" cxnId="{BE97FFA0-A6D0-40A9-9783-67722255826C}">
      <dgm:prSet/>
      <dgm:spPr/>
      <dgm:t>
        <a:bodyPr/>
        <a:lstStyle/>
        <a:p>
          <a:endParaRPr lang="ru-RU"/>
        </a:p>
      </dgm:t>
    </dgm:pt>
    <dgm:pt modelId="{89072078-4566-4DDC-B3CD-3C9E74E9A169}" type="pres">
      <dgm:prSet presAssocID="{62827FFC-73FE-44B6-98DE-5BF2A98527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63D9B8-8875-4A76-91CF-0F05F1822AB2}" type="pres">
      <dgm:prSet presAssocID="{DB463275-5750-4782-A6C2-848621522729}" presName="parentText" presStyleLbl="node1" presStyleIdx="0" presStyleCnt="4" custLinFactNeighborY="-147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D6F2EA-58A1-4247-BC9C-B87AB7F0A904}" type="pres">
      <dgm:prSet presAssocID="{1259ABE4-519D-4CEE-87CF-058936C377CE}" presName="spacer" presStyleCnt="0"/>
      <dgm:spPr/>
    </dgm:pt>
    <dgm:pt modelId="{E249AF10-58D2-4F12-A944-C81BCDCFDB90}" type="pres">
      <dgm:prSet presAssocID="{CE1000F2-B565-4E60-A909-A98D128AA3C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32B7D3-DB97-4B97-A3E4-D4BF693BD475}" type="pres">
      <dgm:prSet presAssocID="{CE1000F2-B565-4E60-A909-A98D128AA3C3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82F8CF-F360-402D-ADDD-3B826EE0B194}" type="pres">
      <dgm:prSet presAssocID="{37138160-3850-46FE-A19E-A204ED9CA9F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40601-46EC-42C4-B43E-0FCB94B8A8B9}" type="pres">
      <dgm:prSet presAssocID="{37138160-3850-46FE-A19E-A204ED9CA9F3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98BA04-C1CE-4464-9D71-B4F586FF96B8}" type="pres">
      <dgm:prSet presAssocID="{B0EA3426-978A-4CE6-AAEC-0E5753C2D28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D316DC-776F-4C99-B5E5-F5D167740007}" type="pres">
      <dgm:prSet presAssocID="{B0EA3426-978A-4CE6-AAEC-0E5753C2D286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D53CD5-0ACE-4071-8C0E-7F07CE721B0B}" srcId="{CE1000F2-B565-4E60-A909-A98D128AA3C3}" destId="{B4AC8190-2AE4-4A42-9CC6-247F982BA728}" srcOrd="0" destOrd="0" parTransId="{C3C5D2A8-6008-4E7F-86AA-352F2EAD199A}" sibTransId="{2B435169-54EB-4E59-B262-4096A3176F02}"/>
    <dgm:cxn modelId="{C89CBC40-A90C-40A9-8C48-8DB004EB8971}" type="presOf" srcId="{7CE9BCA6-1DEC-4811-B767-1CEC1526FBB1}" destId="{3532B7D3-DB97-4B97-A3E4-D4BF693BD475}" srcOrd="0" destOrd="2" presId="urn:microsoft.com/office/officeart/2005/8/layout/vList2"/>
    <dgm:cxn modelId="{698FCF52-BDD8-4910-95F2-4E4C27E63B1B}" srcId="{B0EA3426-978A-4CE6-AAEC-0E5753C2D286}" destId="{272D5734-88F3-4A1E-96BB-B55C76752FC4}" srcOrd="0" destOrd="0" parTransId="{72984915-F67D-415F-834A-C0DCAA9C8F83}" sibTransId="{B0641172-6821-4587-9ACB-ADA7D6A093E1}"/>
    <dgm:cxn modelId="{72380037-ECE2-443B-AFEF-2DC298B7958F}" srcId="{37138160-3850-46FE-A19E-A204ED9CA9F3}" destId="{6C0EABA2-0E60-4689-B404-7A0194A3FE7C}" srcOrd="0" destOrd="0" parTransId="{ED59AC1A-671B-4F51-9605-1EC307E2A018}" sibTransId="{939B2CF0-E10B-420D-B71E-EB1BDC6162BD}"/>
    <dgm:cxn modelId="{B410C1BC-CA1D-44BF-A9C2-05F5D6729711}" srcId="{62827FFC-73FE-44B6-98DE-5BF2A9852768}" destId="{37138160-3850-46FE-A19E-A204ED9CA9F3}" srcOrd="2" destOrd="0" parTransId="{9DA797FA-8398-4B77-9CD5-156934E702C1}" sibTransId="{ECB02321-FD90-4203-BBB7-9BADAEC0F3E6}"/>
    <dgm:cxn modelId="{A565D4F0-60EF-4F1D-B285-745465418B20}" srcId="{CE1000F2-B565-4E60-A909-A98D128AA3C3}" destId="{9CC171BC-3E0D-4D18-91B0-740ABC600CDE}" srcOrd="1" destOrd="0" parTransId="{1219033E-C587-4CA2-B996-1E29EC475C93}" sibTransId="{3AA7CB79-2D0C-49AB-84EF-0D3B4C066064}"/>
    <dgm:cxn modelId="{8F37BA9A-E473-47AB-919A-C9A8A5A9D7D5}" type="presOf" srcId="{DB463275-5750-4782-A6C2-848621522729}" destId="{DE63D9B8-8875-4A76-91CF-0F05F1822AB2}" srcOrd="0" destOrd="0" presId="urn:microsoft.com/office/officeart/2005/8/layout/vList2"/>
    <dgm:cxn modelId="{E1388003-796A-4022-85AE-7E05CF2C12A7}" type="presOf" srcId="{8C39A36D-0EF7-46CA-8B52-E7E22BC320B6}" destId="{05D316DC-776F-4C99-B5E5-F5D167740007}" srcOrd="0" destOrd="1" presId="urn:microsoft.com/office/officeart/2005/8/layout/vList2"/>
    <dgm:cxn modelId="{13506562-5891-444E-8B66-92C50ACB181D}" type="presOf" srcId="{6C0EABA2-0E60-4689-B404-7A0194A3FE7C}" destId="{D1240601-46EC-42C4-B43E-0FCB94B8A8B9}" srcOrd="0" destOrd="0" presId="urn:microsoft.com/office/officeart/2005/8/layout/vList2"/>
    <dgm:cxn modelId="{4B8FC3B7-4DF8-48D6-9619-51961BC388D2}" srcId="{62827FFC-73FE-44B6-98DE-5BF2A9852768}" destId="{CE1000F2-B565-4E60-A909-A98D128AA3C3}" srcOrd="1" destOrd="0" parTransId="{C2BCDD71-5F70-4CC4-9B23-F2F50A8E7AED}" sibTransId="{20961360-D0F4-4B24-A893-F7DC727DB7B3}"/>
    <dgm:cxn modelId="{BE97FFA0-A6D0-40A9-9783-67722255826C}" srcId="{B0EA3426-978A-4CE6-AAEC-0E5753C2D286}" destId="{8C39A36D-0EF7-46CA-8B52-E7E22BC320B6}" srcOrd="1" destOrd="0" parTransId="{C6DC4BAC-D648-4014-B314-09BEAF6D4165}" sibTransId="{DD1035B7-CBE7-4F41-80BB-3A82D6C1D9E1}"/>
    <dgm:cxn modelId="{BC25CDC8-C01E-484F-B70D-E275FD2675DC}" type="presOf" srcId="{62827FFC-73FE-44B6-98DE-5BF2A9852768}" destId="{89072078-4566-4DDC-B3CD-3C9E74E9A169}" srcOrd="0" destOrd="0" presId="urn:microsoft.com/office/officeart/2005/8/layout/vList2"/>
    <dgm:cxn modelId="{6FC14367-01A2-452E-9891-B8F2D23DA0F4}" srcId="{37138160-3850-46FE-A19E-A204ED9CA9F3}" destId="{03A8E6D5-232D-4B11-8C90-12583C7CF4D4}" srcOrd="1" destOrd="0" parTransId="{00040FEF-1B2C-4553-AEA7-73DBA9E5569B}" sibTransId="{D5322E4A-3F03-43F8-8DC9-89A9E98C6B71}"/>
    <dgm:cxn modelId="{051330AE-2E55-4903-8CA2-E487F70836BB}" srcId="{62827FFC-73FE-44B6-98DE-5BF2A9852768}" destId="{B0EA3426-978A-4CE6-AAEC-0E5753C2D286}" srcOrd="3" destOrd="0" parTransId="{F7808740-DC49-421B-91B6-A1F89F98CB54}" sibTransId="{D9B2504F-C670-48A1-8D2D-C88DA9A87E33}"/>
    <dgm:cxn modelId="{E840D0C8-E08E-45F6-A554-7DAF7ED2BBFA}" type="presOf" srcId="{B4AC8190-2AE4-4A42-9CC6-247F982BA728}" destId="{3532B7D3-DB97-4B97-A3E4-D4BF693BD475}" srcOrd="0" destOrd="0" presId="urn:microsoft.com/office/officeart/2005/8/layout/vList2"/>
    <dgm:cxn modelId="{098508C0-15C8-432F-9358-FB818759FCE0}" srcId="{CE1000F2-B565-4E60-A909-A98D128AA3C3}" destId="{7CE9BCA6-1DEC-4811-B767-1CEC1526FBB1}" srcOrd="2" destOrd="0" parTransId="{77198CC8-6969-4139-A886-3485ACFA2C3C}" sibTransId="{B0DF90B1-056B-49A0-9ECD-001ACF15DBA0}"/>
    <dgm:cxn modelId="{D7944DF1-E2A4-44BC-8DD4-3A86A463AE82}" srcId="{62827FFC-73FE-44B6-98DE-5BF2A9852768}" destId="{DB463275-5750-4782-A6C2-848621522729}" srcOrd="0" destOrd="0" parTransId="{FE8D7318-B7D8-4165-9353-DA55475FA293}" sibTransId="{1259ABE4-519D-4CEE-87CF-058936C377CE}"/>
    <dgm:cxn modelId="{E6053AA4-BEB7-4E28-A6D9-4AE9FAA4BC8E}" type="presOf" srcId="{03A8E6D5-232D-4B11-8C90-12583C7CF4D4}" destId="{D1240601-46EC-42C4-B43E-0FCB94B8A8B9}" srcOrd="0" destOrd="1" presId="urn:microsoft.com/office/officeart/2005/8/layout/vList2"/>
    <dgm:cxn modelId="{93EE6577-1761-48D8-8231-23FBB0367D52}" type="presOf" srcId="{B0EA3426-978A-4CE6-AAEC-0E5753C2D286}" destId="{2498BA04-C1CE-4464-9D71-B4F586FF96B8}" srcOrd="0" destOrd="0" presId="urn:microsoft.com/office/officeart/2005/8/layout/vList2"/>
    <dgm:cxn modelId="{5D558390-C760-4B92-96B1-6BAE04C526F1}" type="presOf" srcId="{37138160-3850-46FE-A19E-A204ED9CA9F3}" destId="{6582F8CF-F360-402D-ADDD-3B826EE0B194}" srcOrd="0" destOrd="0" presId="urn:microsoft.com/office/officeart/2005/8/layout/vList2"/>
    <dgm:cxn modelId="{6EEC37FF-AEC8-4E3E-AF27-6B7040B2A914}" type="presOf" srcId="{CE1000F2-B565-4E60-A909-A98D128AA3C3}" destId="{E249AF10-58D2-4F12-A944-C81BCDCFDB90}" srcOrd="0" destOrd="0" presId="urn:microsoft.com/office/officeart/2005/8/layout/vList2"/>
    <dgm:cxn modelId="{33486693-42BB-4B88-B5FA-6094F136C039}" type="presOf" srcId="{9CC171BC-3E0D-4D18-91B0-740ABC600CDE}" destId="{3532B7D3-DB97-4B97-A3E4-D4BF693BD475}" srcOrd="0" destOrd="1" presId="urn:microsoft.com/office/officeart/2005/8/layout/vList2"/>
    <dgm:cxn modelId="{DD22F662-2CF4-436F-A521-B870A2FC267D}" type="presOf" srcId="{272D5734-88F3-4A1E-96BB-B55C76752FC4}" destId="{05D316DC-776F-4C99-B5E5-F5D167740007}" srcOrd="0" destOrd="0" presId="urn:microsoft.com/office/officeart/2005/8/layout/vList2"/>
    <dgm:cxn modelId="{5904ACCD-80CB-4F11-BEC6-B4ED7475E350}" type="presParOf" srcId="{89072078-4566-4DDC-B3CD-3C9E74E9A169}" destId="{DE63D9B8-8875-4A76-91CF-0F05F1822AB2}" srcOrd="0" destOrd="0" presId="urn:microsoft.com/office/officeart/2005/8/layout/vList2"/>
    <dgm:cxn modelId="{EC130766-E581-4756-B845-F6FFB6E3FD07}" type="presParOf" srcId="{89072078-4566-4DDC-B3CD-3C9E74E9A169}" destId="{80D6F2EA-58A1-4247-BC9C-B87AB7F0A904}" srcOrd="1" destOrd="0" presId="urn:microsoft.com/office/officeart/2005/8/layout/vList2"/>
    <dgm:cxn modelId="{7695E409-4CA3-4BAF-A0D8-76C4323C5EC3}" type="presParOf" srcId="{89072078-4566-4DDC-B3CD-3C9E74E9A169}" destId="{E249AF10-58D2-4F12-A944-C81BCDCFDB90}" srcOrd="2" destOrd="0" presId="urn:microsoft.com/office/officeart/2005/8/layout/vList2"/>
    <dgm:cxn modelId="{79F11B4E-C27B-43D6-8303-2181A2DDD6CB}" type="presParOf" srcId="{89072078-4566-4DDC-B3CD-3C9E74E9A169}" destId="{3532B7D3-DB97-4B97-A3E4-D4BF693BD475}" srcOrd="3" destOrd="0" presId="urn:microsoft.com/office/officeart/2005/8/layout/vList2"/>
    <dgm:cxn modelId="{D33504DA-BBF5-4826-8E53-B9E73C97F182}" type="presParOf" srcId="{89072078-4566-4DDC-B3CD-3C9E74E9A169}" destId="{6582F8CF-F360-402D-ADDD-3B826EE0B194}" srcOrd="4" destOrd="0" presId="urn:microsoft.com/office/officeart/2005/8/layout/vList2"/>
    <dgm:cxn modelId="{E09831C3-C5DB-4C7A-BF2D-64CA5D70A057}" type="presParOf" srcId="{89072078-4566-4DDC-B3CD-3C9E74E9A169}" destId="{D1240601-46EC-42C4-B43E-0FCB94B8A8B9}" srcOrd="5" destOrd="0" presId="urn:microsoft.com/office/officeart/2005/8/layout/vList2"/>
    <dgm:cxn modelId="{768C9984-FE43-40E8-B15B-C1D76711068A}" type="presParOf" srcId="{89072078-4566-4DDC-B3CD-3C9E74E9A169}" destId="{2498BA04-C1CE-4464-9D71-B4F586FF96B8}" srcOrd="6" destOrd="0" presId="urn:microsoft.com/office/officeart/2005/8/layout/vList2"/>
    <dgm:cxn modelId="{188A51FA-EE9E-49B2-9521-16E694E43BD0}" type="presParOf" srcId="{89072078-4566-4DDC-B3CD-3C9E74E9A169}" destId="{05D316DC-776F-4C99-B5E5-F5D167740007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FB5921-F8CF-48E6-B4C9-10B41FB9A6D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E0209C4-662E-43E4-8CC5-2E9E4D350DCD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az-Latn-AZ" i="1" dirty="0" smtClean="0">
              <a:latin typeface="Times New Roman" pitchFamily="18" charset="0"/>
              <a:cs typeface="Times New Roman" pitchFamily="18" charset="0"/>
            </a:rPr>
            <a:t>Avadanlıqdan istifadə etməklə göstərilən xidmətlər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DC1324B-CBCA-4748-A571-2B0229189FBE}" type="parTrans" cxnId="{D850E997-64E6-48FF-9602-3D09D75BE76D}">
      <dgm:prSet/>
      <dgm:spPr/>
      <dgm:t>
        <a:bodyPr/>
        <a:lstStyle/>
        <a:p>
          <a:endParaRPr lang="ru-RU"/>
        </a:p>
      </dgm:t>
    </dgm:pt>
    <dgm:pt modelId="{107C32A5-95E5-4C44-B0AE-185465DD98B4}" type="sibTrans" cxnId="{D850E997-64E6-48FF-9602-3D09D75BE76D}">
      <dgm:prSet/>
      <dgm:spPr/>
      <dgm:t>
        <a:bodyPr/>
        <a:lstStyle/>
        <a:p>
          <a:endParaRPr lang="ru-RU"/>
        </a:p>
      </dgm:t>
    </dgm:pt>
    <dgm:pt modelId="{098EAC97-AE73-4E25-A9C6-0870C13D1EF9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az-Latn-AZ" i="1" dirty="0" smtClean="0">
              <a:latin typeface="Times New Roman" pitchFamily="18" charset="0"/>
              <a:cs typeface="Times New Roman" pitchFamily="18" charset="0"/>
            </a:rPr>
            <a:t>Avtomatlaşdırılmış xidmətlər: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31E6B57-CE70-4AA5-A6B0-900C6DB895E6}" type="parTrans" cxnId="{6974D298-CD68-4BC4-9564-824AB219A8F6}">
      <dgm:prSet/>
      <dgm:spPr/>
      <dgm:t>
        <a:bodyPr/>
        <a:lstStyle/>
        <a:p>
          <a:endParaRPr lang="ru-RU"/>
        </a:p>
      </dgm:t>
    </dgm:pt>
    <dgm:pt modelId="{E1BE3279-B767-4EC9-A5E7-E4AD0EBE4D07}" type="sibTrans" cxnId="{6974D298-CD68-4BC4-9564-824AB219A8F6}">
      <dgm:prSet/>
      <dgm:spPr/>
      <dgm:t>
        <a:bodyPr/>
        <a:lstStyle/>
        <a:p>
          <a:endParaRPr lang="ru-RU"/>
        </a:p>
      </dgm:t>
    </dgm:pt>
    <dgm:pt modelId="{9406D6EB-55F9-4F07-9CA6-59855590796F}">
      <dgm:prSet/>
      <dgm:spPr/>
      <dgm:t>
        <a:bodyPr/>
        <a:lstStyle/>
        <a:p>
          <a:pPr rtl="0"/>
          <a:r>
            <a:rPr lang="az-Latn-AZ" i="1" smtClean="0">
              <a:latin typeface="Times New Roman" pitchFamily="18" charset="0"/>
              <a:cs typeface="Times New Roman" pitchFamily="18" charset="0"/>
            </a:rPr>
            <a:t>Ticarət avtomatları;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A7D93-3F9C-45D1-AB3F-13798CE3FC51}" type="parTrans" cxnId="{B97E7B0E-8878-4DF4-A3E1-65F7AC5752CB}">
      <dgm:prSet/>
      <dgm:spPr/>
      <dgm:t>
        <a:bodyPr/>
        <a:lstStyle/>
        <a:p>
          <a:endParaRPr lang="ru-RU"/>
        </a:p>
      </dgm:t>
    </dgm:pt>
    <dgm:pt modelId="{7F9AD9F0-9A86-4E5A-A2A4-D323CC674E4C}" type="sibTrans" cxnId="{B97E7B0E-8878-4DF4-A3E1-65F7AC5752CB}">
      <dgm:prSet/>
      <dgm:spPr/>
      <dgm:t>
        <a:bodyPr/>
        <a:lstStyle/>
        <a:p>
          <a:endParaRPr lang="ru-RU"/>
        </a:p>
      </dgm:t>
    </dgm:pt>
    <dgm:pt modelId="{1AD68897-8872-416F-A656-EADC98CC5C62}">
      <dgm:prSet/>
      <dgm:spPr/>
      <dgm:t>
        <a:bodyPr/>
        <a:lstStyle/>
        <a:p>
          <a:pPr rtl="0"/>
          <a:r>
            <a:rPr lang="az-Latn-AZ" i="1" smtClean="0">
              <a:latin typeface="Times New Roman" pitchFamily="18" charset="0"/>
              <a:cs typeface="Times New Roman" pitchFamily="18" charset="0"/>
            </a:rPr>
            <a:t>Avtomobillərin yuyulması.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ED7E0CE-A6BE-462D-9A06-D2120C29E6C4}" type="parTrans" cxnId="{933D8496-ACC9-43EC-8CFA-015E40E881BD}">
      <dgm:prSet/>
      <dgm:spPr/>
      <dgm:t>
        <a:bodyPr/>
        <a:lstStyle/>
        <a:p>
          <a:endParaRPr lang="ru-RU"/>
        </a:p>
      </dgm:t>
    </dgm:pt>
    <dgm:pt modelId="{1C4955F4-3755-4694-BDF5-AEBF3B950C82}" type="sibTrans" cxnId="{933D8496-ACC9-43EC-8CFA-015E40E881BD}">
      <dgm:prSet/>
      <dgm:spPr/>
      <dgm:t>
        <a:bodyPr/>
        <a:lstStyle/>
        <a:p>
          <a:endParaRPr lang="ru-RU"/>
        </a:p>
      </dgm:t>
    </dgm:pt>
    <dgm:pt modelId="{1B47B0FE-B999-4E29-9B42-EA4528C64D60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az-Latn-AZ" i="1" dirty="0" smtClean="0">
              <a:latin typeface="Times New Roman" pitchFamily="18" charset="0"/>
              <a:cs typeface="Times New Roman" pitchFamily="18" charset="0"/>
            </a:rPr>
            <a:t>İxtisaslaşmamış əmək: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FB3C297-A52A-42DA-808E-2077C964D142}" type="parTrans" cxnId="{A46CCA26-7164-4B38-BAD0-DBC46D6AF1FE}">
      <dgm:prSet/>
      <dgm:spPr/>
      <dgm:t>
        <a:bodyPr/>
        <a:lstStyle/>
        <a:p>
          <a:endParaRPr lang="ru-RU"/>
        </a:p>
      </dgm:t>
    </dgm:pt>
    <dgm:pt modelId="{C1121721-2A30-4384-BAA2-14BC47CFDBA1}" type="sibTrans" cxnId="{A46CCA26-7164-4B38-BAD0-DBC46D6AF1FE}">
      <dgm:prSet/>
      <dgm:spPr/>
      <dgm:t>
        <a:bodyPr/>
        <a:lstStyle/>
        <a:p>
          <a:endParaRPr lang="ru-RU"/>
        </a:p>
      </dgm:t>
    </dgm:pt>
    <dgm:pt modelId="{8AA9FEEF-3FEF-4803-8167-82AD8A4208E7}">
      <dgm:prSet/>
      <dgm:spPr/>
      <dgm:t>
        <a:bodyPr/>
        <a:lstStyle/>
        <a:p>
          <a:pPr rtl="0"/>
          <a:r>
            <a:rPr lang="az-Latn-AZ" i="1" smtClean="0">
              <a:latin typeface="Times New Roman" pitchFamily="18" charset="0"/>
              <a:cs typeface="Times New Roman" pitchFamily="18" charset="0"/>
            </a:rPr>
            <a:t>Çəmənliklərin biçilməsi;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5718C73-44F9-4137-81DD-A4CA45F1D8A5}" type="parTrans" cxnId="{1190BA60-7262-4215-BEB4-CBFBDC136DF8}">
      <dgm:prSet/>
      <dgm:spPr/>
      <dgm:t>
        <a:bodyPr/>
        <a:lstStyle/>
        <a:p>
          <a:endParaRPr lang="ru-RU"/>
        </a:p>
      </dgm:t>
    </dgm:pt>
    <dgm:pt modelId="{ED62936E-1AA6-465B-B48A-5955DD69D540}" type="sibTrans" cxnId="{1190BA60-7262-4215-BEB4-CBFBDC136DF8}">
      <dgm:prSet/>
      <dgm:spPr/>
      <dgm:t>
        <a:bodyPr/>
        <a:lstStyle/>
        <a:p>
          <a:endParaRPr lang="ru-RU"/>
        </a:p>
      </dgm:t>
    </dgm:pt>
    <dgm:pt modelId="{0C672E49-ED7A-4A31-B2C8-47D22D91811B}">
      <dgm:prSet/>
      <dgm:spPr/>
      <dgm:t>
        <a:bodyPr/>
        <a:lstStyle/>
        <a:p>
          <a:pPr rtl="0"/>
          <a:r>
            <a:rPr lang="az-Latn-AZ" i="1" smtClean="0">
              <a:latin typeface="Times New Roman" pitchFamily="18" charset="0"/>
              <a:cs typeface="Times New Roman" pitchFamily="18" charset="0"/>
            </a:rPr>
            <a:t>Kimyəvi təmizləmə;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23CB333-EE98-457C-BEF0-FA3F39A868A4}" type="parTrans" cxnId="{AD3AE83F-7B8D-49E5-B433-4AA808E30985}">
      <dgm:prSet/>
      <dgm:spPr/>
      <dgm:t>
        <a:bodyPr/>
        <a:lstStyle/>
        <a:p>
          <a:endParaRPr lang="ru-RU"/>
        </a:p>
      </dgm:t>
    </dgm:pt>
    <dgm:pt modelId="{90BAAEB5-156F-4D2C-B2CE-2AF434AE5737}" type="sibTrans" cxnId="{AD3AE83F-7B8D-49E5-B433-4AA808E30985}">
      <dgm:prSet/>
      <dgm:spPr/>
      <dgm:t>
        <a:bodyPr/>
        <a:lstStyle/>
        <a:p>
          <a:endParaRPr lang="ru-RU"/>
        </a:p>
      </dgm:t>
    </dgm:pt>
    <dgm:pt modelId="{BEB23FEE-0CF4-4D0B-B079-D356AEC1F201}">
      <dgm:prSet/>
      <dgm:spPr/>
      <dgm:t>
        <a:bodyPr/>
        <a:lstStyle/>
        <a:p>
          <a:pPr rtl="0"/>
          <a:r>
            <a:rPr lang="az-Latn-AZ" i="1" smtClean="0">
              <a:latin typeface="Times New Roman" pitchFamily="18" charset="0"/>
              <a:cs typeface="Times New Roman" pitchFamily="18" charset="0"/>
            </a:rPr>
            <a:t>Taksi xidməti.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E0B7479-9141-4DF0-9A70-9FE584A14B7E}" type="parTrans" cxnId="{0FC11F3F-EEF1-428E-BC05-6BEE7BB79953}">
      <dgm:prSet/>
      <dgm:spPr/>
      <dgm:t>
        <a:bodyPr/>
        <a:lstStyle/>
        <a:p>
          <a:endParaRPr lang="ru-RU"/>
        </a:p>
      </dgm:t>
    </dgm:pt>
    <dgm:pt modelId="{4134AFBE-2B59-49D5-875B-090DBAE93437}" type="sibTrans" cxnId="{0FC11F3F-EEF1-428E-BC05-6BEE7BB79953}">
      <dgm:prSet/>
      <dgm:spPr/>
      <dgm:t>
        <a:bodyPr/>
        <a:lstStyle/>
        <a:p>
          <a:endParaRPr lang="ru-RU"/>
        </a:p>
      </dgm:t>
    </dgm:pt>
    <dgm:pt modelId="{1F6D8B9A-3635-4997-8D6F-A22F4378FB45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az-Latn-AZ" i="1" smtClean="0">
              <a:latin typeface="Times New Roman" pitchFamily="18" charset="0"/>
              <a:cs typeface="Times New Roman" pitchFamily="18" charset="0"/>
            </a:rPr>
            <a:t>İxtisaslaşmış əmək: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385C518-82AE-4741-A433-A23F0A4558FB}" type="parTrans" cxnId="{39DCA672-5786-48C0-99F7-AEECC3579124}">
      <dgm:prSet/>
      <dgm:spPr/>
      <dgm:t>
        <a:bodyPr/>
        <a:lstStyle/>
        <a:p>
          <a:endParaRPr lang="ru-RU"/>
        </a:p>
      </dgm:t>
    </dgm:pt>
    <dgm:pt modelId="{289E0FE7-3ACE-4BEB-83E0-C3CDE4FCF8FF}" type="sibTrans" cxnId="{39DCA672-5786-48C0-99F7-AEECC3579124}">
      <dgm:prSet/>
      <dgm:spPr/>
      <dgm:t>
        <a:bodyPr/>
        <a:lstStyle/>
        <a:p>
          <a:endParaRPr lang="ru-RU"/>
        </a:p>
      </dgm:t>
    </dgm:pt>
    <dgm:pt modelId="{D5DA7AEA-A875-4D7E-895C-2587F6401FA3}">
      <dgm:prSet/>
      <dgm:spPr/>
      <dgm:t>
        <a:bodyPr/>
        <a:lstStyle/>
        <a:p>
          <a:pPr rtl="0"/>
          <a:r>
            <a:rPr lang="az-Latn-AZ" i="1" smtClean="0">
              <a:latin typeface="Times New Roman" pitchFamily="18" charset="0"/>
              <a:cs typeface="Times New Roman" pitchFamily="18" charset="0"/>
            </a:rPr>
            <a:t>Aviaxətlər;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C63FC5D-0A46-4C13-BDCF-DD2DD5FC8B24}" type="parTrans" cxnId="{622D0C95-F630-48BF-87FC-AC1426C272AB}">
      <dgm:prSet/>
      <dgm:spPr/>
      <dgm:t>
        <a:bodyPr/>
        <a:lstStyle/>
        <a:p>
          <a:endParaRPr lang="ru-RU"/>
        </a:p>
      </dgm:t>
    </dgm:pt>
    <dgm:pt modelId="{C288EF52-126D-4C96-9487-39D3D8C25E01}" type="sibTrans" cxnId="{622D0C95-F630-48BF-87FC-AC1426C272AB}">
      <dgm:prSet/>
      <dgm:spPr/>
      <dgm:t>
        <a:bodyPr/>
        <a:lstStyle/>
        <a:p>
          <a:endParaRPr lang="ru-RU"/>
        </a:p>
      </dgm:t>
    </dgm:pt>
    <dgm:pt modelId="{839E960A-CC40-4C2E-9C23-CE46415544CB}">
      <dgm:prSet/>
      <dgm:spPr/>
      <dgm:t>
        <a:bodyPr/>
        <a:lstStyle/>
        <a:p>
          <a:pPr rtl="0"/>
          <a:r>
            <a:rPr lang="az-Latn-AZ" i="1" smtClean="0">
              <a:latin typeface="Times New Roman" pitchFamily="18" charset="0"/>
              <a:cs typeface="Times New Roman" pitchFamily="18" charset="0"/>
            </a:rPr>
            <a:t>Kompüter operatorları;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B8D86F5-AB3F-4B7B-B83A-00642FBE19A6}" type="parTrans" cxnId="{D7F2C939-899D-4B94-BD71-43C342CECCD4}">
      <dgm:prSet/>
      <dgm:spPr/>
      <dgm:t>
        <a:bodyPr/>
        <a:lstStyle/>
        <a:p>
          <a:endParaRPr lang="ru-RU"/>
        </a:p>
      </dgm:t>
    </dgm:pt>
    <dgm:pt modelId="{6396CBB1-DAB8-404C-93C8-9C2B7BE0DE95}" type="sibTrans" cxnId="{D7F2C939-899D-4B94-BD71-43C342CECCD4}">
      <dgm:prSet/>
      <dgm:spPr/>
      <dgm:t>
        <a:bodyPr/>
        <a:lstStyle/>
        <a:p>
          <a:endParaRPr lang="ru-RU"/>
        </a:p>
      </dgm:t>
    </dgm:pt>
    <dgm:pt modelId="{B958D675-1D67-4DA4-8D6F-6C590A2EE30B}">
      <dgm:prSet/>
      <dgm:spPr/>
      <dgm:t>
        <a:bodyPr/>
        <a:lstStyle/>
        <a:p>
          <a:pPr rtl="0"/>
          <a:r>
            <a:rPr lang="az-Latn-AZ" i="1" smtClean="0">
              <a:latin typeface="Times New Roman" pitchFamily="18" charset="0"/>
              <a:cs typeface="Times New Roman" pitchFamily="18" charset="0"/>
            </a:rPr>
            <a:t>Torpaq işləri.       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144B2D6-D176-4FD7-94B8-252191014EF0}" type="parTrans" cxnId="{8116D66D-08D4-4BC4-9378-092AC4AEA8EA}">
      <dgm:prSet/>
      <dgm:spPr/>
      <dgm:t>
        <a:bodyPr/>
        <a:lstStyle/>
        <a:p>
          <a:endParaRPr lang="ru-RU"/>
        </a:p>
      </dgm:t>
    </dgm:pt>
    <dgm:pt modelId="{BC24DF45-3B89-45F6-B1F6-894D141F54C3}" type="sibTrans" cxnId="{8116D66D-08D4-4BC4-9378-092AC4AEA8EA}">
      <dgm:prSet/>
      <dgm:spPr/>
      <dgm:t>
        <a:bodyPr/>
        <a:lstStyle/>
        <a:p>
          <a:endParaRPr lang="ru-RU"/>
        </a:p>
      </dgm:t>
    </dgm:pt>
    <dgm:pt modelId="{C5490B65-5F7D-42B0-A957-AFC22819B286}" type="pres">
      <dgm:prSet presAssocID="{F7FB5921-F8CF-48E6-B4C9-10B41FB9A6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ADC663-C17D-457F-8CE2-53E693D97438}" type="pres">
      <dgm:prSet presAssocID="{FE0209C4-662E-43E4-8CC5-2E9E4D350DC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80BBC1-0F41-43D9-BA56-15D98C6A5A88}" type="pres">
      <dgm:prSet presAssocID="{107C32A5-95E5-4C44-B0AE-185465DD98B4}" presName="spacer" presStyleCnt="0"/>
      <dgm:spPr/>
    </dgm:pt>
    <dgm:pt modelId="{5CEA09EA-E0E8-4C1A-B07A-AFF1FA350BEA}" type="pres">
      <dgm:prSet presAssocID="{098EAC97-AE73-4E25-A9C6-0870C13D1EF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87065C-1495-4E4D-91B9-66D4DE3E2390}" type="pres">
      <dgm:prSet presAssocID="{098EAC97-AE73-4E25-A9C6-0870C13D1EF9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B013C9-F7D6-4F0A-9E56-42AC8B112827}" type="pres">
      <dgm:prSet presAssocID="{1B47B0FE-B999-4E29-9B42-EA4528C64D6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4E8694-6B58-49AE-8052-56DFE4C35C05}" type="pres">
      <dgm:prSet presAssocID="{1B47B0FE-B999-4E29-9B42-EA4528C64D60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173BA2-26E6-4E8D-9A16-7ED1F902AC43}" type="pres">
      <dgm:prSet presAssocID="{1F6D8B9A-3635-4997-8D6F-A22F4378FB4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B4F81E-0281-43A8-951B-5992E1F0741D}" type="pres">
      <dgm:prSet presAssocID="{1F6D8B9A-3635-4997-8D6F-A22F4378FB45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F041AF-E09E-429B-9E5B-F167739C0B06}" type="presOf" srcId="{1B47B0FE-B999-4E29-9B42-EA4528C64D60}" destId="{E6B013C9-F7D6-4F0A-9E56-42AC8B112827}" srcOrd="0" destOrd="0" presId="urn:microsoft.com/office/officeart/2005/8/layout/vList2"/>
    <dgm:cxn modelId="{A46CCA26-7164-4B38-BAD0-DBC46D6AF1FE}" srcId="{F7FB5921-F8CF-48E6-B4C9-10B41FB9A6DE}" destId="{1B47B0FE-B999-4E29-9B42-EA4528C64D60}" srcOrd="2" destOrd="0" parTransId="{EFB3C297-A52A-42DA-808E-2077C964D142}" sibTransId="{C1121721-2A30-4384-BAA2-14BC47CFDBA1}"/>
    <dgm:cxn modelId="{6974D298-CD68-4BC4-9564-824AB219A8F6}" srcId="{F7FB5921-F8CF-48E6-B4C9-10B41FB9A6DE}" destId="{098EAC97-AE73-4E25-A9C6-0870C13D1EF9}" srcOrd="1" destOrd="0" parTransId="{331E6B57-CE70-4AA5-A6B0-900C6DB895E6}" sibTransId="{E1BE3279-B767-4EC9-A5E7-E4AD0EBE4D07}"/>
    <dgm:cxn modelId="{BAC4F2CD-E3A1-4CFE-9DAC-628A1154C72D}" type="presOf" srcId="{839E960A-CC40-4C2E-9C23-CE46415544CB}" destId="{95B4F81E-0281-43A8-951B-5992E1F0741D}" srcOrd="0" destOrd="1" presId="urn:microsoft.com/office/officeart/2005/8/layout/vList2"/>
    <dgm:cxn modelId="{0FC11F3F-EEF1-428E-BC05-6BEE7BB79953}" srcId="{1B47B0FE-B999-4E29-9B42-EA4528C64D60}" destId="{BEB23FEE-0CF4-4D0B-B079-D356AEC1F201}" srcOrd="2" destOrd="0" parTransId="{0E0B7479-9141-4DF0-9A70-9FE584A14B7E}" sibTransId="{4134AFBE-2B59-49D5-875B-090DBAE93437}"/>
    <dgm:cxn modelId="{7AE9F1C2-E85B-4BD7-9877-4CB1D4E4DF56}" type="presOf" srcId="{B958D675-1D67-4DA4-8D6F-6C590A2EE30B}" destId="{95B4F81E-0281-43A8-951B-5992E1F0741D}" srcOrd="0" destOrd="2" presId="urn:microsoft.com/office/officeart/2005/8/layout/vList2"/>
    <dgm:cxn modelId="{0F5AB153-4DEB-48D7-B569-102214B29D6C}" type="presOf" srcId="{098EAC97-AE73-4E25-A9C6-0870C13D1EF9}" destId="{5CEA09EA-E0E8-4C1A-B07A-AFF1FA350BEA}" srcOrd="0" destOrd="0" presId="urn:microsoft.com/office/officeart/2005/8/layout/vList2"/>
    <dgm:cxn modelId="{D7F2C939-899D-4B94-BD71-43C342CECCD4}" srcId="{1F6D8B9A-3635-4997-8D6F-A22F4378FB45}" destId="{839E960A-CC40-4C2E-9C23-CE46415544CB}" srcOrd="1" destOrd="0" parTransId="{4B8D86F5-AB3F-4B7B-B83A-00642FBE19A6}" sibTransId="{6396CBB1-DAB8-404C-93C8-9C2B7BE0DE95}"/>
    <dgm:cxn modelId="{98C5B800-DE10-4515-ABA2-16408A6E31B8}" type="presOf" srcId="{0C672E49-ED7A-4A31-B2C8-47D22D91811B}" destId="{CC4E8694-6B58-49AE-8052-56DFE4C35C05}" srcOrd="0" destOrd="1" presId="urn:microsoft.com/office/officeart/2005/8/layout/vList2"/>
    <dgm:cxn modelId="{F7884E6B-B991-499B-BEFD-0C96B7A6FB5F}" type="presOf" srcId="{FE0209C4-662E-43E4-8CC5-2E9E4D350DCD}" destId="{C3ADC663-C17D-457F-8CE2-53E693D97438}" srcOrd="0" destOrd="0" presId="urn:microsoft.com/office/officeart/2005/8/layout/vList2"/>
    <dgm:cxn modelId="{8116D66D-08D4-4BC4-9378-092AC4AEA8EA}" srcId="{1F6D8B9A-3635-4997-8D6F-A22F4378FB45}" destId="{B958D675-1D67-4DA4-8D6F-6C590A2EE30B}" srcOrd="2" destOrd="0" parTransId="{D144B2D6-D176-4FD7-94B8-252191014EF0}" sibTransId="{BC24DF45-3B89-45F6-B1F6-894D141F54C3}"/>
    <dgm:cxn modelId="{ED9DFED5-FC87-4529-A102-1AA074D919E6}" type="presOf" srcId="{9406D6EB-55F9-4F07-9CA6-59855590796F}" destId="{0487065C-1495-4E4D-91B9-66D4DE3E2390}" srcOrd="0" destOrd="0" presId="urn:microsoft.com/office/officeart/2005/8/layout/vList2"/>
    <dgm:cxn modelId="{16C3BFEC-B972-49B4-A515-4DDDEA357BD6}" type="presOf" srcId="{1AD68897-8872-416F-A656-EADC98CC5C62}" destId="{0487065C-1495-4E4D-91B9-66D4DE3E2390}" srcOrd="0" destOrd="1" presId="urn:microsoft.com/office/officeart/2005/8/layout/vList2"/>
    <dgm:cxn modelId="{1681FB94-6CC7-4FD9-A260-36F91F5B6631}" type="presOf" srcId="{F7FB5921-F8CF-48E6-B4C9-10B41FB9A6DE}" destId="{C5490B65-5F7D-42B0-A957-AFC22819B286}" srcOrd="0" destOrd="0" presId="urn:microsoft.com/office/officeart/2005/8/layout/vList2"/>
    <dgm:cxn modelId="{933D8496-ACC9-43EC-8CFA-015E40E881BD}" srcId="{098EAC97-AE73-4E25-A9C6-0870C13D1EF9}" destId="{1AD68897-8872-416F-A656-EADC98CC5C62}" srcOrd="1" destOrd="0" parTransId="{EED7E0CE-A6BE-462D-9A06-D2120C29E6C4}" sibTransId="{1C4955F4-3755-4694-BDF5-AEBF3B950C82}"/>
    <dgm:cxn modelId="{81278083-2950-4897-9240-F17B471D9BA3}" type="presOf" srcId="{BEB23FEE-0CF4-4D0B-B079-D356AEC1F201}" destId="{CC4E8694-6B58-49AE-8052-56DFE4C35C05}" srcOrd="0" destOrd="2" presId="urn:microsoft.com/office/officeart/2005/8/layout/vList2"/>
    <dgm:cxn modelId="{39DCA672-5786-48C0-99F7-AEECC3579124}" srcId="{F7FB5921-F8CF-48E6-B4C9-10B41FB9A6DE}" destId="{1F6D8B9A-3635-4997-8D6F-A22F4378FB45}" srcOrd="3" destOrd="0" parTransId="{0385C518-82AE-4741-A433-A23F0A4558FB}" sibTransId="{289E0FE7-3ACE-4BEB-83E0-C3CDE4FCF8FF}"/>
    <dgm:cxn modelId="{1190BA60-7262-4215-BEB4-CBFBDC136DF8}" srcId="{1B47B0FE-B999-4E29-9B42-EA4528C64D60}" destId="{8AA9FEEF-3FEF-4803-8167-82AD8A4208E7}" srcOrd="0" destOrd="0" parTransId="{E5718C73-44F9-4137-81DD-A4CA45F1D8A5}" sibTransId="{ED62936E-1AA6-465B-B48A-5955DD69D540}"/>
    <dgm:cxn modelId="{7BA90488-F2D7-48C8-89C0-641EF582FE3F}" type="presOf" srcId="{1F6D8B9A-3635-4997-8D6F-A22F4378FB45}" destId="{A5173BA2-26E6-4E8D-9A16-7ED1F902AC43}" srcOrd="0" destOrd="0" presId="urn:microsoft.com/office/officeart/2005/8/layout/vList2"/>
    <dgm:cxn modelId="{622D0C95-F630-48BF-87FC-AC1426C272AB}" srcId="{1F6D8B9A-3635-4997-8D6F-A22F4378FB45}" destId="{D5DA7AEA-A875-4D7E-895C-2587F6401FA3}" srcOrd="0" destOrd="0" parTransId="{4C63FC5D-0A46-4C13-BDCF-DD2DD5FC8B24}" sibTransId="{C288EF52-126D-4C96-9487-39D3D8C25E01}"/>
    <dgm:cxn modelId="{AD3AE83F-7B8D-49E5-B433-4AA808E30985}" srcId="{1B47B0FE-B999-4E29-9B42-EA4528C64D60}" destId="{0C672E49-ED7A-4A31-B2C8-47D22D91811B}" srcOrd="1" destOrd="0" parTransId="{923CB333-EE98-457C-BEF0-FA3F39A868A4}" sibTransId="{90BAAEB5-156F-4D2C-B2CE-2AF434AE5737}"/>
    <dgm:cxn modelId="{950E6D91-BEC0-4504-AA11-CBEE09DAC43B}" type="presOf" srcId="{8AA9FEEF-3FEF-4803-8167-82AD8A4208E7}" destId="{CC4E8694-6B58-49AE-8052-56DFE4C35C05}" srcOrd="0" destOrd="0" presId="urn:microsoft.com/office/officeart/2005/8/layout/vList2"/>
    <dgm:cxn modelId="{B97E7B0E-8878-4DF4-A3E1-65F7AC5752CB}" srcId="{098EAC97-AE73-4E25-A9C6-0870C13D1EF9}" destId="{9406D6EB-55F9-4F07-9CA6-59855590796F}" srcOrd="0" destOrd="0" parTransId="{5A3A7D93-3F9C-45D1-AB3F-13798CE3FC51}" sibTransId="{7F9AD9F0-9A86-4E5A-A2A4-D323CC674E4C}"/>
    <dgm:cxn modelId="{3FBC0439-B36D-444A-91AF-E7F2B31F77F3}" type="presOf" srcId="{D5DA7AEA-A875-4D7E-895C-2587F6401FA3}" destId="{95B4F81E-0281-43A8-951B-5992E1F0741D}" srcOrd="0" destOrd="0" presId="urn:microsoft.com/office/officeart/2005/8/layout/vList2"/>
    <dgm:cxn modelId="{D850E997-64E6-48FF-9602-3D09D75BE76D}" srcId="{F7FB5921-F8CF-48E6-B4C9-10B41FB9A6DE}" destId="{FE0209C4-662E-43E4-8CC5-2E9E4D350DCD}" srcOrd="0" destOrd="0" parTransId="{9DC1324B-CBCA-4748-A571-2B0229189FBE}" sibTransId="{107C32A5-95E5-4C44-B0AE-185465DD98B4}"/>
    <dgm:cxn modelId="{2C141C0C-7BEE-46E9-8C48-1FCA0D2C08A8}" type="presParOf" srcId="{C5490B65-5F7D-42B0-A957-AFC22819B286}" destId="{C3ADC663-C17D-457F-8CE2-53E693D97438}" srcOrd="0" destOrd="0" presId="urn:microsoft.com/office/officeart/2005/8/layout/vList2"/>
    <dgm:cxn modelId="{73EB5FFD-3AEF-4867-ADF7-491F5F9C4ED2}" type="presParOf" srcId="{C5490B65-5F7D-42B0-A957-AFC22819B286}" destId="{4F80BBC1-0F41-43D9-BA56-15D98C6A5A88}" srcOrd="1" destOrd="0" presId="urn:microsoft.com/office/officeart/2005/8/layout/vList2"/>
    <dgm:cxn modelId="{5255CBB6-44CC-439F-900E-9225E2D8E9DD}" type="presParOf" srcId="{C5490B65-5F7D-42B0-A957-AFC22819B286}" destId="{5CEA09EA-E0E8-4C1A-B07A-AFF1FA350BEA}" srcOrd="2" destOrd="0" presId="urn:microsoft.com/office/officeart/2005/8/layout/vList2"/>
    <dgm:cxn modelId="{971D70A2-3377-4BAA-BD26-2529399C5867}" type="presParOf" srcId="{C5490B65-5F7D-42B0-A957-AFC22819B286}" destId="{0487065C-1495-4E4D-91B9-66D4DE3E2390}" srcOrd="3" destOrd="0" presId="urn:microsoft.com/office/officeart/2005/8/layout/vList2"/>
    <dgm:cxn modelId="{B999826F-AD71-4178-BC30-CB226DF17C1E}" type="presParOf" srcId="{C5490B65-5F7D-42B0-A957-AFC22819B286}" destId="{E6B013C9-F7D6-4F0A-9E56-42AC8B112827}" srcOrd="4" destOrd="0" presId="urn:microsoft.com/office/officeart/2005/8/layout/vList2"/>
    <dgm:cxn modelId="{57434B9A-2B24-41B3-B3EC-79D5A016F616}" type="presParOf" srcId="{C5490B65-5F7D-42B0-A957-AFC22819B286}" destId="{CC4E8694-6B58-49AE-8052-56DFE4C35C05}" srcOrd="5" destOrd="0" presId="urn:microsoft.com/office/officeart/2005/8/layout/vList2"/>
    <dgm:cxn modelId="{6654117B-6B4E-4049-860E-2DE8950832F2}" type="presParOf" srcId="{C5490B65-5F7D-42B0-A957-AFC22819B286}" destId="{A5173BA2-26E6-4E8D-9A16-7ED1F902AC43}" srcOrd="6" destOrd="0" presId="urn:microsoft.com/office/officeart/2005/8/layout/vList2"/>
    <dgm:cxn modelId="{19E9A5E9-D736-4A1D-9E9B-B6E11A7A2BE2}" type="presParOf" srcId="{C5490B65-5F7D-42B0-A957-AFC22819B286}" destId="{95B4F81E-0281-43A8-951B-5992E1F0741D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6C1ED49-5BFB-412A-B2C8-AB0563EDC45D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0EC31D0-4878-45C7-8816-78061A071AC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az-Latn-AZ" sz="24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İnsan əməyinə əsaslanan xidmətlər</a:t>
          </a:r>
          <a:endParaRPr lang="ru-RU" sz="2400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8FDE32C-C968-4BB5-AE65-26678E856E5C}" type="parTrans" cxnId="{69F0BA16-FD2E-4179-AEA0-B6921F70DE2A}">
      <dgm:prSet/>
      <dgm:spPr/>
      <dgm:t>
        <a:bodyPr/>
        <a:lstStyle/>
        <a:p>
          <a:endParaRPr lang="ru-RU"/>
        </a:p>
      </dgm:t>
    </dgm:pt>
    <dgm:pt modelId="{B339D19D-6FA7-4573-8333-4F8B536FA0F8}" type="sibTrans" cxnId="{69F0BA16-FD2E-4179-AEA0-B6921F70DE2A}">
      <dgm:prSet/>
      <dgm:spPr/>
      <dgm:t>
        <a:bodyPr/>
        <a:lstStyle/>
        <a:p>
          <a:endParaRPr lang="ru-RU"/>
        </a:p>
      </dgm:t>
    </dgm:pt>
    <dgm:pt modelId="{DAF58158-969A-4531-9B38-3B8B1BE41E11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az-Latn-AZ" sz="2400" i="1" dirty="0" smtClean="0">
              <a:latin typeface="Times New Roman" pitchFamily="18" charset="0"/>
              <a:cs typeface="Times New Roman" pitchFamily="18" charset="0"/>
            </a:rPr>
            <a:t>İxtisaslaşmamış əmək</a:t>
          </a:r>
          <a:endParaRPr lang="ru-RU" sz="2400" i="1" dirty="0">
            <a:latin typeface="Times New Roman" pitchFamily="18" charset="0"/>
            <a:cs typeface="Times New Roman" pitchFamily="18" charset="0"/>
          </a:endParaRPr>
        </a:p>
      </dgm:t>
    </dgm:pt>
    <dgm:pt modelId="{0D66A0C9-7D6B-4A24-A754-DB895ED7292F}" type="parTrans" cxnId="{4FE08158-9618-43C7-B4A5-6D6F9F9C25B6}">
      <dgm:prSet/>
      <dgm:spPr/>
      <dgm:t>
        <a:bodyPr/>
        <a:lstStyle/>
        <a:p>
          <a:endParaRPr lang="ru-RU"/>
        </a:p>
      </dgm:t>
    </dgm:pt>
    <dgm:pt modelId="{924E9E89-F38D-4209-BEA5-B65991250D10}" type="sibTrans" cxnId="{4FE08158-9618-43C7-B4A5-6D6F9F9C25B6}">
      <dgm:prSet/>
      <dgm:spPr/>
      <dgm:t>
        <a:bodyPr/>
        <a:lstStyle/>
        <a:p>
          <a:endParaRPr lang="ru-RU"/>
        </a:p>
      </dgm:t>
    </dgm:pt>
    <dgm:pt modelId="{B93EBBA8-1249-472D-A83D-0C00A0D56926}">
      <dgm:prSet custT="1"/>
      <dgm:spPr/>
      <dgm:t>
        <a:bodyPr/>
        <a:lstStyle/>
        <a:p>
          <a:pPr rtl="0"/>
          <a:r>
            <a:rPr lang="az-Latn-AZ" sz="1800" i="1" smtClean="0">
              <a:latin typeface="Times New Roman" pitchFamily="18" charset="0"/>
              <a:cs typeface="Times New Roman" pitchFamily="18" charset="0"/>
            </a:rPr>
            <a:t>Mühafizəçilər;</a:t>
          </a:r>
          <a:endParaRPr lang="ru-RU" sz="1800" i="1">
            <a:latin typeface="Times New Roman" pitchFamily="18" charset="0"/>
            <a:cs typeface="Times New Roman" pitchFamily="18" charset="0"/>
          </a:endParaRPr>
        </a:p>
      </dgm:t>
    </dgm:pt>
    <dgm:pt modelId="{9A2E88F0-5F81-40E8-AEC3-ED9409D39640}" type="parTrans" cxnId="{F2545B74-98BF-4110-8A51-A91B4E97067D}">
      <dgm:prSet/>
      <dgm:spPr/>
      <dgm:t>
        <a:bodyPr/>
        <a:lstStyle/>
        <a:p>
          <a:endParaRPr lang="ru-RU"/>
        </a:p>
      </dgm:t>
    </dgm:pt>
    <dgm:pt modelId="{DC4BED79-34F9-40ED-A920-738DD564D43C}" type="sibTrans" cxnId="{F2545B74-98BF-4110-8A51-A91B4E97067D}">
      <dgm:prSet/>
      <dgm:spPr/>
      <dgm:t>
        <a:bodyPr/>
        <a:lstStyle/>
        <a:p>
          <a:endParaRPr lang="ru-RU"/>
        </a:p>
      </dgm:t>
    </dgm:pt>
    <dgm:pt modelId="{55C5286C-1F1D-457D-8019-9B1C04DB11BE}">
      <dgm:prSet custT="1"/>
      <dgm:spPr/>
      <dgm:t>
        <a:bodyPr/>
        <a:lstStyle/>
        <a:p>
          <a:pPr rtl="0"/>
          <a:r>
            <a:rPr lang="az-Latn-AZ" sz="1800" i="1" smtClean="0">
              <a:latin typeface="Times New Roman" pitchFamily="18" charset="0"/>
              <a:cs typeface="Times New Roman" pitchFamily="18" charset="0"/>
            </a:rPr>
            <a:t>Qapıçılar.</a:t>
          </a:r>
          <a:endParaRPr lang="ru-RU" sz="1800" i="1">
            <a:latin typeface="Times New Roman" pitchFamily="18" charset="0"/>
            <a:cs typeface="Times New Roman" pitchFamily="18" charset="0"/>
          </a:endParaRPr>
        </a:p>
      </dgm:t>
    </dgm:pt>
    <dgm:pt modelId="{51563882-F539-4A25-B6B2-AF60524A5644}" type="parTrans" cxnId="{E57E577E-065D-40A5-A78F-843B83960F46}">
      <dgm:prSet/>
      <dgm:spPr/>
      <dgm:t>
        <a:bodyPr/>
        <a:lstStyle/>
        <a:p>
          <a:endParaRPr lang="ru-RU"/>
        </a:p>
      </dgm:t>
    </dgm:pt>
    <dgm:pt modelId="{1E7086ED-FBF5-4E16-94DF-E6E13256B2DA}" type="sibTrans" cxnId="{E57E577E-065D-40A5-A78F-843B83960F46}">
      <dgm:prSet/>
      <dgm:spPr/>
      <dgm:t>
        <a:bodyPr/>
        <a:lstStyle/>
        <a:p>
          <a:endParaRPr lang="ru-RU"/>
        </a:p>
      </dgm:t>
    </dgm:pt>
    <dgm:pt modelId="{E3A99A06-2FE9-4C01-B725-4660C24B292F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az-Latn-AZ" sz="2400" i="1" dirty="0" smtClean="0">
              <a:latin typeface="Times New Roman" pitchFamily="18" charset="0"/>
              <a:cs typeface="Times New Roman" pitchFamily="18" charset="0"/>
            </a:rPr>
            <a:t>İxtisaslaşmış əmək:</a:t>
          </a:r>
          <a:endParaRPr lang="ru-RU" sz="2400" i="1" dirty="0">
            <a:latin typeface="Times New Roman" pitchFamily="18" charset="0"/>
            <a:cs typeface="Times New Roman" pitchFamily="18" charset="0"/>
          </a:endParaRPr>
        </a:p>
      </dgm:t>
    </dgm:pt>
    <dgm:pt modelId="{29B73408-08D0-429B-B555-549197DDA6A8}" type="parTrans" cxnId="{5D5E5825-D833-4A6C-AFAE-BC5F51589327}">
      <dgm:prSet/>
      <dgm:spPr/>
      <dgm:t>
        <a:bodyPr/>
        <a:lstStyle/>
        <a:p>
          <a:endParaRPr lang="ru-RU"/>
        </a:p>
      </dgm:t>
    </dgm:pt>
    <dgm:pt modelId="{5A6940C8-F322-4609-8BEB-F7E339448323}" type="sibTrans" cxnId="{5D5E5825-D833-4A6C-AFAE-BC5F51589327}">
      <dgm:prSet/>
      <dgm:spPr/>
      <dgm:t>
        <a:bodyPr/>
        <a:lstStyle/>
        <a:p>
          <a:endParaRPr lang="ru-RU"/>
        </a:p>
      </dgm:t>
    </dgm:pt>
    <dgm:pt modelId="{DD939673-D565-4FCD-8815-9C9F5F048CD5}">
      <dgm:prSet custT="1"/>
      <dgm:spPr/>
      <dgm:t>
        <a:bodyPr/>
        <a:lstStyle/>
        <a:p>
          <a:pPr rtl="0"/>
          <a:r>
            <a:rPr lang="az-Latn-AZ" sz="1800" i="1" smtClean="0">
              <a:latin typeface="Times New Roman" pitchFamily="18" charset="0"/>
              <a:cs typeface="Times New Roman" pitchFamily="18" charset="0"/>
            </a:rPr>
            <a:t>Uşaqlara baxma;</a:t>
          </a:r>
          <a:endParaRPr lang="ru-RU" sz="1800" i="1">
            <a:latin typeface="Times New Roman" pitchFamily="18" charset="0"/>
            <a:cs typeface="Times New Roman" pitchFamily="18" charset="0"/>
          </a:endParaRPr>
        </a:p>
      </dgm:t>
    </dgm:pt>
    <dgm:pt modelId="{96EADF6C-3B44-498C-AC05-B38337AF4BEE}" type="parTrans" cxnId="{06568A04-D413-4AE2-BB78-AB46E2989C72}">
      <dgm:prSet/>
      <dgm:spPr/>
      <dgm:t>
        <a:bodyPr/>
        <a:lstStyle/>
        <a:p>
          <a:endParaRPr lang="ru-RU"/>
        </a:p>
      </dgm:t>
    </dgm:pt>
    <dgm:pt modelId="{237065B5-B7C8-41F6-B6A7-EB5E87233C7F}" type="sibTrans" cxnId="{06568A04-D413-4AE2-BB78-AB46E2989C72}">
      <dgm:prSet/>
      <dgm:spPr/>
      <dgm:t>
        <a:bodyPr/>
        <a:lstStyle/>
        <a:p>
          <a:endParaRPr lang="ru-RU"/>
        </a:p>
      </dgm:t>
    </dgm:pt>
    <dgm:pt modelId="{AE3089A7-38AA-449B-AC26-F4320ACBA63A}">
      <dgm:prSet custT="1"/>
      <dgm:spPr/>
      <dgm:t>
        <a:bodyPr/>
        <a:lstStyle/>
        <a:p>
          <a:pPr rtl="0"/>
          <a:r>
            <a:rPr lang="az-Latn-AZ" sz="1800" i="1" smtClean="0">
              <a:latin typeface="Times New Roman" pitchFamily="18" charset="0"/>
              <a:cs typeface="Times New Roman" pitchFamily="18" charset="0"/>
            </a:rPr>
            <a:t>İdarəetmə kadrlarının seçilməsi;</a:t>
          </a:r>
          <a:endParaRPr lang="ru-RU" sz="1800" i="1">
            <a:latin typeface="Times New Roman" pitchFamily="18" charset="0"/>
            <a:cs typeface="Times New Roman" pitchFamily="18" charset="0"/>
          </a:endParaRPr>
        </a:p>
      </dgm:t>
    </dgm:pt>
    <dgm:pt modelId="{E30BA181-6EEA-40A4-9BE6-CDC1812EAD8B}" type="parTrans" cxnId="{87E1038A-3B30-4FF7-BE48-D5DA892FD550}">
      <dgm:prSet/>
      <dgm:spPr/>
      <dgm:t>
        <a:bodyPr/>
        <a:lstStyle/>
        <a:p>
          <a:endParaRPr lang="ru-RU"/>
        </a:p>
      </dgm:t>
    </dgm:pt>
    <dgm:pt modelId="{BA20FAF6-8EEA-418D-AEC4-5A905E5E7291}" type="sibTrans" cxnId="{87E1038A-3B30-4FF7-BE48-D5DA892FD550}">
      <dgm:prSet/>
      <dgm:spPr/>
      <dgm:t>
        <a:bodyPr/>
        <a:lstStyle/>
        <a:p>
          <a:endParaRPr lang="ru-RU"/>
        </a:p>
      </dgm:t>
    </dgm:pt>
    <dgm:pt modelId="{51C70705-1972-4776-890E-2D4E6BF5C9D6}">
      <dgm:prSet custT="1"/>
      <dgm:spPr/>
      <dgm:t>
        <a:bodyPr/>
        <a:lstStyle/>
        <a:p>
          <a:pPr rtl="0"/>
          <a:r>
            <a:rPr lang="az-Latn-AZ" sz="1800" i="1" smtClean="0">
              <a:latin typeface="Times New Roman" pitchFamily="18" charset="0"/>
              <a:cs typeface="Times New Roman" pitchFamily="18" charset="0"/>
            </a:rPr>
            <a:t>İctimai iaşə.</a:t>
          </a:r>
          <a:endParaRPr lang="ru-RU" sz="1800" i="1">
            <a:latin typeface="Times New Roman" pitchFamily="18" charset="0"/>
            <a:cs typeface="Times New Roman" pitchFamily="18" charset="0"/>
          </a:endParaRPr>
        </a:p>
      </dgm:t>
    </dgm:pt>
    <dgm:pt modelId="{4528D5B4-BDCB-4BAB-8191-19BF44CE88C2}" type="parTrans" cxnId="{E6537BCD-AF7B-403A-B905-E8F1665169A7}">
      <dgm:prSet/>
      <dgm:spPr/>
      <dgm:t>
        <a:bodyPr/>
        <a:lstStyle/>
        <a:p>
          <a:endParaRPr lang="ru-RU"/>
        </a:p>
      </dgm:t>
    </dgm:pt>
    <dgm:pt modelId="{9AB61298-92DC-4473-A7AF-2435EBA94614}" type="sibTrans" cxnId="{E6537BCD-AF7B-403A-B905-E8F1665169A7}">
      <dgm:prSet/>
      <dgm:spPr/>
      <dgm:t>
        <a:bodyPr/>
        <a:lstStyle/>
        <a:p>
          <a:endParaRPr lang="ru-RU"/>
        </a:p>
      </dgm:t>
    </dgm:pt>
    <dgm:pt modelId="{6F53CCC0-C1A7-42D1-B980-E1287DDED434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az-Latn-AZ" sz="2400" i="1" dirty="0" smtClean="0">
              <a:latin typeface="Times New Roman" pitchFamily="18" charset="0"/>
              <a:cs typeface="Times New Roman" pitchFamily="18" charset="0"/>
            </a:rPr>
            <a:t>Mütəxəssislər:</a:t>
          </a:r>
          <a:endParaRPr lang="ru-RU" sz="2400" i="1" dirty="0">
            <a:latin typeface="Times New Roman" pitchFamily="18" charset="0"/>
            <a:cs typeface="Times New Roman" pitchFamily="18" charset="0"/>
          </a:endParaRPr>
        </a:p>
      </dgm:t>
    </dgm:pt>
    <dgm:pt modelId="{955C693C-0A07-435A-85A2-093F99D8BDB8}" type="parTrans" cxnId="{B248B7EA-6158-4964-A79B-1D57428F84DD}">
      <dgm:prSet/>
      <dgm:spPr/>
      <dgm:t>
        <a:bodyPr/>
        <a:lstStyle/>
        <a:p>
          <a:endParaRPr lang="ru-RU"/>
        </a:p>
      </dgm:t>
    </dgm:pt>
    <dgm:pt modelId="{EE258326-6C0E-4A83-B58B-D778F77B7321}" type="sibTrans" cxnId="{B248B7EA-6158-4964-A79B-1D57428F84DD}">
      <dgm:prSet/>
      <dgm:spPr/>
      <dgm:t>
        <a:bodyPr/>
        <a:lstStyle/>
        <a:p>
          <a:endParaRPr lang="ru-RU"/>
        </a:p>
      </dgm:t>
    </dgm:pt>
    <dgm:pt modelId="{D15C2047-38A0-4070-BFB7-FCFB2B55A61B}">
      <dgm:prSet custT="1"/>
      <dgm:spPr/>
      <dgm:t>
        <a:bodyPr/>
        <a:lstStyle/>
        <a:p>
          <a:pPr rtl="0"/>
          <a:r>
            <a:rPr lang="az-Latn-AZ" sz="1800" i="1" smtClean="0">
              <a:latin typeface="Times New Roman" pitchFamily="18" charset="0"/>
              <a:cs typeface="Times New Roman" pitchFamily="18" charset="0"/>
            </a:rPr>
            <a:t>Hüquqşünaslar;</a:t>
          </a:r>
          <a:endParaRPr lang="ru-RU" sz="1800" i="1">
            <a:latin typeface="Times New Roman" pitchFamily="18" charset="0"/>
            <a:cs typeface="Times New Roman" pitchFamily="18" charset="0"/>
          </a:endParaRPr>
        </a:p>
      </dgm:t>
    </dgm:pt>
    <dgm:pt modelId="{BD94E8F6-EFE2-49BF-B7F6-5B54C9C30CA7}" type="parTrans" cxnId="{D86D7364-9295-492F-A865-33BD8B3C128F}">
      <dgm:prSet/>
      <dgm:spPr/>
      <dgm:t>
        <a:bodyPr/>
        <a:lstStyle/>
        <a:p>
          <a:endParaRPr lang="ru-RU"/>
        </a:p>
      </dgm:t>
    </dgm:pt>
    <dgm:pt modelId="{2A04EC6F-83F0-4169-AD51-B2DAC40A207A}" type="sibTrans" cxnId="{D86D7364-9295-492F-A865-33BD8B3C128F}">
      <dgm:prSet/>
      <dgm:spPr/>
      <dgm:t>
        <a:bodyPr/>
        <a:lstStyle/>
        <a:p>
          <a:endParaRPr lang="ru-RU"/>
        </a:p>
      </dgm:t>
    </dgm:pt>
    <dgm:pt modelId="{66416206-E6E8-4342-BF10-26FD48317101}">
      <dgm:prSet custT="1"/>
      <dgm:spPr/>
      <dgm:t>
        <a:bodyPr/>
        <a:lstStyle/>
        <a:p>
          <a:pPr rtl="0"/>
          <a:r>
            <a:rPr lang="az-Latn-AZ" sz="1800" i="1" smtClean="0">
              <a:latin typeface="Times New Roman" pitchFamily="18" charset="0"/>
              <a:cs typeface="Times New Roman" pitchFamily="18" charset="0"/>
            </a:rPr>
            <a:t>Həkimlər;</a:t>
          </a:r>
          <a:endParaRPr lang="ru-RU" sz="1800" i="1">
            <a:latin typeface="Times New Roman" pitchFamily="18" charset="0"/>
            <a:cs typeface="Times New Roman" pitchFamily="18" charset="0"/>
          </a:endParaRPr>
        </a:p>
      </dgm:t>
    </dgm:pt>
    <dgm:pt modelId="{2CB7DF93-4997-4A72-B2EB-179B496D03D7}" type="parTrans" cxnId="{53156BFA-33E2-433F-BF85-D3A7BD582E9A}">
      <dgm:prSet/>
      <dgm:spPr/>
      <dgm:t>
        <a:bodyPr/>
        <a:lstStyle/>
        <a:p>
          <a:endParaRPr lang="ru-RU"/>
        </a:p>
      </dgm:t>
    </dgm:pt>
    <dgm:pt modelId="{3C43DC4F-F275-4825-8EA4-52BD7B2B14E4}" type="sibTrans" cxnId="{53156BFA-33E2-433F-BF85-D3A7BD582E9A}">
      <dgm:prSet/>
      <dgm:spPr/>
      <dgm:t>
        <a:bodyPr/>
        <a:lstStyle/>
        <a:p>
          <a:endParaRPr lang="ru-RU"/>
        </a:p>
      </dgm:t>
    </dgm:pt>
    <dgm:pt modelId="{D80B6596-0003-4E86-9152-11531F1ABC08}">
      <dgm:prSet custT="1"/>
      <dgm:spPr/>
      <dgm:t>
        <a:bodyPr/>
        <a:lstStyle/>
        <a:p>
          <a:pPr rtl="0"/>
          <a:r>
            <a:rPr lang="az-Latn-AZ" sz="1800" i="1" smtClean="0">
              <a:latin typeface="Times New Roman" pitchFamily="18" charset="0"/>
              <a:cs typeface="Times New Roman" pitchFamily="18" charset="0"/>
            </a:rPr>
            <a:t>Mühasiblər.</a:t>
          </a:r>
          <a:endParaRPr lang="ru-RU" sz="1800" i="1">
            <a:latin typeface="Times New Roman" pitchFamily="18" charset="0"/>
            <a:cs typeface="Times New Roman" pitchFamily="18" charset="0"/>
          </a:endParaRPr>
        </a:p>
      </dgm:t>
    </dgm:pt>
    <dgm:pt modelId="{11A9D09E-8BEE-4791-99E0-7ED3656A737C}" type="parTrans" cxnId="{B97F9F89-F5F9-45AB-BE5E-4C5991E68462}">
      <dgm:prSet/>
      <dgm:spPr/>
      <dgm:t>
        <a:bodyPr/>
        <a:lstStyle/>
        <a:p>
          <a:endParaRPr lang="ru-RU"/>
        </a:p>
      </dgm:t>
    </dgm:pt>
    <dgm:pt modelId="{832BBF2A-103E-48A1-B3CC-BE2E4CF6FC50}" type="sibTrans" cxnId="{B97F9F89-F5F9-45AB-BE5E-4C5991E68462}">
      <dgm:prSet/>
      <dgm:spPr/>
      <dgm:t>
        <a:bodyPr/>
        <a:lstStyle/>
        <a:p>
          <a:endParaRPr lang="ru-RU"/>
        </a:p>
      </dgm:t>
    </dgm:pt>
    <dgm:pt modelId="{3D8CF0B8-8239-40B4-9277-4C8688DCF81D}" type="pres">
      <dgm:prSet presAssocID="{96C1ED49-5BFB-412A-B2C8-AB0563EDC45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38D898-E0B0-449A-9ECE-5ABB711E5BEA}" type="pres">
      <dgm:prSet presAssocID="{A0EC31D0-4878-45C7-8816-78061A071AC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5FB76C-08E1-4159-B188-F576E105789A}" type="pres">
      <dgm:prSet presAssocID="{B339D19D-6FA7-4573-8333-4F8B536FA0F8}" presName="spacer" presStyleCnt="0"/>
      <dgm:spPr/>
    </dgm:pt>
    <dgm:pt modelId="{E58DA66C-E86B-4D93-B3E5-DE58AD408997}" type="pres">
      <dgm:prSet presAssocID="{DAF58158-969A-4531-9B38-3B8B1BE41E1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C3B9A1-0839-45D5-A59A-01586229D19B}" type="pres">
      <dgm:prSet presAssocID="{DAF58158-969A-4531-9B38-3B8B1BE41E11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A8122F-5E21-4587-97F0-1739C1E8BDC6}" type="pres">
      <dgm:prSet presAssocID="{E3A99A06-2FE9-4C01-B725-4660C24B292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0EAF26-E59A-49CD-8AA6-F2CD03AF5503}" type="pres">
      <dgm:prSet presAssocID="{E3A99A06-2FE9-4C01-B725-4660C24B292F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C8666-9548-47E1-AA64-112B7305EB4D}" type="pres">
      <dgm:prSet presAssocID="{6F53CCC0-C1A7-42D1-B980-E1287DDED43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A97EAA-C664-47D1-B384-FD675C88FB78}" type="pres">
      <dgm:prSet presAssocID="{6F53CCC0-C1A7-42D1-B980-E1287DDED434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7E577E-065D-40A5-A78F-843B83960F46}" srcId="{DAF58158-969A-4531-9B38-3B8B1BE41E11}" destId="{55C5286C-1F1D-457D-8019-9B1C04DB11BE}" srcOrd="1" destOrd="0" parTransId="{51563882-F539-4A25-B6B2-AF60524A5644}" sibTransId="{1E7086ED-FBF5-4E16-94DF-E6E13256B2DA}"/>
    <dgm:cxn modelId="{180C27DE-05C2-497A-8233-6A86378BB355}" type="presOf" srcId="{66416206-E6E8-4342-BF10-26FD48317101}" destId="{CBA97EAA-C664-47D1-B384-FD675C88FB78}" srcOrd="0" destOrd="1" presId="urn:microsoft.com/office/officeart/2005/8/layout/vList2"/>
    <dgm:cxn modelId="{AE9886EC-B245-491D-BB3E-8A5CC43B8F24}" type="presOf" srcId="{DD939673-D565-4FCD-8815-9C9F5F048CD5}" destId="{AF0EAF26-E59A-49CD-8AA6-F2CD03AF5503}" srcOrd="0" destOrd="0" presId="urn:microsoft.com/office/officeart/2005/8/layout/vList2"/>
    <dgm:cxn modelId="{CF39E4FE-9760-4399-80B3-AE979087CFFF}" type="presOf" srcId="{D15C2047-38A0-4070-BFB7-FCFB2B55A61B}" destId="{CBA97EAA-C664-47D1-B384-FD675C88FB78}" srcOrd="0" destOrd="0" presId="urn:microsoft.com/office/officeart/2005/8/layout/vList2"/>
    <dgm:cxn modelId="{6A3223D0-20FF-4E07-8EA9-649F16B55F43}" type="presOf" srcId="{A0EC31D0-4878-45C7-8816-78061A071ACD}" destId="{FA38D898-E0B0-449A-9ECE-5ABB711E5BEA}" srcOrd="0" destOrd="0" presId="urn:microsoft.com/office/officeart/2005/8/layout/vList2"/>
    <dgm:cxn modelId="{B97F9F89-F5F9-45AB-BE5E-4C5991E68462}" srcId="{6F53CCC0-C1A7-42D1-B980-E1287DDED434}" destId="{D80B6596-0003-4E86-9152-11531F1ABC08}" srcOrd="2" destOrd="0" parTransId="{11A9D09E-8BEE-4791-99E0-7ED3656A737C}" sibTransId="{832BBF2A-103E-48A1-B3CC-BE2E4CF6FC50}"/>
    <dgm:cxn modelId="{4FE08158-9618-43C7-B4A5-6D6F9F9C25B6}" srcId="{96C1ED49-5BFB-412A-B2C8-AB0563EDC45D}" destId="{DAF58158-969A-4531-9B38-3B8B1BE41E11}" srcOrd="1" destOrd="0" parTransId="{0D66A0C9-7D6B-4A24-A754-DB895ED7292F}" sibTransId="{924E9E89-F38D-4209-BEA5-B65991250D10}"/>
    <dgm:cxn modelId="{5D5E5825-D833-4A6C-AFAE-BC5F51589327}" srcId="{96C1ED49-5BFB-412A-B2C8-AB0563EDC45D}" destId="{E3A99A06-2FE9-4C01-B725-4660C24B292F}" srcOrd="2" destOrd="0" parTransId="{29B73408-08D0-429B-B555-549197DDA6A8}" sibTransId="{5A6940C8-F322-4609-8BEB-F7E339448323}"/>
    <dgm:cxn modelId="{4C4D8B9E-BF53-43A7-A228-F60E44336D48}" type="presOf" srcId="{E3A99A06-2FE9-4C01-B725-4660C24B292F}" destId="{4DA8122F-5E21-4587-97F0-1739C1E8BDC6}" srcOrd="0" destOrd="0" presId="urn:microsoft.com/office/officeart/2005/8/layout/vList2"/>
    <dgm:cxn modelId="{F2545B74-98BF-4110-8A51-A91B4E97067D}" srcId="{DAF58158-969A-4531-9B38-3B8B1BE41E11}" destId="{B93EBBA8-1249-472D-A83D-0C00A0D56926}" srcOrd="0" destOrd="0" parTransId="{9A2E88F0-5F81-40E8-AEC3-ED9409D39640}" sibTransId="{DC4BED79-34F9-40ED-A920-738DD564D43C}"/>
    <dgm:cxn modelId="{53156BFA-33E2-433F-BF85-D3A7BD582E9A}" srcId="{6F53CCC0-C1A7-42D1-B980-E1287DDED434}" destId="{66416206-E6E8-4342-BF10-26FD48317101}" srcOrd="1" destOrd="0" parTransId="{2CB7DF93-4997-4A72-B2EB-179B496D03D7}" sibTransId="{3C43DC4F-F275-4825-8EA4-52BD7B2B14E4}"/>
    <dgm:cxn modelId="{B248B7EA-6158-4964-A79B-1D57428F84DD}" srcId="{96C1ED49-5BFB-412A-B2C8-AB0563EDC45D}" destId="{6F53CCC0-C1A7-42D1-B980-E1287DDED434}" srcOrd="3" destOrd="0" parTransId="{955C693C-0A07-435A-85A2-093F99D8BDB8}" sibTransId="{EE258326-6C0E-4A83-B58B-D778F77B7321}"/>
    <dgm:cxn modelId="{06568A04-D413-4AE2-BB78-AB46E2989C72}" srcId="{E3A99A06-2FE9-4C01-B725-4660C24B292F}" destId="{DD939673-D565-4FCD-8815-9C9F5F048CD5}" srcOrd="0" destOrd="0" parTransId="{96EADF6C-3B44-498C-AC05-B38337AF4BEE}" sibTransId="{237065B5-B7C8-41F6-B6A7-EB5E87233C7F}"/>
    <dgm:cxn modelId="{88B238AA-0A2F-4F5E-99E9-EB73727EEE42}" type="presOf" srcId="{DAF58158-969A-4531-9B38-3B8B1BE41E11}" destId="{E58DA66C-E86B-4D93-B3E5-DE58AD408997}" srcOrd="0" destOrd="0" presId="urn:microsoft.com/office/officeart/2005/8/layout/vList2"/>
    <dgm:cxn modelId="{721E9783-48F5-4D8F-85E5-796BE023B659}" type="presOf" srcId="{51C70705-1972-4776-890E-2D4E6BF5C9D6}" destId="{AF0EAF26-E59A-49CD-8AA6-F2CD03AF5503}" srcOrd="0" destOrd="2" presId="urn:microsoft.com/office/officeart/2005/8/layout/vList2"/>
    <dgm:cxn modelId="{69F0BA16-FD2E-4179-AEA0-B6921F70DE2A}" srcId="{96C1ED49-5BFB-412A-B2C8-AB0563EDC45D}" destId="{A0EC31D0-4878-45C7-8816-78061A071ACD}" srcOrd="0" destOrd="0" parTransId="{F8FDE32C-C968-4BB5-AE65-26678E856E5C}" sibTransId="{B339D19D-6FA7-4573-8333-4F8B536FA0F8}"/>
    <dgm:cxn modelId="{93550AC7-1D9B-41E4-AA52-0E24CB96F068}" type="presOf" srcId="{D80B6596-0003-4E86-9152-11531F1ABC08}" destId="{CBA97EAA-C664-47D1-B384-FD675C88FB78}" srcOrd="0" destOrd="2" presId="urn:microsoft.com/office/officeart/2005/8/layout/vList2"/>
    <dgm:cxn modelId="{50E49511-2563-48DB-BBC3-D2866AA2228E}" type="presOf" srcId="{B93EBBA8-1249-472D-A83D-0C00A0D56926}" destId="{67C3B9A1-0839-45D5-A59A-01586229D19B}" srcOrd="0" destOrd="0" presId="urn:microsoft.com/office/officeart/2005/8/layout/vList2"/>
    <dgm:cxn modelId="{14872A52-216A-4704-BDD6-084B5BB25513}" type="presOf" srcId="{96C1ED49-5BFB-412A-B2C8-AB0563EDC45D}" destId="{3D8CF0B8-8239-40B4-9277-4C8688DCF81D}" srcOrd="0" destOrd="0" presId="urn:microsoft.com/office/officeart/2005/8/layout/vList2"/>
    <dgm:cxn modelId="{C251734A-677B-4078-918A-F990CD1DDAC1}" type="presOf" srcId="{AE3089A7-38AA-449B-AC26-F4320ACBA63A}" destId="{AF0EAF26-E59A-49CD-8AA6-F2CD03AF5503}" srcOrd="0" destOrd="1" presId="urn:microsoft.com/office/officeart/2005/8/layout/vList2"/>
    <dgm:cxn modelId="{DB530734-9CCF-46C4-BB3D-7339837FE98F}" type="presOf" srcId="{55C5286C-1F1D-457D-8019-9B1C04DB11BE}" destId="{67C3B9A1-0839-45D5-A59A-01586229D19B}" srcOrd="0" destOrd="1" presId="urn:microsoft.com/office/officeart/2005/8/layout/vList2"/>
    <dgm:cxn modelId="{87E1038A-3B30-4FF7-BE48-D5DA892FD550}" srcId="{E3A99A06-2FE9-4C01-B725-4660C24B292F}" destId="{AE3089A7-38AA-449B-AC26-F4320ACBA63A}" srcOrd="1" destOrd="0" parTransId="{E30BA181-6EEA-40A4-9BE6-CDC1812EAD8B}" sibTransId="{BA20FAF6-8EEA-418D-AEC4-5A905E5E7291}"/>
    <dgm:cxn modelId="{D86D7364-9295-492F-A865-33BD8B3C128F}" srcId="{6F53CCC0-C1A7-42D1-B980-E1287DDED434}" destId="{D15C2047-38A0-4070-BFB7-FCFB2B55A61B}" srcOrd="0" destOrd="0" parTransId="{BD94E8F6-EFE2-49BF-B7F6-5B54C9C30CA7}" sibTransId="{2A04EC6F-83F0-4169-AD51-B2DAC40A207A}"/>
    <dgm:cxn modelId="{E6537BCD-AF7B-403A-B905-E8F1665169A7}" srcId="{E3A99A06-2FE9-4C01-B725-4660C24B292F}" destId="{51C70705-1972-4776-890E-2D4E6BF5C9D6}" srcOrd="2" destOrd="0" parTransId="{4528D5B4-BDCB-4BAB-8191-19BF44CE88C2}" sibTransId="{9AB61298-92DC-4473-A7AF-2435EBA94614}"/>
    <dgm:cxn modelId="{AFB0FDA9-D0C6-4CDE-8A49-9582E089F997}" type="presOf" srcId="{6F53CCC0-C1A7-42D1-B980-E1287DDED434}" destId="{91FC8666-9548-47E1-AA64-112B7305EB4D}" srcOrd="0" destOrd="0" presId="urn:microsoft.com/office/officeart/2005/8/layout/vList2"/>
    <dgm:cxn modelId="{638522DA-C8F5-4021-931C-80DB1DAC4996}" type="presParOf" srcId="{3D8CF0B8-8239-40B4-9277-4C8688DCF81D}" destId="{FA38D898-E0B0-449A-9ECE-5ABB711E5BEA}" srcOrd="0" destOrd="0" presId="urn:microsoft.com/office/officeart/2005/8/layout/vList2"/>
    <dgm:cxn modelId="{0D05880A-FA13-4A44-AED0-81D2A179263F}" type="presParOf" srcId="{3D8CF0B8-8239-40B4-9277-4C8688DCF81D}" destId="{5E5FB76C-08E1-4159-B188-F576E105789A}" srcOrd="1" destOrd="0" presId="urn:microsoft.com/office/officeart/2005/8/layout/vList2"/>
    <dgm:cxn modelId="{564FF029-AF5B-453C-B3E9-C08CF214BE31}" type="presParOf" srcId="{3D8CF0B8-8239-40B4-9277-4C8688DCF81D}" destId="{E58DA66C-E86B-4D93-B3E5-DE58AD408997}" srcOrd="2" destOrd="0" presId="urn:microsoft.com/office/officeart/2005/8/layout/vList2"/>
    <dgm:cxn modelId="{432E6FF7-BE44-4336-9744-5F3CF177B00C}" type="presParOf" srcId="{3D8CF0B8-8239-40B4-9277-4C8688DCF81D}" destId="{67C3B9A1-0839-45D5-A59A-01586229D19B}" srcOrd="3" destOrd="0" presId="urn:microsoft.com/office/officeart/2005/8/layout/vList2"/>
    <dgm:cxn modelId="{2A8A3529-3B77-4A43-9F30-EEB833D38F07}" type="presParOf" srcId="{3D8CF0B8-8239-40B4-9277-4C8688DCF81D}" destId="{4DA8122F-5E21-4587-97F0-1739C1E8BDC6}" srcOrd="4" destOrd="0" presId="urn:microsoft.com/office/officeart/2005/8/layout/vList2"/>
    <dgm:cxn modelId="{1BF69840-9AE1-44FA-AD1C-27EA825BCD27}" type="presParOf" srcId="{3D8CF0B8-8239-40B4-9277-4C8688DCF81D}" destId="{AF0EAF26-E59A-49CD-8AA6-F2CD03AF5503}" srcOrd="5" destOrd="0" presId="urn:microsoft.com/office/officeart/2005/8/layout/vList2"/>
    <dgm:cxn modelId="{BAF6E11C-23C6-4BD6-A81F-FE3B2121CE14}" type="presParOf" srcId="{3D8CF0B8-8239-40B4-9277-4C8688DCF81D}" destId="{91FC8666-9548-47E1-AA64-112B7305EB4D}" srcOrd="6" destOrd="0" presId="urn:microsoft.com/office/officeart/2005/8/layout/vList2"/>
    <dgm:cxn modelId="{5CA9978B-A3B3-4E50-A77B-279AFED4587A}" type="presParOf" srcId="{3D8CF0B8-8239-40B4-9277-4C8688DCF81D}" destId="{CBA97EAA-C664-47D1-B384-FD675C88FB78}" srcOrd="7" destOrd="0" presId="urn:microsoft.com/office/officeart/2005/8/layout/vList2"/>
  </dgm:cxnLst>
  <dgm:bg/>
  <dgm:whole>
    <a:ln w="3175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47F4ED8-0F86-4297-82C4-E57C2ABA594F}" type="doc">
      <dgm:prSet loTypeId="urn:microsoft.com/office/officeart/2005/8/layout/hProcess9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AFF207CA-859F-4D8B-8583-3FA0B427CE5D}">
      <dgm:prSet custT="1"/>
      <dgm:spPr/>
      <dgm:t>
        <a:bodyPr/>
        <a:lstStyle/>
        <a:p>
          <a:pPr rtl="0"/>
          <a:r>
            <a:rPr lang="az-Latn-AZ" sz="18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Xidmət sferasında fəaliyyət göstərən müəssisələrin aşağıdakı üç marketinq strategiyalarını fərqləndirirlər:</a:t>
          </a:r>
          <a:endParaRPr lang="ru-RU" sz="1800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28862F-DCBE-4993-938C-6842424C835B}" type="parTrans" cxnId="{3F595D50-D5ED-4410-97CD-6CD74E006D9A}">
      <dgm:prSet/>
      <dgm:spPr/>
      <dgm:t>
        <a:bodyPr/>
        <a:lstStyle/>
        <a:p>
          <a:endParaRPr lang="ru-RU"/>
        </a:p>
      </dgm:t>
    </dgm:pt>
    <dgm:pt modelId="{C5B0C047-DED8-4302-9B43-2DAC1BF72276}" type="sibTrans" cxnId="{3F595D50-D5ED-4410-97CD-6CD74E006D9A}">
      <dgm:prSet/>
      <dgm:spPr/>
      <dgm:t>
        <a:bodyPr/>
        <a:lstStyle/>
        <a:p>
          <a:endParaRPr lang="ru-RU"/>
        </a:p>
      </dgm:t>
    </dgm:pt>
    <dgm:pt modelId="{30006BD8-61E0-425B-857F-40A625017126}">
      <dgm:prSet custT="1"/>
      <dgm:spPr/>
      <dgm:t>
        <a:bodyPr/>
        <a:lstStyle/>
        <a:p>
          <a:pPr rtl="0"/>
          <a:r>
            <a:rPr lang="az-Latn-AZ" sz="18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differensiyasiyanın idarə edilməsi;</a:t>
          </a:r>
          <a:endParaRPr lang="ru-RU" sz="1800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396518F-E35B-4649-AFCC-FD6B56A780E5}" type="parTrans" cxnId="{46B1064B-47D1-41BC-A629-062FD8E0CA6E}">
      <dgm:prSet/>
      <dgm:spPr/>
      <dgm:t>
        <a:bodyPr/>
        <a:lstStyle/>
        <a:p>
          <a:endParaRPr lang="ru-RU"/>
        </a:p>
      </dgm:t>
    </dgm:pt>
    <dgm:pt modelId="{1A5A1092-F74C-4D3C-9E4E-23ADB8B5950D}" type="sibTrans" cxnId="{46B1064B-47D1-41BC-A629-062FD8E0CA6E}">
      <dgm:prSet/>
      <dgm:spPr/>
      <dgm:t>
        <a:bodyPr/>
        <a:lstStyle/>
        <a:p>
          <a:endParaRPr lang="ru-RU"/>
        </a:p>
      </dgm:t>
    </dgm:pt>
    <dgm:pt modelId="{36050FB5-139C-4065-BAFE-6DB3844D6943}">
      <dgm:prSet custT="1"/>
      <dgm:spPr/>
      <dgm:t>
        <a:bodyPr/>
        <a:lstStyle/>
        <a:p>
          <a:pPr rtl="0"/>
          <a:r>
            <a:rPr lang="az-Latn-AZ" sz="18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xidmətlərin keyfiyyətinin idarə edilməsi;</a:t>
          </a:r>
          <a:endParaRPr lang="ru-RU" sz="1800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F1C4DD-DA19-4CD9-94D1-3718C9446AC2}" type="parTrans" cxnId="{C892A507-B148-4F21-B92C-3484DF7F33B2}">
      <dgm:prSet/>
      <dgm:spPr/>
      <dgm:t>
        <a:bodyPr/>
        <a:lstStyle/>
        <a:p>
          <a:endParaRPr lang="ru-RU"/>
        </a:p>
      </dgm:t>
    </dgm:pt>
    <dgm:pt modelId="{9A49ACE0-9C19-4340-8313-A16396DF86EA}" type="sibTrans" cxnId="{C892A507-B148-4F21-B92C-3484DF7F33B2}">
      <dgm:prSet/>
      <dgm:spPr/>
      <dgm:t>
        <a:bodyPr/>
        <a:lstStyle/>
        <a:p>
          <a:endParaRPr lang="ru-RU"/>
        </a:p>
      </dgm:t>
    </dgm:pt>
    <dgm:pt modelId="{DA03DAD0-84B8-4A0A-A267-2118885B625D}">
      <dgm:prSet custT="1"/>
      <dgm:spPr/>
      <dgm:t>
        <a:bodyPr/>
        <a:lstStyle/>
        <a:p>
          <a:pPr rtl="0"/>
          <a:r>
            <a:rPr lang="az-Latn-AZ" sz="18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məhsuldarlığın idarə edilməsi.</a:t>
          </a:r>
          <a:endParaRPr lang="ru-RU" sz="1800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876C0A4-461B-474B-9FF1-BD20311C2042}" type="parTrans" cxnId="{1F8BD408-18CB-40E6-BE12-824524CC63F3}">
      <dgm:prSet/>
      <dgm:spPr/>
      <dgm:t>
        <a:bodyPr/>
        <a:lstStyle/>
        <a:p>
          <a:endParaRPr lang="ru-RU"/>
        </a:p>
      </dgm:t>
    </dgm:pt>
    <dgm:pt modelId="{122623A4-9E1C-4D18-81E4-12850BCD4CB9}" type="sibTrans" cxnId="{1F8BD408-18CB-40E6-BE12-824524CC63F3}">
      <dgm:prSet/>
      <dgm:spPr/>
      <dgm:t>
        <a:bodyPr/>
        <a:lstStyle/>
        <a:p>
          <a:endParaRPr lang="ru-RU"/>
        </a:p>
      </dgm:t>
    </dgm:pt>
    <dgm:pt modelId="{BA93221E-ABFD-4151-9DB4-A0A217C699FF}" type="pres">
      <dgm:prSet presAssocID="{B47F4ED8-0F86-4297-82C4-E57C2ABA594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6FE9D3-89DE-4173-ABC8-E83042881559}" type="pres">
      <dgm:prSet presAssocID="{B47F4ED8-0F86-4297-82C4-E57C2ABA594F}" presName="arrow" presStyleLbl="bgShp" presStyleIdx="0" presStyleCnt="1" custLinFactNeighborX="464" custLinFactNeighborY="-2632"/>
      <dgm:spPr/>
    </dgm:pt>
    <dgm:pt modelId="{EFFF696D-93EE-41CF-88BB-0CCC4065AFD9}" type="pres">
      <dgm:prSet presAssocID="{B47F4ED8-0F86-4297-82C4-E57C2ABA594F}" presName="linearProcess" presStyleCnt="0"/>
      <dgm:spPr/>
    </dgm:pt>
    <dgm:pt modelId="{23195D31-3C04-4BC9-BAF1-CEA7CAFF2C8C}" type="pres">
      <dgm:prSet presAssocID="{AFF207CA-859F-4D8B-8583-3FA0B427CE5D}" presName="textNode" presStyleLbl="node1" presStyleIdx="0" presStyleCnt="4" custScaleY="2236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B78344-4051-4914-8799-56EE07BB81A6}" type="pres">
      <dgm:prSet presAssocID="{C5B0C047-DED8-4302-9B43-2DAC1BF72276}" presName="sibTrans" presStyleCnt="0"/>
      <dgm:spPr/>
    </dgm:pt>
    <dgm:pt modelId="{E065C0E5-12A2-4734-ADF6-A0A295642876}" type="pres">
      <dgm:prSet presAssocID="{30006BD8-61E0-425B-857F-40A625017126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6A1BBA-C1A1-4A93-9E9C-695E66DA5F62}" type="pres">
      <dgm:prSet presAssocID="{1A5A1092-F74C-4D3C-9E4E-23ADB8B5950D}" presName="sibTrans" presStyleCnt="0"/>
      <dgm:spPr/>
    </dgm:pt>
    <dgm:pt modelId="{F8BFD7AC-A941-40F4-8443-748CCEFDC65B}" type="pres">
      <dgm:prSet presAssocID="{36050FB5-139C-4065-BAFE-6DB3844D6943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379FB8-9800-439B-929A-57978FC4DF8B}" type="pres">
      <dgm:prSet presAssocID="{9A49ACE0-9C19-4340-8313-A16396DF86EA}" presName="sibTrans" presStyleCnt="0"/>
      <dgm:spPr/>
    </dgm:pt>
    <dgm:pt modelId="{F867E3D1-3DB2-4BCE-BB8C-563311DF1460}" type="pres">
      <dgm:prSet presAssocID="{DA03DAD0-84B8-4A0A-A267-2118885B625D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999FB1-C62D-457B-905B-93B40BAA6E05}" type="presOf" srcId="{DA03DAD0-84B8-4A0A-A267-2118885B625D}" destId="{F867E3D1-3DB2-4BCE-BB8C-563311DF1460}" srcOrd="0" destOrd="0" presId="urn:microsoft.com/office/officeart/2005/8/layout/hProcess9"/>
    <dgm:cxn modelId="{FB3EA67D-3ED7-4764-87C7-5756CEDC35AA}" type="presOf" srcId="{B47F4ED8-0F86-4297-82C4-E57C2ABA594F}" destId="{BA93221E-ABFD-4151-9DB4-A0A217C699FF}" srcOrd="0" destOrd="0" presId="urn:microsoft.com/office/officeart/2005/8/layout/hProcess9"/>
    <dgm:cxn modelId="{46B1064B-47D1-41BC-A629-062FD8E0CA6E}" srcId="{B47F4ED8-0F86-4297-82C4-E57C2ABA594F}" destId="{30006BD8-61E0-425B-857F-40A625017126}" srcOrd="1" destOrd="0" parTransId="{9396518F-E35B-4649-AFCC-FD6B56A780E5}" sibTransId="{1A5A1092-F74C-4D3C-9E4E-23ADB8B5950D}"/>
    <dgm:cxn modelId="{528A429C-418E-4983-B23B-932445F1FDDF}" type="presOf" srcId="{36050FB5-139C-4065-BAFE-6DB3844D6943}" destId="{F8BFD7AC-A941-40F4-8443-748CCEFDC65B}" srcOrd="0" destOrd="0" presId="urn:microsoft.com/office/officeart/2005/8/layout/hProcess9"/>
    <dgm:cxn modelId="{C892A507-B148-4F21-B92C-3484DF7F33B2}" srcId="{B47F4ED8-0F86-4297-82C4-E57C2ABA594F}" destId="{36050FB5-139C-4065-BAFE-6DB3844D6943}" srcOrd="2" destOrd="0" parTransId="{DCF1C4DD-DA19-4CD9-94D1-3718C9446AC2}" sibTransId="{9A49ACE0-9C19-4340-8313-A16396DF86EA}"/>
    <dgm:cxn modelId="{AF5ADA91-B1B0-488F-9551-48D144E51A87}" type="presOf" srcId="{AFF207CA-859F-4D8B-8583-3FA0B427CE5D}" destId="{23195D31-3C04-4BC9-BAF1-CEA7CAFF2C8C}" srcOrd="0" destOrd="0" presId="urn:microsoft.com/office/officeart/2005/8/layout/hProcess9"/>
    <dgm:cxn modelId="{8544A740-6B8E-4919-A87E-853DA8CF784B}" type="presOf" srcId="{30006BD8-61E0-425B-857F-40A625017126}" destId="{E065C0E5-12A2-4734-ADF6-A0A295642876}" srcOrd="0" destOrd="0" presId="urn:microsoft.com/office/officeart/2005/8/layout/hProcess9"/>
    <dgm:cxn modelId="{3F595D50-D5ED-4410-97CD-6CD74E006D9A}" srcId="{B47F4ED8-0F86-4297-82C4-E57C2ABA594F}" destId="{AFF207CA-859F-4D8B-8583-3FA0B427CE5D}" srcOrd="0" destOrd="0" parTransId="{F928862F-DCBE-4993-938C-6842424C835B}" sibTransId="{C5B0C047-DED8-4302-9B43-2DAC1BF72276}"/>
    <dgm:cxn modelId="{1F8BD408-18CB-40E6-BE12-824524CC63F3}" srcId="{B47F4ED8-0F86-4297-82C4-E57C2ABA594F}" destId="{DA03DAD0-84B8-4A0A-A267-2118885B625D}" srcOrd="3" destOrd="0" parTransId="{5876C0A4-461B-474B-9FF1-BD20311C2042}" sibTransId="{122623A4-9E1C-4D18-81E4-12850BCD4CB9}"/>
    <dgm:cxn modelId="{8D1E97E1-3D02-4A26-9EFD-11A018E40B21}" type="presParOf" srcId="{BA93221E-ABFD-4151-9DB4-A0A217C699FF}" destId="{DF6FE9D3-89DE-4173-ABC8-E83042881559}" srcOrd="0" destOrd="0" presId="urn:microsoft.com/office/officeart/2005/8/layout/hProcess9"/>
    <dgm:cxn modelId="{9F906E49-AE46-4CBA-9A5B-55F3A550E45C}" type="presParOf" srcId="{BA93221E-ABFD-4151-9DB4-A0A217C699FF}" destId="{EFFF696D-93EE-41CF-88BB-0CCC4065AFD9}" srcOrd="1" destOrd="0" presId="urn:microsoft.com/office/officeart/2005/8/layout/hProcess9"/>
    <dgm:cxn modelId="{E5D71E31-E5AE-4FAB-97A5-5E3928376357}" type="presParOf" srcId="{EFFF696D-93EE-41CF-88BB-0CCC4065AFD9}" destId="{23195D31-3C04-4BC9-BAF1-CEA7CAFF2C8C}" srcOrd="0" destOrd="0" presId="urn:microsoft.com/office/officeart/2005/8/layout/hProcess9"/>
    <dgm:cxn modelId="{BD080B15-E995-4BF4-A689-DF78B87724C6}" type="presParOf" srcId="{EFFF696D-93EE-41CF-88BB-0CCC4065AFD9}" destId="{A7B78344-4051-4914-8799-56EE07BB81A6}" srcOrd="1" destOrd="0" presId="urn:microsoft.com/office/officeart/2005/8/layout/hProcess9"/>
    <dgm:cxn modelId="{07E75631-471D-45DF-93D9-51E5FFA3433B}" type="presParOf" srcId="{EFFF696D-93EE-41CF-88BB-0CCC4065AFD9}" destId="{E065C0E5-12A2-4734-ADF6-A0A295642876}" srcOrd="2" destOrd="0" presId="urn:microsoft.com/office/officeart/2005/8/layout/hProcess9"/>
    <dgm:cxn modelId="{1072514A-7F71-4E50-8B99-AEC75D84F514}" type="presParOf" srcId="{EFFF696D-93EE-41CF-88BB-0CCC4065AFD9}" destId="{E76A1BBA-C1A1-4A93-9E9C-695E66DA5F62}" srcOrd="3" destOrd="0" presId="urn:microsoft.com/office/officeart/2005/8/layout/hProcess9"/>
    <dgm:cxn modelId="{11F2D21C-2607-45D5-9529-8DC671A74C1D}" type="presParOf" srcId="{EFFF696D-93EE-41CF-88BB-0CCC4065AFD9}" destId="{F8BFD7AC-A941-40F4-8443-748CCEFDC65B}" srcOrd="4" destOrd="0" presId="urn:microsoft.com/office/officeart/2005/8/layout/hProcess9"/>
    <dgm:cxn modelId="{BFC3502B-4607-4BF7-A1A1-E2C65D39F7B6}" type="presParOf" srcId="{EFFF696D-93EE-41CF-88BB-0CCC4065AFD9}" destId="{EC379FB8-9800-439B-929A-57978FC4DF8B}" srcOrd="5" destOrd="0" presId="urn:microsoft.com/office/officeart/2005/8/layout/hProcess9"/>
    <dgm:cxn modelId="{7C9956AB-F4C8-49E5-AB74-E2E34472C6FC}" type="presParOf" srcId="{EFFF696D-93EE-41CF-88BB-0CCC4065AFD9}" destId="{F867E3D1-3DB2-4BCE-BB8C-563311DF1460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58A6EBE-7D5C-4605-8FC6-C5A44A4488BC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471169D-C4C9-43FB-8292-31D87273111A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az-Latn-AZ" i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Effektiv menecmentə malik  xidmət  təşkilatları aşağıdakı  keyfiyyət xüsusiyyətləri  ilə  seçilirlər:</a:t>
          </a:r>
          <a:endParaRPr lang="ru-RU" i="1" u="sng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4F8E51F-DC1B-4ECF-80D1-452D4702508E}" type="parTrans" cxnId="{81A6FEAF-76DF-48D8-A0E6-80BC15CC731A}">
      <dgm:prSet/>
      <dgm:spPr/>
      <dgm:t>
        <a:bodyPr/>
        <a:lstStyle/>
        <a:p>
          <a:endParaRPr lang="ru-RU"/>
        </a:p>
      </dgm:t>
    </dgm:pt>
    <dgm:pt modelId="{15496D1E-54D2-426B-8696-4140289E0131}" type="sibTrans" cxnId="{81A6FEAF-76DF-48D8-A0E6-80BC15CC731A}">
      <dgm:prSet/>
      <dgm:spPr/>
      <dgm:t>
        <a:bodyPr/>
        <a:lstStyle/>
        <a:p>
          <a:endParaRPr lang="ru-RU"/>
        </a:p>
      </dgm:t>
    </dgm:pt>
    <dgm:pt modelId="{70A6F0E4-401B-4962-95D6-FD6F1F9F3B8F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rtl="0"/>
          <a:r>
            <a:rPr lang="az-Latn-AZ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müştərilərin təlabatlarının maksimum ödənilməsinə cəhd;</a:t>
          </a:r>
          <a:endParaRPr lang="ru-RU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EA9AFC2-DA50-4268-88A4-6514BA71BCAD}" type="parTrans" cxnId="{78167E9E-335C-48B6-A9B9-1F039E3A47F8}">
      <dgm:prSet/>
      <dgm:spPr/>
      <dgm:t>
        <a:bodyPr/>
        <a:lstStyle/>
        <a:p>
          <a:endParaRPr lang="ru-RU"/>
        </a:p>
      </dgm:t>
    </dgm:pt>
    <dgm:pt modelId="{AB5BE184-5240-40E7-B202-25E2B68AFFD5}" type="sibTrans" cxnId="{78167E9E-335C-48B6-A9B9-1F039E3A47F8}">
      <dgm:prSet/>
      <dgm:spPr/>
      <dgm:t>
        <a:bodyPr/>
        <a:lstStyle/>
        <a:p>
          <a:endParaRPr lang="ru-RU"/>
        </a:p>
      </dgm:t>
    </dgm:pt>
    <dgm:pt modelId="{C57664E6-49FF-4173-A50F-4569600AFD6D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rtl="0"/>
          <a:r>
            <a:rPr lang="az-Latn-AZ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keyfiyyətə yönümlülük;</a:t>
          </a:r>
          <a:endParaRPr lang="ru-RU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9B68E59-F4F1-46B2-8C66-53B1CA97258C}" type="parTrans" cxnId="{167D589F-E501-436E-9490-327C153FE5AB}">
      <dgm:prSet/>
      <dgm:spPr/>
      <dgm:t>
        <a:bodyPr/>
        <a:lstStyle/>
        <a:p>
          <a:endParaRPr lang="ru-RU"/>
        </a:p>
      </dgm:t>
    </dgm:pt>
    <dgm:pt modelId="{F7F9A3C4-61B2-4E6B-82E6-4B9BF6FD2059}" type="sibTrans" cxnId="{167D589F-E501-436E-9490-327C153FE5AB}">
      <dgm:prSet/>
      <dgm:spPr/>
      <dgm:t>
        <a:bodyPr/>
        <a:lstStyle/>
        <a:p>
          <a:endParaRPr lang="ru-RU"/>
        </a:p>
      </dgm:t>
    </dgm:pt>
    <dgm:pt modelId="{91702581-FC28-4851-86FC-520FFC0A2C49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rtl="0"/>
          <a:r>
            <a:rPr lang="az-Latn-AZ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xidmətin keyfiyyətinə yüksək standartların müəyyənləşdirilməsi;</a:t>
          </a:r>
          <a:endParaRPr lang="ru-RU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6C8A2E4-32F6-4CBE-A022-9BE30CE10C7C}" type="parTrans" cxnId="{677C70C5-8296-4E1B-9819-63A08C0ADAE3}">
      <dgm:prSet/>
      <dgm:spPr/>
      <dgm:t>
        <a:bodyPr/>
        <a:lstStyle/>
        <a:p>
          <a:endParaRPr lang="ru-RU"/>
        </a:p>
      </dgm:t>
    </dgm:pt>
    <dgm:pt modelId="{BA2B9236-EC0C-4D4C-B83B-55E62A64B6CA}" type="sibTrans" cxnId="{677C70C5-8296-4E1B-9819-63A08C0ADAE3}">
      <dgm:prSet/>
      <dgm:spPr/>
      <dgm:t>
        <a:bodyPr/>
        <a:lstStyle/>
        <a:p>
          <a:endParaRPr lang="ru-RU"/>
        </a:p>
      </dgm:t>
    </dgm:pt>
    <dgm:pt modelId="{C98BBE34-3466-4A6E-8F77-CC95C9B6DF02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rtl="0"/>
          <a:r>
            <a:rPr lang="az-Latn-AZ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xidmətlərin təklif olunmasına daimi müşahidənin təşkili;</a:t>
          </a:r>
          <a:endParaRPr lang="ru-RU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20428C4-5B53-4A72-AAC7-68E799DE63AE}" type="parTrans" cxnId="{1BD567F6-C298-4DC1-A224-E4DD74F091C8}">
      <dgm:prSet/>
      <dgm:spPr/>
      <dgm:t>
        <a:bodyPr/>
        <a:lstStyle/>
        <a:p>
          <a:endParaRPr lang="ru-RU"/>
        </a:p>
      </dgm:t>
    </dgm:pt>
    <dgm:pt modelId="{EA1A7986-D38F-4112-88E2-68841957F1F9}" type="sibTrans" cxnId="{1BD567F6-C298-4DC1-A224-E4DD74F091C8}">
      <dgm:prSet/>
      <dgm:spPr/>
      <dgm:t>
        <a:bodyPr/>
        <a:lstStyle/>
        <a:p>
          <a:endParaRPr lang="ru-RU"/>
        </a:p>
      </dgm:t>
    </dgm:pt>
    <dgm:pt modelId="{35E7D4B4-EA63-4DCB-813C-C7F63D4A81F8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rtl="0"/>
          <a:r>
            <a:rPr lang="az-Latn-AZ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xidmət prosesində baş verən nasazlıqların səmərəli və sürətli şəkildə aradan qaldırılması;</a:t>
          </a:r>
          <a:endParaRPr lang="ru-RU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7FCAB4-E174-41FF-9657-E68212B587EF}" type="parTrans" cxnId="{8F99BA67-D414-4C8A-9171-6AE49BE5F8D0}">
      <dgm:prSet/>
      <dgm:spPr/>
      <dgm:t>
        <a:bodyPr/>
        <a:lstStyle/>
        <a:p>
          <a:endParaRPr lang="ru-RU"/>
        </a:p>
      </dgm:t>
    </dgm:pt>
    <dgm:pt modelId="{24DB91B7-0794-40AA-9A50-5A7CAF293ABE}" type="sibTrans" cxnId="{8F99BA67-D414-4C8A-9171-6AE49BE5F8D0}">
      <dgm:prSet/>
      <dgm:spPr/>
      <dgm:t>
        <a:bodyPr/>
        <a:lstStyle/>
        <a:p>
          <a:endParaRPr lang="ru-RU"/>
        </a:p>
      </dgm:t>
    </dgm:pt>
    <dgm:pt modelId="{8F96BE00-3127-448F-901E-F609C0EB570D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rtl="0"/>
          <a:r>
            <a:rPr lang="az-Latn-AZ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səmərəli korporativ mədəniyyət;</a:t>
          </a:r>
          <a:endParaRPr lang="ru-RU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F92FB1B-4B65-4588-BD3B-2260F0F24F58}" type="parTrans" cxnId="{40B5775B-D91D-47B1-8AD6-5F166323DF6E}">
      <dgm:prSet/>
      <dgm:spPr/>
      <dgm:t>
        <a:bodyPr/>
        <a:lstStyle/>
        <a:p>
          <a:endParaRPr lang="ru-RU"/>
        </a:p>
      </dgm:t>
    </dgm:pt>
    <dgm:pt modelId="{C41187F0-D624-424D-BC3F-6EC60E292724}" type="sibTrans" cxnId="{40B5775B-D91D-47B1-8AD6-5F166323DF6E}">
      <dgm:prSet/>
      <dgm:spPr/>
      <dgm:t>
        <a:bodyPr/>
        <a:lstStyle/>
        <a:p>
          <a:endParaRPr lang="ru-RU"/>
        </a:p>
      </dgm:t>
    </dgm:pt>
    <dgm:pt modelId="{110BCA67-23C5-4FC8-A9CD-87238E525995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rtl="0"/>
          <a:r>
            <a:rPr lang="az-Latn-AZ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əməkdaşlara və müştərilərə qayğı göstərilməsi.</a:t>
          </a:r>
          <a:endParaRPr lang="ru-RU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9E9CBFD-32E1-4173-8C71-533DEE33B850}" type="parTrans" cxnId="{BE419818-4693-422E-A7EA-E03B11DD8FC9}">
      <dgm:prSet/>
      <dgm:spPr/>
      <dgm:t>
        <a:bodyPr/>
        <a:lstStyle/>
        <a:p>
          <a:endParaRPr lang="ru-RU"/>
        </a:p>
      </dgm:t>
    </dgm:pt>
    <dgm:pt modelId="{A948FF83-22EF-4EA8-9796-54F96BB41767}" type="sibTrans" cxnId="{BE419818-4693-422E-A7EA-E03B11DD8FC9}">
      <dgm:prSet/>
      <dgm:spPr/>
      <dgm:t>
        <a:bodyPr/>
        <a:lstStyle/>
        <a:p>
          <a:endParaRPr lang="ru-RU"/>
        </a:p>
      </dgm:t>
    </dgm:pt>
    <dgm:pt modelId="{8AA7594B-5962-4162-9687-C6134D1266C0}" type="pres">
      <dgm:prSet presAssocID="{958A6EBE-7D5C-4605-8FC6-C5A44A4488B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1A9DB1-8532-43FF-AA12-9D8CF06E0A75}" type="pres">
      <dgm:prSet presAssocID="{0471169D-C4C9-43FB-8292-31D87273111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4F4539-8191-4C30-B037-E6B8E0A45BFE}" type="pres">
      <dgm:prSet presAssocID="{0471169D-C4C9-43FB-8292-31D87273111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EE5FD9-3CC9-4016-8C46-A225B290FF06}" type="presOf" srcId="{91702581-FC28-4851-86FC-520FFC0A2C49}" destId="{4E4F4539-8191-4C30-B037-E6B8E0A45BFE}" srcOrd="0" destOrd="2" presId="urn:microsoft.com/office/officeart/2005/8/layout/vList2"/>
    <dgm:cxn modelId="{1AD76976-252B-476B-A938-E583D0B07A9D}" type="presOf" srcId="{8F96BE00-3127-448F-901E-F609C0EB570D}" destId="{4E4F4539-8191-4C30-B037-E6B8E0A45BFE}" srcOrd="0" destOrd="5" presId="urn:microsoft.com/office/officeart/2005/8/layout/vList2"/>
    <dgm:cxn modelId="{167D589F-E501-436E-9490-327C153FE5AB}" srcId="{0471169D-C4C9-43FB-8292-31D87273111A}" destId="{C57664E6-49FF-4173-A50F-4569600AFD6D}" srcOrd="1" destOrd="0" parTransId="{49B68E59-F4F1-46B2-8C66-53B1CA97258C}" sibTransId="{F7F9A3C4-61B2-4E6B-82E6-4B9BF6FD2059}"/>
    <dgm:cxn modelId="{EB2E2E4B-89AA-4545-931D-951B4200CC83}" type="presOf" srcId="{958A6EBE-7D5C-4605-8FC6-C5A44A4488BC}" destId="{8AA7594B-5962-4162-9687-C6134D1266C0}" srcOrd="0" destOrd="0" presId="urn:microsoft.com/office/officeart/2005/8/layout/vList2"/>
    <dgm:cxn modelId="{BE419818-4693-422E-A7EA-E03B11DD8FC9}" srcId="{0471169D-C4C9-43FB-8292-31D87273111A}" destId="{110BCA67-23C5-4FC8-A9CD-87238E525995}" srcOrd="6" destOrd="0" parTransId="{C9E9CBFD-32E1-4173-8C71-533DEE33B850}" sibTransId="{A948FF83-22EF-4EA8-9796-54F96BB41767}"/>
    <dgm:cxn modelId="{8F99BA67-D414-4C8A-9171-6AE49BE5F8D0}" srcId="{0471169D-C4C9-43FB-8292-31D87273111A}" destId="{35E7D4B4-EA63-4DCB-813C-C7F63D4A81F8}" srcOrd="4" destOrd="0" parTransId="{877FCAB4-E174-41FF-9657-E68212B587EF}" sibTransId="{24DB91B7-0794-40AA-9A50-5A7CAF293ABE}"/>
    <dgm:cxn modelId="{4234042B-22B1-478B-8EBC-62428D423F28}" type="presOf" srcId="{C57664E6-49FF-4173-A50F-4569600AFD6D}" destId="{4E4F4539-8191-4C30-B037-E6B8E0A45BFE}" srcOrd="0" destOrd="1" presId="urn:microsoft.com/office/officeart/2005/8/layout/vList2"/>
    <dgm:cxn modelId="{40B5775B-D91D-47B1-8AD6-5F166323DF6E}" srcId="{0471169D-C4C9-43FB-8292-31D87273111A}" destId="{8F96BE00-3127-448F-901E-F609C0EB570D}" srcOrd="5" destOrd="0" parTransId="{AF92FB1B-4B65-4588-BD3B-2260F0F24F58}" sibTransId="{C41187F0-D624-424D-BC3F-6EC60E292724}"/>
    <dgm:cxn modelId="{78167E9E-335C-48B6-A9B9-1F039E3A47F8}" srcId="{0471169D-C4C9-43FB-8292-31D87273111A}" destId="{70A6F0E4-401B-4962-95D6-FD6F1F9F3B8F}" srcOrd="0" destOrd="0" parTransId="{3EA9AFC2-DA50-4268-88A4-6514BA71BCAD}" sibTransId="{AB5BE184-5240-40E7-B202-25E2B68AFFD5}"/>
    <dgm:cxn modelId="{81A6FEAF-76DF-48D8-A0E6-80BC15CC731A}" srcId="{958A6EBE-7D5C-4605-8FC6-C5A44A4488BC}" destId="{0471169D-C4C9-43FB-8292-31D87273111A}" srcOrd="0" destOrd="0" parTransId="{14F8E51F-DC1B-4ECF-80D1-452D4702508E}" sibTransId="{15496D1E-54D2-426B-8696-4140289E0131}"/>
    <dgm:cxn modelId="{5AEB3833-5012-4DB0-A584-5DF3C8EDCBC5}" type="presOf" srcId="{C98BBE34-3466-4A6E-8F77-CC95C9B6DF02}" destId="{4E4F4539-8191-4C30-B037-E6B8E0A45BFE}" srcOrd="0" destOrd="3" presId="urn:microsoft.com/office/officeart/2005/8/layout/vList2"/>
    <dgm:cxn modelId="{FE4A57B2-5678-4981-9E01-C449267364A9}" type="presOf" srcId="{70A6F0E4-401B-4962-95D6-FD6F1F9F3B8F}" destId="{4E4F4539-8191-4C30-B037-E6B8E0A45BFE}" srcOrd="0" destOrd="0" presId="urn:microsoft.com/office/officeart/2005/8/layout/vList2"/>
    <dgm:cxn modelId="{1BD567F6-C298-4DC1-A224-E4DD74F091C8}" srcId="{0471169D-C4C9-43FB-8292-31D87273111A}" destId="{C98BBE34-3466-4A6E-8F77-CC95C9B6DF02}" srcOrd="3" destOrd="0" parTransId="{220428C4-5B53-4A72-AAC7-68E799DE63AE}" sibTransId="{EA1A7986-D38F-4112-88E2-68841957F1F9}"/>
    <dgm:cxn modelId="{677C70C5-8296-4E1B-9819-63A08C0ADAE3}" srcId="{0471169D-C4C9-43FB-8292-31D87273111A}" destId="{91702581-FC28-4851-86FC-520FFC0A2C49}" srcOrd="2" destOrd="0" parTransId="{C6C8A2E4-32F6-4CBE-A022-9BE30CE10C7C}" sibTransId="{BA2B9236-EC0C-4D4C-B83B-55E62A64B6CA}"/>
    <dgm:cxn modelId="{0A3CF81B-081D-4F1B-BD4B-1833D622A6C9}" type="presOf" srcId="{35E7D4B4-EA63-4DCB-813C-C7F63D4A81F8}" destId="{4E4F4539-8191-4C30-B037-E6B8E0A45BFE}" srcOrd="0" destOrd="4" presId="urn:microsoft.com/office/officeart/2005/8/layout/vList2"/>
    <dgm:cxn modelId="{A9E17145-9066-4A64-B6D7-70841611A4FE}" type="presOf" srcId="{0471169D-C4C9-43FB-8292-31D87273111A}" destId="{AD1A9DB1-8532-43FF-AA12-9D8CF06E0A75}" srcOrd="0" destOrd="0" presId="urn:microsoft.com/office/officeart/2005/8/layout/vList2"/>
    <dgm:cxn modelId="{DC6A330D-2B5C-42AA-9B25-0993B9B38350}" type="presOf" srcId="{110BCA67-23C5-4FC8-A9CD-87238E525995}" destId="{4E4F4539-8191-4C30-B037-E6B8E0A45BFE}" srcOrd="0" destOrd="6" presId="urn:microsoft.com/office/officeart/2005/8/layout/vList2"/>
    <dgm:cxn modelId="{17AA030B-18B8-4EBC-AE7A-F3A7CE943320}" type="presParOf" srcId="{8AA7594B-5962-4162-9687-C6134D1266C0}" destId="{AD1A9DB1-8532-43FF-AA12-9D8CF06E0A75}" srcOrd="0" destOrd="0" presId="urn:microsoft.com/office/officeart/2005/8/layout/vList2"/>
    <dgm:cxn modelId="{42BE90DA-69F4-4130-A0B8-3E26E1EEE835}" type="presParOf" srcId="{8AA7594B-5962-4162-9687-C6134D1266C0}" destId="{4E4F4539-8191-4C30-B037-E6B8E0A45BF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221A3F-1EF2-4B27-BFC4-2EC2C6C36E99}">
      <dsp:nvSpPr>
        <dsp:cNvPr id="0" name=""/>
        <dsp:cNvSpPr/>
      </dsp:nvSpPr>
      <dsp:spPr>
        <a:xfrm>
          <a:off x="0" y="3345"/>
          <a:ext cx="6400800" cy="7253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3100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Mövzunun  planı:</a:t>
          </a:r>
          <a:endParaRPr lang="ru-RU" sz="310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411" y="38756"/>
        <a:ext cx="6329978" cy="654577"/>
      </dsp:txXfrm>
    </dsp:sp>
    <dsp:sp modelId="{72C62354-E77F-4A72-AC39-BFB5011D8C71}">
      <dsp:nvSpPr>
        <dsp:cNvPr id="0" name=""/>
        <dsp:cNvSpPr/>
      </dsp:nvSpPr>
      <dsp:spPr>
        <a:xfrm>
          <a:off x="0" y="728745"/>
          <a:ext cx="6400800" cy="1572165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25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400" i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Xidmətin təbiəti və əsas əlamətləri</a:t>
          </a:r>
          <a:endParaRPr lang="ru-RU" sz="2400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400" i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Xidmətlərin təsnifləşdirilməsi</a:t>
          </a:r>
          <a:endParaRPr lang="ru-RU" sz="2400" i="1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400" i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Xidmət sferaları üçün marketinq strategiyaları</a:t>
          </a:r>
          <a:endParaRPr lang="ru-RU" sz="2400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400" i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Qeyri-kommersiya marketinqi</a:t>
          </a:r>
          <a:endParaRPr lang="ru-RU" sz="2400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728745"/>
        <a:ext cx="6400800" cy="15721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21AC0C-241C-4A86-9527-96755F860595}">
      <dsp:nvSpPr>
        <dsp:cNvPr id="0" name=""/>
        <dsp:cNvSpPr/>
      </dsp:nvSpPr>
      <dsp:spPr>
        <a:xfrm>
          <a:off x="0" y="348735"/>
          <a:ext cx="7016824" cy="4536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60121-1DDC-49A2-8176-CC7943AD2247}">
      <dsp:nvSpPr>
        <dsp:cNvPr id="0" name=""/>
        <dsp:cNvSpPr/>
      </dsp:nvSpPr>
      <dsp:spPr>
        <a:xfrm>
          <a:off x="350841" y="83055"/>
          <a:ext cx="4911776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653" tIns="0" rIns="185653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i="1" kern="120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Xidmətlərin aşağıdakı əlamətləri vardır:</a:t>
          </a:r>
          <a:endParaRPr lang="ru-RU" sz="2000" i="1" kern="120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6780" y="108994"/>
        <a:ext cx="4859898" cy="479482"/>
      </dsp:txXfrm>
    </dsp:sp>
    <dsp:sp modelId="{7891EB58-E199-40DB-BB82-692CC8D58E26}">
      <dsp:nvSpPr>
        <dsp:cNvPr id="0" name=""/>
        <dsp:cNvSpPr/>
      </dsp:nvSpPr>
      <dsp:spPr>
        <a:xfrm>
          <a:off x="0" y="1165215"/>
          <a:ext cx="7016824" cy="4536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AF13A-0F4D-4347-9A3C-24056421CEAE}">
      <dsp:nvSpPr>
        <dsp:cNvPr id="0" name=""/>
        <dsp:cNvSpPr/>
      </dsp:nvSpPr>
      <dsp:spPr>
        <a:xfrm>
          <a:off x="350841" y="899535"/>
          <a:ext cx="4911776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653" tIns="0" rIns="185653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i="1" kern="120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-hiss olunmazlıq;</a:t>
          </a:r>
          <a:endParaRPr lang="ru-RU" sz="2000" i="1" kern="120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6780" y="925474"/>
        <a:ext cx="4859898" cy="479482"/>
      </dsp:txXfrm>
    </dsp:sp>
    <dsp:sp modelId="{0183A994-14BF-47B5-B3C5-F86B9AC1FA2A}">
      <dsp:nvSpPr>
        <dsp:cNvPr id="0" name=""/>
        <dsp:cNvSpPr/>
      </dsp:nvSpPr>
      <dsp:spPr>
        <a:xfrm>
          <a:off x="0" y="1981696"/>
          <a:ext cx="7016824" cy="4536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208ED0-BDB0-4A56-97EC-C44FF2CE52B0}">
      <dsp:nvSpPr>
        <dsp:cNvPr id="0" name=""/>
        <dsp:cNvSpPr/>
      </dsp:nvSpPr>
      <dsp:spPr>
        <a:xfrm>
          <a:off x="350841" y="1716016"/>
          <a:ext cx="4911776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653" tIns="0" rIns="185653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i="1" kern="120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-mənbəyindən ayırılmazlıq;</a:t>
          </a:r>
          <a:endParaRPr lang="ru-RU" sz="2000" i="1" kern="120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6780" y="1741955"/>
        <a:ext cx="4859898" cy="479482"/>
      </dsp:txXfrm>
    </dsp:sp>
    <dsp:sp modelId="{08D21526-6D9B-4CDE-A962-47E43A30E053}">
      <dsp:nvSpPr>
        <dsp:cNvPr id="0" name=""/>
        <dsp:cNvSpPr/>
      </dsp:nvSpPr>
      <dsp:spPr>
        <a:xfrm>
          <a:off x="0" y="2798176"/>
          <a:ext cx="7016824" cy="4536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DC36F2-7404-4BEF-A019-B6B7D6E3D906}">
      <dsp:nvSpPr>
        <dsp:cNvPr id="0" name=""/>
        <dsp:cNvSpPr/>
      </dsp:nvSpPr>
      <dsp:spPr>
        <a:xfrm>
          <a:off x="350841" y="2532495"/>
          <a:ext cx="4911776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653" tIns="0" rIns="185653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i="1" kern="120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-keyfiyyətin müntəzəm olmaması;</a:t>
          </a:r>
          <a:endParaRPr lang="ru-RU" sz="2000" i="1" kern="120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6780" y="2558434"/>
        <a:ext cx="4859898" cy="479482"/>
      </dsp:txXfrm>
    </dsp:sp>
    <dsp:sp modelId="{1E5F0332-A795-486B-AD25-6A43B19B7226}">
      <dsp:nvSpPr>
        <dsp:cNvPr id="0" name=""/>
        <dsp:cNvSpPr/>
      </dsp:nvSpPr>
      <dsp:spPr>
        <a:xfrm>
          <a:off x="0" y="3614656"/>
          <a:ext cx="7016824" cy="4536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5A8861-76FC-4A8D-9A0E-811D154C2B40}">
      <dsp:nvSpPr>
        <dsp:cNvPr id="0" name=""/>
        <dsp:cNvSpPr/>
      </dsp:nvSpPr>
      <dsp:spPr>
        <a:xfrm>
          <a:off x="350841" y="3348976"/>
          <a:ext cx="4911776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653" tIns="0" rIns="185653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i="1" kern="120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-saxlanmanın mümkün olmaması.</a:t>
          </a:r>
          <a:endParaRPr lang="ru-RU" sz="2000" i="1" kern="120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6780" y="3374915"/>
        <a:ext cx="4859898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ECB780-A5BA-4472-9E20-81C0AE3C2D7C}">
      <dsp:nvSpPr>
        <dsp:cNvPr id="0" name=""/>
        <dsp:cNvSpPr/>
      </dsp:nvSpPr>
      <dsp:spPr>
        <a:xfrm>
          <a:off x="1714172" y="1931640"/>
          <a:ext cx="456150" cy="12323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8075" y="0"/>
              </a:lnTo>
              <a:lnTo>
                <a:pt x="228075" y="1232306"/>
              </a:lnTo>
              <a:lnTo>
                <a:pt x="456150" y="123230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i="1" kern="120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09397" y="2514942"/>
        <a:ext cx="65701" cy="65701"/>
      </dsp:txXfrm>
    </dsp:sp>
    <dsp:sp modelId="{C6F5192F-DF71-4B4F-887F-0624CB2A91C3}">
      <dsp:nvSpPr>
        <dsp:cNvPr id="0" name=""/>
        <dsp:cNvSpPr/>
      </dsp:nvSpPr>
      <dsp:spPr>
        <a:xfrm>
          <a:off x="1714172" y="1836038"/>
          <a:ext cx="45615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95601"/>
              </a:moveTo>
              <a:lnTo>
                <a:pt x="228075" y="95601"/>
              </a:lnTo>
              <a:lnTo>
                <a:pt x="228075" y="45720"/>
              </a:lnTo>
              <a:lnTo>
                <a:pt x="456150" y="45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i="1" kern="120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30776" y="1870287"/>
        <a:ext cx="22943" cy="22943"/>
      </dsp:txXfrm>
    </dsp:sp>
    <dsp:sp modelId="{4F909801-8836-441E-A900-C0D622522239}">
      <dsp:nvSpPr>
        <dsp:cNvPr id="0" name=""/>
        <dsp:cNvSpPr/>
      </dsp:nvSpPr>
      <dsp:spPr>
        <a:xfrm>
          <a:off x="1714172" y="649452"/>
          <a:ext cx="456150" cy="1282187"/>
        </a:xfrm>
        <a:custGeom>
          <a:avLst/>
          <a:gdLst/>
          <a:ahLst/>
          <a:cxnLst/>
          <a:rect l="0" t="0" r="0" b="0"/>
          <a:pathLst>
            <a:path>
              <a:moveTo>
                <a:pt x="0" y="1282187"/>
              </a:moveTo>
              <a:lnTo>
                <a:pt x="228075" y="1282187"/>
              </a:lnTo>
              <a:lnTo>
                <a:pt x="228075" y="0"/>
              </a:lnTo>
              <a:lnTo>
                <a:pt x="456150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i="1" kern="120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08225" y="1256523"/>
        <a:ext cx="68045" cy="68045"/>
      </dsp:txXfrm>
    </dsp:sp>
    <dsp:sp modelId="{9E784AF7-2F73-4616-9101-4CD238F3A9B5}">
      <dsp:nvSpPr>
        <dsp:cNvPr id="0" name=""/>
        <dsp:cNvSpPr/>
      </dsp:nvSpPr>
      <dsp:spPr>
        <a:xfrm rot="16200000">
          <a:off x="-970337" y="1077003"/>
          <a:ext cx="3659747" cy="1709272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3400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Xidmətlər aşağıdakı əlamətlərə görə təsnifləşdirilir:</a:t>
          </a:r>
          <a:endParaRPr lang="ru-RU" sz="3400" i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-970337" y="1077003"/>
        <a:ext cx="3659747" cy="1709272"/>
      </dsp:txXfrm>
    </dsp:sp>
    <dsp:sp modelId="{026E103D-55D0-408A-87BE-3F53921E0AFA}">
      <dsp:nvSpPr>
        <dsp:cNvPr id="0" name=""/>
        <dsp:cNvSpPr/>
      </dsp:nvSpPr>
      <dsp:spPr>
        <a:xfrm>
          <a:off x="2170323" y="101181"/>
          <a:ext cx="2750293" cy="1096542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FFC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300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Əmtəələrə yönəlik xidmətlər;</a:t>
          </a:r>
          <a:endParaRPr lang="ru-RU" sz="2300" i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70323" y="101181"/>
        <a:ext cx="2750293" cy="1096542"/>
      </dsp:txXfrm>
    </dsp:sp>
    <dsp:sp modelId="{96CDAA5F-6EE4-429C-B8E0-ED6E440C7B83}">
      <dsp:nvSpPr>
        <dsp:cNvPr id="0" name=""/>
        <dsp:cNvSpPr/>
      </dsp:nvSpPr>
      <dsp:spPr>
        <a:xfrm>
          <a:off x="2170323" y="1371561"/>
          <a:ext cx="3219832" cy="1020394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FFC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300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Avadanlıqlardan istifadə etməklə göstərilən xidmətlər;</a:t>
          </a:r>
          <a:endParaRPr lang="ru-RU" sz="2300" i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70323" y="1371561"/>
        <a:ext cx="3219832" cy="1020394"/>
      </dsp:txXfrm>
    </dsp:sp>
    <dsp:sp modelId="{3369FD80-80A1-40E2-8DA0-BF52693692C5}">
      <dsp:nvSpPr>
        <dsp:cNvPr id="0" name=""/>
        <dsp:cNvSpPr/>
      </dsp:nvSpPr>
      <dsp:spPr>
        <a:xfrm>
          <a:off x="2170323" y="2565794"/>
          <a:ext cx="4225577" cy="1196304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FFC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İnsan əməyinə əsaslanan xidmətlər.</a:t>
          </a:r>
          <a:endParaRPr lang="ru-RU" sz="2400" i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70323" y="2565794"/>
        <a:ext cx="4225577" cy="11963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63D9B8-8875-4A76-91CF-0F05F1822AB2}">
      <dsp:nvSpPr>
        <dsp:cNvPr id="0" name=""/>
        <dsp:cNvSpPr/>
      </dsp:nvSpPr>
      <dsp:spPr>
        <a:xfrm>
          <a:off x="0" y="25191"/>
          <a:ext cx="7704856" cy="55341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Əmtəələrə yönəlik xidmətlər</a:t>
          </a:r>
          <a:endParaRPr lang="ru-RU" sz="2400" i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015" y="52206"/>
        <a:ext cx="7650826" cy="499380"/>
      </dsp:txXfrm>
    </dsp:sp>
    <dsp:sp modelId="{E249AF10-58D2-4F12-A944-C81BCDCFDB90}">
      <dsp:nvSpPr>
        <dsp:cNvPr id="0" name=""/>
        <dsp:cNvSpPr/>
      </dsp:nvSpPr>
      <dsp:spPr>
        <a:xfrm>
          <a:off x="0" y="614951"/>
          <a:ext cx="7704856" cy="553410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Təminat</a:t>
          </a:r>
          <a:endParaRPr lang="ru-RU" sz="2400" i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015" y="641966"/>
        <a:ext cx="7650826" cy="499380"/>
      </dsp:txXfrm>
    </dsp:sp>
    <dsp:sp modelId="{3532B7D3-DB97-4B97-A3E4-D4BF693BD475}">
      <dsp:nvSpPr>
        <dsp:cNvPr id="0" name=""/>
        <dsp:cNvSpPr/>
      </dsp:nvSpPr>
      <dsp:spPr>
        <a:xfrm>
          <a:off x="0" y="1168361"/>
          <a:ext cx="7704856" cy="956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629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000" i="1" kern="1200" smtClean="0">
              <a:latin typeface="Times New Roman" pitchFamily="18" charset="0"/>
              <a:cs typeface="Times New Roman" pitchFamily="18" charset="0"/>
            </a:rPr>
            <a:t>Avtomobillər</a:t>
          </a:r>
          <a:endParaRPr lang="ru-RU" sz="2000" i="1" kern="120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000" i="1" kern="1200" smtClean="0">
              <a:latin typeface="Times New Roman" pitchFamily="18" charset="0"/>
              <a:cs typeface="Times New Roman" pitchFamily="18" charset="0"/>
            </a:rPr>
            <a:t>Elektronika</a:t>
          </a:r>
          <a:endParaRPr lang="ru-RU" sz="2000" i="1" kern="120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000" i="1" kern="1200" smtClean="0">
              <a:latin typeface="Times New Roman" pitchFamily="18" charset="0"/>
              <a:cs typeface="Times New Roman" pitchFamily="18" charset="0"/>
            </a:rPr>
            <a:t>Məişət cihazları</a:t>
          </a:r>
          <a:endParaRPr lang="ru-RU" sz="2000" i="1" kern="1200">
            <a:latin typeface="Times New Roman" pitchFamily="18" charset="0"/>
            <a:cs typeface="Times New Roman" pitchFamily="18" charset="0"/>
          </a:endParaRPr>
        </a:p>
      </dsp:txBody>
      <dsp:txXfrm>
        <a:off x="0" y="1168361"/>
        <a:ext cx="7704856" cy="956340"/>
      </dsp:txXfrm>
    </dsp:sp>
    <dsp:sp modelId="{6582F8CF-F360-402D-ADDD-3B826EE0B194}">
      <dsp:nvSpPr>
        <dsp:cNvPr id="0" name=""/>
        <dsp:cNvSpPr/>
      </dsp:nvSpPr>
      <dsp:spPr>
        <a:xfrm>
          <a:off x="0" y="2124702"/>
          <a:ext cx="7704856" cy="55341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Təmir</a:t>
          </a:r>
          <a:endParaRPr lang="ru-RU" sz="2400" i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015" y="2151717"/>
        <a:ext cx="7650826" cy="499380"/>
      </dsp:txXfrm>
    </dsp:sp>
    <dsp:sp modelId="{D1240601-46EC-42C4-B43E-0FCB94B8A8B9}">
      <dsp:nvSpPr>
        <dsp:cNvPr id="0" name=""/>
        <dsp:cNvSpPr/>
      </dsp:nvSpPr>
      <dsp:spPr>
        <a:xfrm>
          <a:off x="0" y="2678112"/>
          <a:ext cx="7704856" cy="637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629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000" i="1" kern="1200" dirty="0" smtClean="0">
              <a:latin typeface="Times New Roman" pitchFamily="18" charset="0"/>
              <a:cs typeface="Times New Roman" pitchFamily="18" charset="0"/>
            </a:rPr>
            <a:t>Təminatsonrakı təmir</a:t>
          </a:r>
          <a:endParaRPr lang="ru-RU" sz="2000" i="1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000" i="1" kern="1200" dirty="0" smtClean="0">
              <a:latin typeface="Times New Roman" pitchFamily="18" charset="0"/>
              <a:cs typeface="Times New Roman" pitchFamily="18" charset="0"/>
            </a:rPr>
            <a:t>Təminatdankənar təmir</a:t>
          </a:r>
          <a:endParaRPr lang="ru-RU" sz="20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678112"/>
        <a:ext cx="7704856" cy="637560"/>
      </dsp:txXfrm>
    </dsp:sp>
    <dsp:sp modelId="{2498BA04-C1CE-4464-9D71-B4F586FF96B8}">
      <dsp:nvSpPr>
        <dsp:cNvPr id="0" name=""/>
        <dsp:cNvSpPr/>
      </dsp:nvSpPr>
      <dsp:spPr>
        <a:xfrm>
          <a:off x="0" y="3315672"/>
          <a:ext cx="7704856" cy="553410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i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Profilaktika</a:t>
          </a:r>
          <a:endParaRPr lang="ru-RU" sz="2400" i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015" y="3342687"/>
        <a:ext cx="7650826" cy="499380"/>
      </dsp:txXfrm>
    </dsp:sp>
    <dsp:sp modelId="{05D316DC-776F-4C99-B5E5-F5D167740007}">
      <dsp:nvSpPr>
        <dsp:cNvPr id="0" name=""/>
        <dsp:cNvSpPr/>
      </dsp:nvSpPr>
      <dsp:spPr>
        <a:xfrm>
          <a:off x="0" y="3869082"/>
          <a:ext cx="7704856" cy="637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629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000" i="1" kern="1200" smtClean="0">
              <a:latin typeface="Times New Roman" pitchFamily="18" charset="0"/>
              <a:cs typeface="Times New Roman" pitchFamily="18" charset="0"/>
            </a:rPr>
            <a:t>Avtomobilin yağının dəyişdirilməsi</a:t>
          </a:r>
          <a:endParaRPr lang="ru-RU" sz="2000" i="1" kern="120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000" i="1" kern="1200" smtClean="0">
              <a:latin typeface="Times New Roman" pitchFamily="18" charset="0"/>
              <a:cs typeface="Times New Roman" pitchFamily="18" charset="0"/>
            </a:rPr>
            <a:t>İstehsalın avtomatlaşdırılması sistemi</a:t>
          </a:r>
          <a:endParaRPr lang="ru-RU" sz="2000" i="1" kern="1200">
            <a:latin typeface="Times New Roman" pitchFamily="18" charset="0"/>
            <a:cs typeface="Times New Roman" pitchFamily="18" charset="0"/>
          </a:endParaRPr>
        </a:p>
      </dsp:txBody>
      <dsp:txXfrm>
        <a:off x="0" y="3869082"/>
        <a:ext cx="7704856" cy="6375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DC663-C17D-457F-8CE2-53E693D97438}">
      <dsp:nvSpPr>
        <dsp:cNvPr id="0" name=""/>
        <dsp:cNvSpPr/>
      </dsp:nvSpPr>
      <dsp:spPr>
        <a:xfrm>
          <a:off x="0" y="181143"/>
          <a:ext cx="6984776" cy="58500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500" i="1" kern="1200" dirty="0" smtClean="0">
              <a:latin typeface="Times New Roman" pitchFamily="18" charset="0"/>
              <a:cs typeface="Times New Roman" pitchFamily="18" charset="0"/>
            </a:rPr>
            <a:t>Avadanlıqdan istifadə etməklə göstərilən xidmətlər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557" y="209700"/>
        <a:ext cx="6927662" cy="527886"/>
      </dsp:txXfrm>
    </dsp:sp>
    <dsp:sp modelId="{5CEA09EA-E0E8-4C1A-B07A-AFF1FA350BEA}">
      <dsp:nvSpPr>
        <dsp:cNvPr id="0" name=""/>
        <dsp:cNvSpPr/>
      </dsp:nvSpPr>
      <dsp:spPr>
        <a:xfrm>
          <a:off x="0" y="838143"/>
          <a:ext cx="6984776" cy="585000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500" i="1" kern="1200" dirty="0" smtClean="0">
              <a:latin typeface="Times New Roman" pitchFamily="18" charset="0"/>
              <a:cs typeface="Times New Roman" pitchFamily="18" charset="0"/>
            </a:rPr>
            <a:t>Avtomatlaşdırılmış xidmətlər: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557" y="866700"/>
        <a:ext cx="6927662" cy="527886"/>
      </dsp:txXfrm>
    </dsp:sp>
    <dsp:sp modelId="{0487065C-1495-4E4D-91B9-66D4DE3E2390}">
      <dsp:nvSpPr>
        <dsp:cNvPr id="0" name=""/>
        <dsp:cNvSpPr/>
      </dsp:nvSpPr>
      <dsp:spPr>
        <a:xfrm>
          <a:off x="0" y="1423143"/>
          <a:ext cx="6984776" cy="659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1767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000" i="1" kern="1200" smtClean="0">
              <a:latin typeface="Times New Roman" pitchFamily="18" charset="0"/>
              <a:cs typeface="Times New Roman" pitchFamily="18" charset="0"/>
            </a:rPr>
            <a:t>Ticarət avtomatları;</a:t>
          </a:r>
          <a:endParaRPr lang="ru-RU" sz="2000" kern="120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000" i="1" kern="1200" smtClean="0">
              <a:latin typeface="Times New Roman" pitchFamily="18" charset="0"/>
              <a:cs typeface="Times New Roman" pitchFamily="18" charset="0"/>
            </a:rPr>
            <a:t>Avtomobillərin yuyulması.</a:t>
          </a:r>
          <a:endParaRPr lang="ru-RU" sz="2000" kern="1200">
            <a:latin typeface="Times New Roman" pitchFamily="18" charset="0"/>
            <a:cs typeface="Times New Roman" pitchFamily="18" charset="0"/>
          </a:endParaRPr>
        </a:p>
      </dsp:txBody>
      <dsp:txXfrm>
        <a:off x="0" y="1423143"/>
        <a:ext cx="6984776" cy="659812"/>
      </dsp:txXfrm>
    </dsp:sp>
    <dsp:sp modelId="{E6B013C9-F7D6-4F0A-9E56-42AC8B112827}">
      <dsp:nvSpPr>
        <dsp:cNvPr id="0" name=""/>
        <dsp:cNvSpPr/>
      </dsp:nvSpPr>
      <dsp:spPr>
        <a:xfrm>
          <a:off x="0" y="2082956"/>
          <a:ext cx="6984776" cy="58500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500" i="1" kern="1200" dirty="0" smtClean="0">
              <a:latin typeface="Times New Roman" pitchFamily="18" charset="0"/>
              <a:cs typeface="Times New Roman" pitchFamily="18" charset="0"/>
            </a:rPr>
            <a:t>İxtisaslaşmamış əmək: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557" y="2111513"/>
        <a:ext cx="6927662" cy="527886"/>
      </dsp:txXfrm>
    </dsp:sp>
    <dsp:sp modelId="{CC4E8694-6B58-49AE-8052-56DFE4C35C05}">
      <dsp:nvSpPr>
        <dsp:cNvPr id="0" name=""/>
        <dsp:cNvSpPr/>
      </dsp:nvSpPr>
      <dsp:spPr>
        <a:xfrm>
          <a:off x="0" y="2667956"/>
          <a:ext cx="6984776" cy="983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1767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000" i="1" kern="1200" smtClean="0">
              <a:latin typeface="Times New Roman" pitchFamily="18" charset="0"/>
              <a:cs typeface="Times New Roman" pitchFamily="18" charset="0"/>
            </a:rPr>
            <a:t>Çəmənliklərin biçilməsi;</a:t>
          </a:r>
          <a:endParaRPr lang="ru-RU" sz="2000" kern="120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000" i="1" kern="1200" smtClean="0">
              <a:latin typeface="Times New Roman" pitchFamily="18" charset="0"/>
              <a:cs typeface="Times New Roman" pitchFamily="18" charset="0"/>
            </a:rPr>
            <a:t>Kimyəvi təmizləmə;</a:t>
          </a:r>
          <a:endParaRPr lang="ru-RU" sz="2000" kern="120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000" i="1" kern="1200" smtClean="0">
              <a:latin typeface="Times New Roman" pitchFamily="18" charset="0"/>
              <a:cs typeface="Times New Roman" pitchFamily="18" charset="0"/>
            </a:rPr>
            <a:t>Taksi xidməti.</a:t>
          </a:r>
          <a:endParaRPr lang="ru-RU" sz="2000" kern="1200">
            <a:latin typeface="Times New Roman" pitchFamily="18" charset="0"/>
            <a:cs typeface="Times New Roman" pitchFamily="18" charset="0"/>
          </a:endParaRPr>
        </a:p>
      </dsp:txBody>
      <dsp:txXfrm>
        <a:off x="0" y="2667956"/>
        <a:ext cx="6984776" cy="983250"/>
      </dsp:txXfrm>
    </dsp:sp>
    <dsp:sp modelId="{A5173BA2-26E6-4E8D-9A16-7ED1F902AC43}">
      <dsp:nvSpPr>
        <dsp:cNvPr id="0" name=""/>
        <dsp:cNvSpPr/>
      </dsp:nvSpPr>
      <dsp:spPr>
        <a:xfrm>
          <a:off x="0" y="3651206"/>
          <a:ext cx="6984776" cy="585000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500" i="1" kern="1200" smtClean="0">
              <a:latin typeface="Times New Roman" pitchFamily="18" charset="0"/>
              <a:cs typeface="Times New Roman" pitchFamily="18" charset="0"/>
            </a:rPr>
            <a:t>İxtisaslaşmış əmək:</a:t>
          </a:r>
          <a:endParaRPr lang="ru-RU" sz="2500" kern="1200">
            <a:latin typeface="Times New Roman" pitchFamily="18" charset="0"/>
            <a:cs typeface="Times New Roman" pitchFamily="18" charset="0"/>
          </a:endParaRPr>
        </a:p>
      </dsp:txBody>
      <dsp:txXfrm>
        <a:off x="28557" y="3679763"/>
        <a:ext cx="6927662" cy="527886"/>
      </dsp:txXfrm>
    </dsp:sp>
    <dsp:sp modelId="{95B4F81E-0281-43A8-951B-5992E1F0741D}">
      <dsp:nvSpPr>
        <dsp:cNvPr id="0" name=""/>
        <dsp:cNvSpPr/>
      </dsp:nvSpPr>
      <dsp:spPr>
        <a:xfrm>
          <a:off x="0" y="4236206"/>
          <a:ext cx="6984776" cy="983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1767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000" i="1" kern="1200" smtClean="0">
              <a:latin typeface="Times New Roman" pitchFamily="18" charset="0"/>
              <a:cs typeface="Times New Roman" pitchFamily="18" charset="0"/>
            </a:rPr>
            <a:t>Aviaxətlər;</a:t>
          </a:r>
          <a:endParaRPr lang="ru-RU" sz="2000" kern="120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000" i="1" kern="1200" smtClean="0">
              <a:latin typeface="Times New Roman" pitchFamily="18" charset="0"/>
              <a:cs typeface="Times New Roman" pitchFamily="18" charset="0"/>
            </a:rPr>
            <a:t>Kompüter operatorları;</a:t>
          </a:r>
          <a:endParaRPr lang="ru-RU" sz="2000" kern="120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2000" i="1" kern="1200" smtClean="0">
              <a:latin typeface="Times New Roman" pitchFamily="18" charset="0"/>
              <a:cs typeface="Times New Roman" pitchFamily="18" charset="0"/>
            </a:rPr>
            <a:t>Torpaq işləri.       </a:t>
          </a:r>
          <a:endParaRPr lang="ru-RU" sz="2000" kern="1200">
            <a:latin typeface="Times New Roman" pitchFamily="18" charset="0"/>
            <a:cs typeface="Times New Roman" pitchFamily="18" charset="0"/>
          </a:endParaRPr>
        </a:p>
      </dsp:txBody>
      <dsp:txXfrm>
        <a:off x="0" y="4236206"/>
        <a:ext cx="6984776" cy="9832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38D898-E0B0-449A-9ECE-5ABB711E5BEA}">
      <dsp:nvSpPr>
        <dsp:cNvPr id="0" name=""/>
        <dsp:cNvSpPr/>
      </dsp:nvSpPr>
      <dsp:spPr>
        <a:xfrm>
          <a:off x="0" y="13463"/>
          <a:ext cx="7200800" cy="556920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İnsan əməyinə əsaslanan xidmətlər</a:t>
          </a:r>
          <a:endParaRPr lang="ru-RU" sz="2400" i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187" y="40650"/>
        <a:ext cx="7146426" cy="502546"/>
      </dsp:txXfrm>
    </dsp:sp>
    <dsp:sp modelId="{E58DA66C-E86B-4D93-B3E5-DE58AD408997}">
      <dsp:nvSpPr>
        <dsp:cNvPr id="0" name=""/>
        <dsp:cNvSpPr/>
      </dsp:nvSpPr>
      <dsp:spPr>
        <a:xfrm>
          <a:off x="0" y="619343"/>
          <a:ext cx="7200800" cy="556920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i="1" kern="1200" dirty="0" smtClean="0">
              <a:latin typeface="Times New Roman" pitchFamily="18" charset="0"/>
              <a:cs typeface="Times New Roman" pitchFamily="18" charset="0"/>
            </a:rPr>
            <a:t>İxtisaslaşmamış əmək</a:t>
          </a:r>
          <a:endParaRPr lang="ru-RU" sz="24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187" y="646530"/>
        <a:ext cx="7146426" cy="502546"/>
      </dsp:txXfrm>
    </dsp:sp>
    <dsp:sp modelId="{67C3B9A1-0839-45D5-A59A-01586229D19B}">
      <dsp:nvSpPr>
        <dsp:cNvPr id="0" name=""/>
        <dsp:cNvSpPr/>
      </dsp:nvSpPr>
      <dsp:spPr>
        <a:xfrm>
          <a:off x="0" y="1176263"/>
          <a:ext cx="7200800" cy="580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25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1800" i="1" kern="1200" smtClean="0">
              <a:latin typeface="Times New Roman" pitchFamily="18" charset="0"/>
              <a:cs typeface="Times New Roman" pitchFamily="18" charset="0"/>
            </a:rPr>
            <a:t>Mühafizəçilər;</a:t>
          </a:r>
          <a:endParaRPr lang="ru-RU" sz="1800" i="1" kern="120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1800" i="1" kern="1200" smtClean="0">
              <a:latin typeface="Times New Roman" pitchFamily="18" charset="0"/>
              <a:cs typeface="Times New Roman" pitchFamily="18" charset="0"/>
            </a:rPr>
            <a:t>Qapıçılar.</a:t>
          </a:r>
          <a:endParaRPr lang="ru-RU" sz="1800" i="1" kern="1200">
            <a:latin typeface="Times New Roman" pitchFamily="18" charset="0"/>
            <a:cs typeface="Times New Roman" pitchFamily="18" charset="0"/>
          </a:endParaRPr>
        </a:p>
      </dsp:txBody>
      <dsp:txXfrm>
        <a:off x="0" y="1176263"/>
        <a:ext cx="7200800" cy="580635"/>
      </dsp:txXfrm>
    </dsp:sp>
    <dsp:sp modelId="{4DA8122F-5E21-4587-97F0-1739C1E8BDC6}">
      <dsp:nvSpPr>
        <dsp:cNvPr id="0" name=""/>
        <dsp:cNvSpPr/>
      </dsp:nvSpPr>
      <dsp:spPr>
        <a:xfrm>
          <a:off x="0" y="1756898"/>
          <a:ext cx="7200800" cy="55692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i="1" kern="1200" dirty="0" smtClean="0">
              <a:latin typeface="Times New Roman" pitchFamily="18" charset="0"/>
              <a:cs typeface="Times New Roman" pitchFamily="18" charset="0"/>
            </a:rPr>
            <a:t>İxtisaslaşmış əmək:</a:t>
          </a:r>
          <a:endParaRPr lang="ru-RU" sz="24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187" y="1784085"/>
        <a:ext cx="7146426" cy="502546"/>
      </dsp:txXfrm>
    </dsp:sp>
    <dsp:sp modelId="{AF0EAF26-E59A-49CD-8AA6-F2CD03AF5503}">
      <dsp:nvSpPr>
        <dsp:cNvPr id="0" name=""/>
        <dsp:cNvSpPr/>
      </dsp:nvSpPr>
      <dsp:spPr>
        <a:xfrm>
          <a:off x="0" y="2313818"/>
          <a:ext cx="7200800" cy="862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25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1800" i="1" kern="1200" smtClean="0">
              <a:latin typeface="Times New Roman" pitchFamily="18" charset="0"/>
              <a:cs typeface="Times New Roman" pitchFamily="18" charset="0"/>
            </a:rPr>
            <a:t>Uşaqlara baxma;</a:t>
          </a:r>
          <a:endParaRPr lang="ru-RU" sz="1800" i="1" kern="120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1800" i="1" kern="1200" smtClean="0">
              <a:latin typeface="Times New Roman" pitchFamily="18" charset="0"/>
              <a:cs typeface="Times New Roman" pitchFamily="18" charset="0"/>
            </a:rPr>
            <a:t>İdarəetmə kadrlarının seçilməsi;</a:t>
          </a:r>
          <a:endParaRPr lang="ru-RU" sz="1800" i="1" kern="120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1800" i="1" kern="1200" smtClean="0">
              <a:latin typeface="Times New Roman" pitchFamily="18" charset="0"/>
              <a:cs typeface="Times New Roman" pitchFamily="18" charset="0"/>
            </a:rPr>
            <a:t>İctimai iaşə.</a:t>
          </a:r>
          <a:endParaRPr lang="ru-RU" sz="1800" i="1" kern="1200">
            <a:latin typeface="Times New Roman" pitchFamily="18" charset="0"/>
            <a:cs typeface="Times New Roman" pitchFamily="18" charset="0"/>
          </a:endParaRPr>
        </a:p>
      </dsp:txBody>
      <dsp:txXfrm>
        <a:off x="0" y="2313818"/>
        <a:ext cx="7200800" cy="862155"/>
      </dsp:txXfrm>
    </dsp:sp>
    <dsp:sp modelId="{91FC8666-9548-47E1-AA64-112B7305EB4D}">
      <dsp:nvSpPr>
        <dsp:cNvPr id="0" name=""/>
        <dsp:cNvSpPr/>
      </dsp:nvSpPr>
      <dsp:spPr>
        <a:xfrm>
          <a:off x="0" y="3175973"/>
          <a:ext cx="7200800" cy="556920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i="1" kern="1200" dirty="0" smtClean="0">
              <a:latin typeface="Times New Roman" pitchFamily="18" charset="0"/>
              <a:cs typeface="Times New Roman" pitchFamily="18" charset="0"/>
            </a:rPr>
            <a:t>Mütəxəssislər:</a:t>
          </a:r>
          <a:endParaRPr lang="ru-RU" sz="24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187" y="3203160"/>
        <a:ext cx="7146426" cy="502546"/>
      </dsp:txXfrm>
    </dsp:sp>
    <dsp:sp modelId="{CBA97EAA-C664-47D1-B384-FD675C88FB78}">
      <dsp:nvSpPr>
        <dsp:cNvPr id="0" name=""/>
        <dsp:cNvSpPr/>
      </dsp:nvSpPr>
      <dsp:spPr>
        <a:xfrm>
          <a:off x="0" y="3732893"/>
          <a:ext cx="7200800" cy="862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25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1800" i="1" kern="1200" smtClean="0">
              <a:latin typeface="Times New Roman" pitchFamily="18" charset="0"/>
              <a:cs typeface="Times New Roman" pitchFamily="18" charset="0"/>
            </a:rPr>
            <a:t>Hüquqşünaslar;</a:t>
          </a:r>
          <a:endParaRPr lang="ru-RU" sz="1800" i="1" kern="120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1800" i="1" kern="1200" smtClean="0">
              <a:latin typeface="Times New Roman" pitchFamily="18" charset="0"/>
              <a:cs typeface="Times New Roman" pitchFamily="18" charset="0"/>
            </a:rPr>
            <a:t>Həkimlər;</a:t>
          </a:r>
          <a:endParaRPr lang="ru-RU" sz="1800" i="1" kern="120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1800" i="1" kern="1200" smtClean="0">
              <a:latin typeface="Times New Roman" pitchFamily="18" charset="0"/>
              <a:cs typeface="Times New Roman" pitchFamily="18" charset="0"/>
            </a:rPr>
            <a:t>Mühasiblər.</a:t>
          </a:r>
          <a:endParaRPr lang="ru-RU" sz="1800" i="1" kern="1200">
            <a:latin typeface="Times New Roman" pitchFamily="18" charset="0"/>
            <a:cs typeface="Times New Roman" pitchFamily="18" charset="0"/>
          </a:endParaRPr>
        </a:p>
      </dsp:txBody>
      <dsp:txXfrm>
        <a:off x="0" y="3732893"/>
        <a:ext cx="7200800" cy="86215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1A9DB1-8532-43FF-AA12-9D8CF06E0A75}">
      <dsp:nvSpPr>
        <dsp:cNvPr id="0" name=""/>
        <dsp:cNvSpPr/>
      </dsp:nvSpPr>
      <dsp:spPr>
        <a:xfrm>
          <a:off x="0" y="234971"/>
          <a:ext cx="6400800" cy="926639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i="1" u="sng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Effektiv menecmentə malik  xidmət  təşkilatları aşağıdakı  keyfiyyət xüsusiyyətləri  ilə  seçilirlər:</a:t>
          </a:r>
          <a:endParaRPr lang="ru-RU" sz="2400" i="1" u="sng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235" y="280206"/>
        <a:ext cx="6310330" cy="836169"/>
      </dsp:txXfrm>
    </dsp:sp>
    <dsp:sp modelId="{4E4F4539-8191-4C30-B037-E6B8E0A45BFE}">
      <dsp:nvSpPr>
        <dsp:cNvPr id="0" name=""/>
        <dsp:cNvSpPr/>
      </dsp:nvSpPr>
      <dsp:spPr>
        <a:xfrm>
          <a:off x="0" y="1161611"/>
          <a:ext cx="6400800" cy="2682720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25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1900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müştərilərin təlabatlarının maksimum ödənilməsinə cəhd;</a:t>
          </a:r>
          <a:endParaRPr lang="ru-RU" sz="1900" i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1900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keyfiyyətə yönümlülük;</a:t>
          </a:r>
          <a:endParaRPr lang="ru-RU" sz="1900" i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1900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xidmətin keyfiyyətinə yüksək standartların müəyyənləşdirilməsi;</a:t>
          </a:r>
          <a:endParaRPr lang="ru-RU" sz="1900" i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1900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xidmətlərin təklif olunmasına daimi müşahidənin təşkili;</a:t>
          </a:r>
          <a:endParaRPr lang="ru-RU" sz="1900" i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1900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xidmət prosesində baş verən nasazlıqların səmərəli və sürətli şəkildə aradan qaldırılması;</a:t>
          </a:r>
          <a:endParaRPr lang="ru-RU" sz="1900" i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1900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səmərəli korporativ mədəniyyət;</a:t>
          </a:r>
          <a:endParaRPr lang="ru-RU" sz="1900" i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z-Latn-AZ" sz="1900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əməkdaşlara və müştərilərə qayğı göstərilməsi.</a:t>
          </a:r>
          <a:endParaRPr lang="ru-RU" sz="1900" i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161611"/>
        <a:ext cx="6400800" cy="2682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464BE7-6E4D-49DC-962C-25E5C41AE90F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69190-6586-4605-8D18-74950E15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589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9"/>
            <a:ext cx="7772400" cy="1080119"/>
          </a:xfr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z-Latn-AZ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Mövzu: Xidmət və qeyri-kommersiya marketinqi</a:t>
            </a:r>
            <a:endParaRPr lang="ru-RU" sz="28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343754428"/>
              </p:ext>
            </p:extLst>
          </p:nvPr>
        </p:nvGraphicFramePr>
        <p:xfrm>
          <a:off x="1403648" y="2564904"/>
          <a:ext cx="6400800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1273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2232248" cy="51845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71800" y="332656"/>
            <a:ext cx="1656184" cy="12241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332656"/>
            <a:ext cx="1440160" cy="12241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00192" y="332656"/>
            <a:ext cx="1080120" cy="12237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740352" y="332656"/>
            <a:ext cx="1224136" cy="12237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27818" y="2993605"/>
            <a:ext cx="1296144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4581128"/>
            <a:ext cx="1296144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96336" y="3750927"/>
            <a:ext cx="1440160" cy="1152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79512" y="1556404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1520" y="476672"/>
            <a:ext cx="208823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Xidmətlərin əsas determinantları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1800" y="476672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Başqa istehlakçıların fikirləri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16016" y="381873"/>
            <a:ext cx="12079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Keçmişdə xidmətdən istifadə təcrübəsi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00192" y="476672"/>
            <a:ext cx="1008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Alıcının təlabatla</a:t>
            </a: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rı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84368" y="4766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Reklam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16016" y="3068960"/>
            <a:ext cx="1207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Gözlənilən xidmət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4008" y="4797152"/>
            <a:ext cx="1279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Qavranılan xidmət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40352" y="3715291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Xidmətin qavranılan keyfiyyəti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1582202"/>
            <a:ext cx="2088232" cy="28623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Əlyetərlilik</a:t>
            </a:r>
          </a:p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Reputasiya</a:t>
            </a:r>
          </a:p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Bilgilər</a:t>
            </a:r>
          </a:p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Etibarlılıq</a:t>
            </a:r>
          </a:p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Təhlükəsizlik</a:t>
            </a:r>
          </a:p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Kompetentlik</a:t>
            </a:r>
          </a:p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Kommunikasiya</a:t>
            </a:r>
          </a:p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Xoş rəftarlılıq</a:t>
            </a:r>
          </a:p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Reaksiya</a:t>
            </a:r>
          </a:p>
          <a:p>
            <a:r>
              <a:rPr lang="az-Latn-A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Hiss olunan amillər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491880" y="2132856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3491880" y="1582202"/>
            <a:ext cx="0" cy="550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8388424" y="1582202"/>
            <a:ext cx="0" cy="550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4" idx="2"/>
          </p:cNvCxnSpPr>
          <p:nvPr/>
        </p:nvCxnSpPr>
        <p:spPr>
          <a:xfrm>
            <a:off x="5364088" y="1556792"/>
            <a:ext cx="0" cy="1436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995936" y="3533665"/>
            <a:ext cx="0" cy="1586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995936" y="3533665"/>
            <a:ext cx="63188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3995936" y="5120317"/>
            <a:ext cx="63188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2411760" y="4326991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444208" y="3533665"/>
            <a:ext cx="0" cy="1586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endCxn id="7" idx="3"/>
          </p:cNvCxnSpPr>
          <p:nvPr/>
        </p:nvCxnSpPr>
        <p:spPr>
          <a:xfrm flipH="1">
            <a:off x="5923962" y="3533665"/>
            <a:ext cx="5202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5940152" y="5120317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6444208" y="4444524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51520" y="5949280"/>
            <a:ext cx="8712968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Şəkil. İstehlakçının qavramasında xidmətin keyfiyyət aspektləri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227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767498" y="1196752"/>
            <a:ext cx="1596590" cy="9144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547664" y="4597599"/>
            <a:ext cx="1584176" cy="9144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156176" y="4581128"/>
            <a:ext cx="1584176" cy="9144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>
            <a:stCxn id="4" idx="0"/>
            <a:endCxn id="3" idx="3"/>
          </p:cNvCxnSpPr>
          <p:nvPr/>
        </p:nvCxnSpPr>
        <p:spPr>
          <a:xfrm flipV="1">
            <a:off x="2339752" y="1977241"/>
            <a:ext cx="1661561" cy="2620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4" idx="6"/>
          </p:cNvCxnSpPr>
          <p:nvPr/>
        </p:nvCxnSpPr>
        <p:spPr>
          <a:xfrm>
            <a:off x="3131840" y="5054799"/>
            <a:ext cx="3024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0"/>
            <a:endCxn id="3" idx="5"/>
          </p:cNvCxnSpPr>
          <p:nvPr/>
        </p:nvCxnSpPr>
        <p:spPr>
          <a:xfrm flipH="1" flipV="1">
            <a:off x="5130273" y="1977241"/>
            <a:ext cx="1817991" cy="2603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78404" y="1484784"/>
            <a:ext cx="1385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Kompaniya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19672" y="486916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Əməkdaşlar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00192" y="486916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İstehlakçılar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03648" y="2636912"/>
            <a:ext cx="1766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Daxili marketinq </a:t>
            </a:r>
            <a:endParaRPr lang="ru-RU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56176" y="263691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Xarici marketinq </a:t>
            </a:r>
            <a:endParaRPr lang="ru-RU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31840" y="537321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Qarşılıqlı fəaliyyət marketinqi</a:t>
            </a:r>
            <a:endParaRPr lang="ru-RU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87624" y="5949280"/>
            <a:ext cx="7128792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z-Latn-AZ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Şəkil. Xidmət sferasında marketinqin üç tipi</a:t>
            </a:r>
            <a:endParaRPr lang="ru-RU" sz="24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701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8136904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az-Latn-AZ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Daxili marketinq xidmətedici təşkilatın heyətin işinin keyfiyyətinin artırılmasına və onun səmərəliliyinin yüksəldilməsinə investisiyaların yatırılmasını nəzərdə tutur; daxili marketinq konsepsiyasına əsasən xidmətedici təşkilat, eyni zamanda servis heyəti ilə birgə çalışan köməkçi heyətin səmərəli motivasiyasının təmin olunmasına çalışmalıdır. 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3566984"/>
            <a:ext cx="8136904" cy="16312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az-Latn-AZ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Qarşılıqlı fəaliyyət marketinqi konsepsiyasına görə xidmətlərin qavranılan keyfiyyəti əhəmiyyətli dərəcədə həmin xidmətlərin alıcıları ilə satıcıları arasında qarşılıqlı fəaliyyətin keyfiyyətindən asılıdır.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52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864096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z-Latn-AZ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Effektiv menecmentə malik xidmət təşkilatlarının xarakterik xüsusiyyətləri</a:t>
            </a:r>
            <a:endParaRPr lang="ru-RU" sz="2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979576417"/>
              </p:ext>
            </p:extLst>
          </p:nvPr>
        </p:nvGraphicFramePr>
        <p:xfrm>
          <a:off x="1619672" y="1916832"/>
          <a:ext cx="6400800" cy="4079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2184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7475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z-Latn-AZ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3-cü sual. Qeyri-kommersiya marketinqi</a:t>
            </a:r>
            <a:endParaRPr lang="ru-RU" sz="2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700808"/>
            <a:ext cx="6400800" cy="17526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Qeyri-kommersiya marketinqi ictimai maraqlar naminə fəaliyyət göstərən, hansısa ideya uğurunda çalışan  və bu zaman mənfəət əldə etməyə cəhd göstərməyən təşkilatlar və şəxslər tərəfindən həyata keçirilir.</a:t>
            </a:r>
            <a:endParaRPr lang="ru-RU" sz="24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600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264104"/>
              </p:ext>
            </p:extLst>
          </p:nvPr>
        </p:nvGraphicFramePr>
        <p:xfrm>
          <a:off x="611560" y="1484784"/>
          <a:ext cx="8208912" cy="472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04456"/>
                <a:gridCol w="4104456"/>
              </a:tblGrid>
              <a:tr h="283056">
                <a:tc>
                  <a:txBody>
                    <a:bodyPr/>
                    <a:lstStyle/>
                    <a:p>
                      <a:r>
                        <a:rPr lang="az-Latn-AZ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Qeyri-kommersiya</a:t>
                      </a:r>
                      <a:r>
                        <a:rPr lang="az-Latn-AZ" sz="20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marketinqi</a:t>
                      </a:r>
                      <a:endParaRPr lang="ru-RU" sz="2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Kommersiya marketinqi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3056">
                <a:tc>
                  <a:txBody>
                    <a:bodyPr/>
                    <a:lstStyle/>
                    <a:p>
                      <a:pPr algn="ctr"/>
                      <a:r>
                        <a:rPr lang="az-Latn-AZ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1. Qeyri-kommersiya marketinqi təşkilatlarla, ərazilərlə, ideyalarla, həmçinin əmtəələrlə və xidmətlərlə əlaqədardır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1. Kommersiya marketinqi başlıca olaraq, əmtəə və xidmətlərlə əlaqədardır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2.Qeyri-kommersiya marketinqinin məqsədləri daha mürəkkəbdir, çünki bu marketinq formasının məqsədlərini maliyyə baxımından ölçmək mümükün deyil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2.Kommersiya marketinqində məqsədlər satışın həcmi, mənfəətin məbləği və bazar payı şəkilində ifadə edilir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3.Qeyri-kommersiya marketinqinin üstünlüyü çox vaxt istehlakçıların ödəmələri ilə əlaqədar olmur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3.Kommersiya marketinqinin üstünlüyü istehlakçıların ödəmələri ilə bağlı olur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260648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Kommersiya və qeyri-kommersiya marketinqləri arasındakı əsas fərqlər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567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982867"/>
              </p:ext>
            </p:extLst>
          </p:nvPr>
        </p:nvGraphicFramePr>
        <p:xfrm>
          <a:off x="323528" y="1124744"/>
          <a:ext cx="8208912" cy="4632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04456"/>
                <a:gridCol w="41044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88544"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4.Qeyri-kommersiya təşkilatlarından iqtisadi baxımdan sərfəli olmayan layihələrin reallaşdırılmasını tələb edə və yaxud gözləyə bilərlər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4. Kommersiya marketinqi ancaq bazarın mənfəətli seqmentlərinə xidmət edir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5.Qeyri-kommersiya təşkilatları adətən  iki kateqoriya müştərilərə malik olurlar: istehlakçılar və sponsorlar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5. Kommersiya marketinqi  yalnız bir kateqoriya müştərilərə: istehlakçılara malik olur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6.Qeyri-kommersiya marketinqində xərclərin azaldılmasına imkan verən daha yaxşı qurumlara(məsələn, hökumətlərə və s.) və xidmət edən təşkilatlara səs verilir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z-Latn-AZ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6.Kommersiya marketinqində əmtəələr pul vahidlərinə(məsəələn, manatlara,</a:t>
                      </a:r>
                      <a:r>
                        <a:rPr lang="az-Latn-AZ" sz="20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dollarlara və s.) dəyişdirilir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404664"/>
            <a:ext cx="813690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Kommersiya və qeyri-kommersiya marketinqı arasındakı fərqlər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9372" y="6208538"/>
            <a:ext cx="806489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Fənn  müəllimi: i.e.n, dos., İ.M.Xeyirxəbərov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578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772400" cy="1008112"/>
          </a:xfr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z-Latn-AZ" sz="2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1-ci sual. Xidmətin təbiəti və əsas əlamətləri</a:t>
            </a:r>
            <a:endParaRPr lang="ru-RU" sz="24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496944" cy="14401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az-Latn-AZ" sz="24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Xidmət</a:t>
            </a:r>
            <a:r>
              <a:rPr lang="az-Latn-AZ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bir tərəfin başqaq bir tərəfə təklif etdiyi  hiss olunmayan, həmçinin əldə edilən əmtəəyə mülkiyyət sahibliyinə gətirib çıxarmayan  istənilən fəaliyyət və yaxud faydadır.</a:t>
            </a:r>
            <a:endParaRPr lang="ru-RU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9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864096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z-Latn-AZ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Xidmətin əsas əlamətləri</a:t>
            </a:r>
            <a:endParaRPr lang="ru-RU" sz="28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06685404"/>
              </p:ext>
            </p:extLst>
          </p:nvPr>
        </p:nvGraphicFramePr>
        <p:xfrm>
          <a:off x="1475656" y="2132856"/>
          <a:ext cx="7016824" cy="4151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0099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712968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95536" y="404664"/>
            <a:ext cx="8496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z-Latn-AZ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az-Latn-AZ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Xidmətlərin hiss olunmazlığı</a:t>
            </a:r>
            <a:r>
              <a:rPr lang="az-Latn-AZ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onların əsas xarakteristikalarından biri kimi həmin xidmətlərin əvvəlcədən nümayiş etdirilməsinin(dadına baxılmasının, toxunmanın, qulaq asmanın, iyləmənin və s.) mümkün olmamasını göstərir.</a:t>
            </a:r>
            <a:endParaRPr lang="ru-RU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772816"/>
            <a:ext cx="8712968" cy="11521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5536" y="1916832"/>
            <a:ext cx="8496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az-Latn-AZ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Xidmətlərin mənbəyindən ayırılmazlığı</a:t>
            </a:r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 onların insan və yaxud avadanlıq tərəfindən göstərilməsindən asılı olmayaraq, eyni zamanda istehsal və istehlak olunmasını göstərir.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212976"/>
            <a:ext cx="8712968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95536" y="3356992"/>
            <a:ext cx="8496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az-Latn-AZ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Xidmətlərin keyfiyyətinin sabit olmaması</a:t>
            </a:r>
            <a:r>
              <a:rPr lang="az-Latn-AZ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onların kim tərəfindən,  harada və necə göstərilməsi ilə əlaqədardır; bu səbəblərdən də xidmətlərin keyfiyyəti stabil olmur. </a:t>
            </a:r>
            <a:endParaRPr lang="ru-RU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4653136"/>
            <a:ext cx="8712968" cy="11521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95536" y="4725144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az-Latn-AZ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Xidmətlərin saxlanıla bilməməsi</a:t>
            </a:r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onların gələcəkdə istifadə edilməsi və yaxud satılması məqsədilə saxlanmasının mümükün olmamasını göstərir</a:t>
            </a:r>
            <a:r>
              <a:rPr lang="az-Latn-AZ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065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772400" cy="7920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z-Latn-AZ" sz="28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2-ci sual. Xidmətlərin təsnifləşdirilməsi</a:t>
            </a:r>
            <a:endParaRPr lang="ru-RU" sz="28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07923744"/>
              </p:ext>
            </p:extLst>
          </p:nvPr>
        </p:nvGraphicFramePr>
        <p:xfrm>
          <a:off x="1619672" y="1700808"/>
          <a:ext cx="6400800" cy="386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5160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851985070"/>
              </p:ext>
            </p:extLst>
          </p:nvPr>
        </p:nvGraphicFramePr>
        <p:xfrm>
          <a:off x="827584" y="692696"/>
          <a:ext cx="770485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5576" y="5589240"/>
            <a:ext cx="734481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Şəkil. Daha çox hiss olunan xidmətlər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837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247092482"/>
              </p:ext>
            </p:extLst>
          </p:nvPr>
        </p:nvGraphicFramePr>
        <p:xfrm>
          <a:off x="1331640" y="332656"/>
          <a:ext cx="698477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9811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224033178"/>
              </p:ext>
            </p:extLst>
          </p:nvPr>
        </p:nvGraphicFramePr>
        <p:xfrm>
          <a:off x="1115616" y="332656"/>
          <a:ext cx="72008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71600" y="5301208"/>
            <a:ext cx="727280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sz="2400" i="1" dirty="0" smtClean="0">
                <a:latin typeface="Times New Roman" pitchFamily="18" charset="0"/>
                <a:cs typeface="Times New Roman" pitchFamily="18" charset="0"/>
              </a:rPr>
              <a:t>Şəkil. Daha az hiss olunan xidmətlər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811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7920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az-Latn-AZ" sz="28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-ci sual. Xidmət sferası üçün marketinq strategiyaları</a:t>
            </a:r>
            <a:endParaRPr lang="ru-RU" sz="28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94962759"/>
              </p:ext>
            </p:extLst>
          </p:nvPr>
        </p:nvGraphicFramePr>
        <p:xfrm>
          <a:off x="611560" y="1844824"/>
          <a:ext cx="8208912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6569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736</Words>
  <Application>Microsoft Office PowerPoint</Application>
  <PresentationFormat>Экран (4:3)</PresentationFormat>
  <Paragraphs>125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Mövzu: Xidmət və qeyri-kommersiya marketinqi</vt:lpstr>
      <vt:lpstr>1-ci sual. Xidmətin təbiəti və əsas əlamətləri</vt:lpstr>
      <vt:lpstr>Xidmətin əsas əlamətləri</vt:lpstr>
      <vt:lpstr>Презентация PowerPoint</vt:lpstr>
      <vt:lpstr>2-ci sual. Xidmətlərin təsnifləşdirilməsi</vt:lpstr>
      <vt:lpstr>Презентация PowerPoint</vt:lpstr>
      <vt:lpstr>Презентация PowerPoint</vt:lpstr>
      <vt:lpstr>Презентация PowerPoint</vt:lpstr>
      <vt:lpstr>3-ci sual. Xidmət sferası üçün marketinq strategiyaları</vt:lpstr>
      <vt:lpstr>Презентация PowerPoint</vt:lpstr>
      <vt:lpstr>Презентация PowerPoint</vt:lpstr>
      <vt:lpstr>Презентация PowerPoint</vt:lpstr>
      <vt:lpstr>Effektiv menecmentə malik xidmət təşkilatlarının xarakterik xüsusiyyətləri</vt:lpstr>
      <vt:lpstr>3-cü sual. Qeyri-kommersiya marketinqi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Mövzu: Xidmət və qeyri-kommersiya marketinqi</dc:title>
  <dc:creator>User</dc:creator>
  <cp:lastModifiedBy>User</cp:lastModifiedBy>
  <cp:revision>72</cp:revision>
  <dcterms:created xsi:type="dcterms:W3CDTF">2014-01-25T11:00:28Z</dcterms:created>
  <dcterms:modified xsi:type="dcterms:W3CDTF">2015-10-16T12:33:55Z</dcterms:modified>
</cp:coreProperties>
</file>