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9" r:id="rId5"/>
    <p:sldId id="259" r:id="rId6"/>
    <p:sldId id="265" r:id="rId7"/>
    <p:sldId id="266" r:id="rId8"/>
    <p:sldId id="267" r:id="rId9"/>
    <p:sldId id="262" r:id="rId10"/>
    <p:sldId id="26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07E82C-D9D0-4BCC-8E01-4BB47FBC2720}" type="doc">
      <dgm:prSet loTypeId="urn:microsoft.com/office/officeart/2005/8/layout/list1" loCatId="list" qsTypeId="urn:microsoft.com/office/officeart/2005/8/quickstyle/simple2" qsCatId="simple" csTypeId="urn:microsoft.com/office/officeart/2005/8/colors/accent2_3" csCatId="accent2" phldr="1"/>
      <dgm:spPr/>
      <dgm:t>
        <a:bodyPr/>
        <a:lstStyle/>
        <a:p>
          <a:endParaRPr lang="ru-RU"/>
        </a:p>
      </dgm:t>
    </dgm:pt>
    <dgm:pt modelId="{DB43B8FC-5B9F-4CBA-AFF7-6A39909E9FC3}">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i="1" dirty="0" smtClean="0">
              <a:latin typeface="Times New Roman" pitchFamily="18" charset="0"/>
              <a:cs typeface="Times New Roman" pitchFamily="18" charset="0"/>
            </a:rPr>
            <a:t>Problemin müəyyənləşdirilməsi və marketinq tədbirlərinin işlənib hazırlanması</a:t>
          </a:r>
          <a:endParaRPr lang="ru-RU" sz="2000" i="1" dirty="0">
            <a:latin typeface="Times New Roman" pitchFamily="18" charset="0"/>
            <a:cs typeface="Times New Roman" pitchFamily="18" charset="0"/>
          </a:endParaRPr>
        </a:p>
      </dgm:t>
    </dgm:pt>
    <dgm:pt modelId="{1F1DF8E7-51B8-40A9-B601-E0819E7440A9}" type="parTrans" cxnId="{6D269A48-CFEF-4D44-9CE1-454026D23B8C}">
      <dgm:prSet/>
      <dgm:spPr/>
      <dgm:t>
        <a:bodyPr/>
        <a:lstStyle/>
        <a:p>
          <a:endParaRPr lang="ru-RU"/>
        </a:p>
      </dgm:t>
    </dgm:pt>
    <dgm:pt modelId="{3D0EAD0F-0CD6-4BDB-BE82-3D515DBBCBA7}" type="sibTrans" cxnId="{6D269A48-CFEF-4D44-9CE1-454026D23B8C}">
      <dgm:prSet/>
      <dgm:spPr/>
      <dgm:t>
        <a:bodyPr/>
        <a:lstStyle/>
        <a:p>
          <a:endParaRPr lang="ru-RU"/>
        </a:p>
      </dgm:t>
    </dgm:pt>
    <dgm:pt modelId="{BCB9DA03-ABEF-4AFD-9B53-5151542E126C}">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i="1" dirty="0" smtClean="0">
              <a:latin typeface="Times New Roman" pitchFamily="18" charset="0"/>
              <a:cs typeface="Times New Roman" pitchFamily="18" charset="0"/>
            </a:rPr>
            <a:t>Marketinq tədbirlərinin qiymətləndirilməsi</a:t>
          </a:r>
          <a:endParaRPr lang="ru-RU" sz="2000" i="1" dirty="0">
            <a:latin typeface="Times New Roman" pitchFamily="18" charset="0"/>
            <a:cs typeface="Times New Roman" pitchFamily="18" charset="0"/>
          </a:endParaRPr>
        </a:p>
      </dgm:t>
    </dgm:pt>
    <dgm:pt modelId="{58CCC301-4769-40F5-A84D-5B0D9952BC92}" type="parTrans" cxnId="{6C846B81-9CAD-464E-97D2-1A1CEC47BE56}">
      <dgm:prSet/>
      <dgm:spPr/>
      <dgm:t>
        <a:bodyPr/>
        <a:lstStyle/>
        <a:p>
          <a:endParaRPr lang="ru-RU"/>
        </a:p>
      </dgm:t>
    </dgm:pt>
    <dgm:pt modelId="{B247D7E0-1561-430C-B5F0-F33359890A63}" type="sibTrans" cxnId="{6C846B81-9CAD-464E-97D2-1A1CEC47BE56}">
      <dgm:prSet/>
      <dgm:spPr/>
      <dgm:t>
        <a:bodyPr/>
        <a:lstStyle/>
        <a:p>
          <a:endParaRPr lang="ru-RU"/>
        </a:p>
      </dgm:t>
    </dgm:pt>
    <dgm:pt modelId="{F156E6D9-80DD-497D-8851-7E489980F162}">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i="1" dirty="0" smtClean="0">
              <a:latin typeface="Times New Roman" pitchFamily="18" charset="0"/>
              <a:cs typeface="Times New Roman" pitchFamily="18" charset="0"/>
            </a:rPr>
            <a:t>Marketinq tədbirlərinin reallaşdırılmasının səmərəliliyinin qiymətləndirilməsi</a:t>
          </a:r>
          <a:endParaRPr lang="ru-RU" sz="2000" i="1" dirty="0">
            <a:latin typeface="Times New Roman" pitchFamily="18" charset="0"/>
            <a:cs typeface="Times New Roman" pitchFamily="18" charset="0"/>
          </a:endParaRPr>
        </a:p>
      </dgm:t>
    </dgm:pt>
    <dgm:pt modelId="{2F904D89-566B-482A-83D7-1360EF92A2F6}" type="parTrans" cxnId="{94B8BE6A-0F62-4BE4-8A39-5F34725BA1F4}">
      <dgm:prSet/>
      <dgm:spPr/>
      <dgm:t>
        <a:bodyPr/>
        <a:lstStyle/>
        <a:p>
          <a:endParaRPr lang="ru-RU"/>
        </a:p>
      </dgm:t>
    </dgm:pt>
    <dgm:pt modelId="{8C70FCAC-4DB3-456E-9A16-2B410CE6A3A6}" type="sibTrans" cxnId="{94B8BE6A-0F62-4BE4-8A39-5F34725BA1F4}">
      <dgm:prSet/>
      <dgm:spPr/>
      <dgm:t>
        <a:bodyPr/>
        <a:lstStyle/>
        <a:p>
          <a:endParaRPr lang="ru-RU"/>
        </a:p>
      </dgm:t>
    </dgm:pt>
    <dgm:pt modelId="{B3E24E33-6731-4558-B598-EB66EE713046}">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i="1" dirty="0" smtClean="0">
              <a:latin typeface="Times New Roman" pitchFamily="18" charset="0"/>
              <a:cs typeface="Times New Roman" pitchFamily="18" charset="0"/>
            </a:rPr>
            <a:t>Marketinq haqqında ümumi ümumi təsəvvürlərin genişləndirilməsi</a:t>
          </a:r>
          <a:endParaRPr lang="ru-RU" sz="2000" i="1" dirty="0">
            <a:latin typeface="Times New Roman" pitchFamily="18" charset="0"/>
            <a:cs typeface="Times New Roman" pitchFamily="18" charset="0"/>
          </a:endParaRPr>
        </a:p>
      </dgm:t>
    </dgm:pt>
    <dgm:pt modelId="{1DF515C8-A51C-4BC6-AA25-C30E3CC35D71}" type="parTrans" cxnId="{68B35D23-2B4A-4037-B5D9-2EE7BEA84B33}">
      <dgm:prSet/>
      <dgm:spPr/>
      <dgm:t>
        <a:bodyPr/>
        <a:lstStyle/>
        <a:p>
          <a:endParaRPr lang="ru-RU"/>
        </a:p>
      </dgm:t>
    </dgm:pt>
    <dgm:pt modelId="{52FF5195-9D7C-4CD8-A801-AB02C7FCD3EB}" type="sibTrans" cxnId="{68B35D23-2B4A-4037-B5D9-2EE7BEA84B33}">
      <dgm:prSet/>
      <dgm:spPr/>
      <dgm:t>
        <a:bodyPr/>
        <a:lstStyle/>
        <a:p>
          <a:endParaRPr lang="ru-RU"/>
        </a:p>
      </dgm:t>
    </dgm:pt>
    <dgm:pt modelId="{9C7CFD01-50BF-4A4B-947D-124B443F9AA4}" type="pres">
      <dgm:prSet presAssocID="{3E07E82C-D9D0-4BCC-8E01-4BB47FBC2720}" presName="linear" presStyleCnt="0">
        <dgm:presLayoutVars>
          <dgm:dir/>
          <dgm:animLvl val="lvl"/>
          <dgm:resizeHandles val="exact"/>
        </dgm:presLayoutVars>
      </dgm:prSet>
      <dgm:spPr/>
      <dgm:t>
        <a:bodyPr/>
        <a:lstStyle/>
        <a:p>
          <a:endParaRPr lang="ru-RU"/>
        </a:p>
      </dgm:t>
    </dgm:pt>
    <dgm:pt modelId="{EED946FC-4D6C-46CF-B304-BF34C23C58D9}" type="pres">
      <dgm:prSet presAssocID="{DB43B8FC-5B9F-4CBA-AFF7-6A39909E9FC3}" presName="parentLin" presStyleCnt="0"/>
      <dgm:spPr/>
    </dgm:pt>
    <dgm:pt modelId="{5D32379F-B1D8-4DC4-9220-B62DCBA71F83}" type="pres">
      <dgm:prSet presAssocID="{DB43B8FC-5B9F-4CBA-AFF7-6A39909E9FC3}" presName="parentLeftMargin" presStyleLbl="node1" presStyleIdx="0" presStyleCnt="4"/>
      <dgm:spPr/>
      <dgm:t>
        <a:bodyPr/>
        <a:lstStyle/>
        <a:p>
          <a:endParaRPr lang="ru-RU"/>
        </a:p>
      </dgm:t>
    </dgm:pt>
    <dgm:pt modelId="{C30E693D-DDD0-45A9-B765-B39BDCB9A235}" type="pres">
      <dgm:prSet presAssocID="{DB43B8FC-5B9F-4CBA-AFF7-6A39909E9FC3}" presName="parentText" presStyleLbl="node1" presStyleIdx="0" presStyleCnt="4" custScaleY="102089">
        <dgm:presLayoutVars>
          <dgm:chMax val="0"/>
          <dgm:bulletEnabled val="1"/>
        </dgm:presLayoutVars>
      </dgm:prSet>
      <dgm:spPr/>
      <dgm:t>
        <a:bodyPr/>
        <a:lstStyle/>
        <a:p>
          <a:endParaRPr lang="ru-RU"/>
        </a:p>
      </dgm:t>
    </dgm:pt>
    <dgm:pt modelId="{00B79B83-23F0-40A7-810F-8F56DB54323B}" type="pres">
      <dgm:prSet presAssocID="{DB43B8FC-5B9F-4CBA-AFF7-6A39909E9FC3}" presName="negativeSpace" presStyleCnt="0"/>
      <dgm:spPr/>
    </dgm:pt>
    <dgm:pt modelId="{408442BA-C498-4562-932C-EA61074DEA3C}" type="pres">
      <dgm:prSet presAssocID="{DB43B8FC-5B9F-4CBA-AFF7-6A39909E9FC3}" presName="childText" presStyleLbl="conFgAcc1" presStyleIdx="0" presStyleCnt="4" custLinFactNeighborX="-66" custLinFactNeighborY="18736">
        <dgm:presLayoutVars>
          <dgm:bulletEnabled val="1"/>
        </dgm:presLayoutVars>
        <dgm:style>
          <a:lnRef idx="1">
            <a:schemeClr val="accent1"/>
          </a:lnRef>
          <a:fillRef idx="2">
            <a:schemeClr val="accent1"/>
          </a:fillRef>
          <a:effectRef idx="1">
            <a:schemeClr val="accent1"/>
          </a:effectRef>
          <a:fontRef idx="minor">
            <a:schemeClr val="dk1"/>
          </a:fontRef>
        </dgm:style>
      </dgm:prSet>
      <dgm:spPr>
        <a:ln/>
      </dgm:spPr>
      <dgm:t>
        <a:bodyPr/>
        <a:lstStyle/>
        <a:p>
          <a:endParaRPr lang="ru-RU"/>
        </a:p>
      </dgm:t>
    </dgm:pt>
    <dgm:pt modelId="{CA0C65EB-A36F-4E41-8A55-CD7E3A8D435A}" type="pres">
      <dgm:prSet presAssocID="{3D0EAD0F-0CD6-4BDB-BE82-3D515DBBCBA7}" presName="spaceBetweenRectangles" presStyleCnt="0"/>
      <dgm:spPr/>
    </dgm:pt>
    <dgm:pt modelId="{09AF0CD9-C63E-4FEB-A3F5-0105E43B994A}" type="pres">
      <dgm:prSet presAssocID="{BCB9DA03-ABEF-4AFD-9B53-5151542E126C}" presName="parentLin" presStyleCnt="0"/>
      <dgm:spPr/>
    </dgm:pt>
    <dgm:pt modelId="{A63900CB-00BF-479A-B1B2-7C72DF8AE3AC}" type="pres">
      <dgm:prSet presAssocID="{BCB9DA03-ABEF-4AFD-9B53-5151542E126C}" presName="parentLeftMargin" presStyleLbl="node1" presStyleIdx="0" presStyleCnt="4"/>
      <dgm:spPr/>
      <dgm:t>
        <a:bodyPr/>
        <a:lstStyle/>
        <a:p>
          <a:endParaRPr lang="ru-RU"/>
        </a:p>
      </dgm:t>
    </dgm:pt>
    <dgm:pt modelId="{3156CE43-69E5-4807-B1CC-DBDEE4ACCE70}" type="pres">
      <dgm:prSet presAssocID="{BCB9DA03-ABEF-4AFD-9B53-5151542E126C}" presName="parentText" presStyleLbl="node1" presStyleIdx="1" presStyleCnt="4">
        <dgm:presLayoutVars>
          <dgm:chMax val="0"/>
          <dgm:bulletEnabled val="1"/>
        </dgm:presLayoutVars>
      </dgm:prSet>
      <dgm:spPr/>
      <dgm:t>
        <a:bodyPr/>
        <a:lstStyle/>
        <a:p>
          <a:endParaRPr lang="ru-RU"/>
        </a:p>
      </dgm:t>
    </dgm:pt>
    <dgm:pt modelId="{80F138C4-A9B2-48E2-B7AA-70F8F12EDB32}" type="pres">
      <dgm:prSet presAssocID="{BCB9DA03-ABEF-4AFD-9B53-5151542E126C}" presName="negativeSpace" presStyleCnt="0"/>
      <dgm:spPr/>
    </dgm:pt>
    <dgm:pt modelId="{1ABB84B0-82DB-40E0-8033-EBA76817FF54}" type="pres">
      <dgm:prSet presAssocID="{BCB9DA03-ABEF-4AFD-9B53-5151542E126C}" presName="childText" presStyleLbl="conFgAcc1" presStyleIdx="1" presStyleCnt="4">
        <dgm:presLayoutVars>
          <dgm:bulletEnabled val="1"/>
        </dgm:presLayoutVars>
        <dgm:style>
          <a:lnRef idx="1">
            <a:schemeClr val="accent1"/>
          </a:lnRef>
          <a:fillRef idx="2">
            <a:schemeClr val="accent1"/>
          </a:fillRef>
          <a:effectRef idx="1">
            <a:schemeClr val="accent1"/>
          </a:effectRef>
          <a:fontRef idx="minor">
            <a:schemeClr val="dk1"/>
          </a:fontRef>
        </dgm:style>
      </dgm:prSet>
      <dgm:spPr>
        <a:ln/>
      </dgm:spPr>
      <dgm:t>
        <a:bodyPr/>
        <a:lstStyle/>
        <a:p>
          <a:endParaRPr lang="ru-RU"/>
        </a:p>
      </dgm:t>
    </dgm:pt>
    <dgm:pt modelId="{EFCB0935-6C70-40F6-82F2-2C0A5DC1F409}" type="pres">
      <dgm:prSet presAssocID="{B247D7E0-1561-430C-B5F0-F33359890A63}" presName="spaceBetweenRectangles" presStyleCnt="0"/>
      <dgm:spPr/>
    </dgm:pt>
    <dgm:pt modelId="{2F7827E2-F081-4DC3-8384-506481A3D54E}" type="pres">
      <dgm:prSet presAssocID="{F156E6D9-80DD-497D-8851-7E489980F162}" presName="parentLin" presStyleCnt="0"/>
      <dgm:spPr/>
    </dgm:pt>
    <dgm:pt modelId="{67D42093-4D9B-47FD-B326-5C6F6B04579E}" type="pres">
      <dgm:prSet presAssocID="{F156E6D9-80DD-497D-8851-7E489980F162}" presName="parentLeftMargin" presStyleLbl="node1" presStyleIdx="1" presStyleCnt="4"/>
      <dgm:spPr/>
      <dgm:t>
        <a:bodyPr/>
        <a:lstStyle/>
        <a:p>
          <a:endParaRPr lang="ru-RU"/>
        </a:p>
      </dgm:t>
    </dgm:pt>
    <dgm:pt modelId="{AF27675C-A173-4328-8413-BAB2B3754647}" type="pres">
      <dgm:prSet presAssocID="{F156E6D9-80DD-497D-8851-7E489980F162}" presName="parentText" presStyleLbl="node1" presStyleIdx="2" presStyleCnt="4" custScaleY="97254">
        <dgm:presLayoutVars>
          <dgm:chMax val="0"/>
          <dgm:bulletEnabled val="1"/>
        </dgm:presLayoutVars>
      </dgm:prSet>
      <dgm:spPr/>
      <dgm:t>
        <a:bodyPr/>
        <a:lstStyle/>
        <a:p>
          <a:endParaRPr lang="ru-RU"/>
        </a:p>
      </dgm:t>
    </dgm:pt>
    <dgm:pt modelId="{8CE93D67-B00E-414B-A075-B428BEA6423D}" type="pres">
      <dgm:prSet presAssocID="{F156E6D9-80DD-497D-8851-7E489980F162}" presName="negativeSpace" presStyleCnt="0"/>
      <dgm:spPr/>
    </dgm:pt>
    <dgm:pt modelId="{0EA047D8-D20D-4B1A-9070-C30DE6BBC418}" type="pres">
      <dgm:prSet presAssocID="{F156E6D9-80DD-497D-8851-7E489980F162}" presName="childText" presStyleLbl="conFgAcc1" presStyleIdx="2" presStyleCnt="4" custLinFactNeighborX="-146" custLinFactNeighborY="7264">
        <dgm:presLayoutVars>
          <dgm:bulletEnabled val="1"/>
        </dgm:presLayoutVars>
        <dgm:style>
          <a:lnRef idx="1">
            <a:schemeClr val="accent1"/>
          </a:lnRef>
          <a:fillRef idx="2">
            <a:schemeClr val="accent1"/>
          </a:fillRef>
          <a:effectRef idx="1">
            <a:schemeClr val="accent1"/>
          </a:effectRef>
          <a:fontRef idx="minor">
            <a:schemeClr val="dk1"/>
          </a:fontRef>
        </dgm:style>
      </dgm:prSet>
      <dgm:spPr>
        <a:ln/>
      </dgm:spPr>
      <dgm:t>
        <a:bodyPr/>
        <a:lstStyle/>
        <a:p>
          <a:endParaRPr lang="ru-RU"/>
        </a:p>
      </dgm:t>
    </dgm:pt>
    <dgm:pt modelId="{6C5D038A-B3AD-4826-B2D5-462A62E5C618}" type="pres">
      <dgm:prSet presAssocID="{8C70FCAC-4DB3-456E-9A16-2B410CE6A3A6}" presName="spaceBetweenRectangles" presStyleCnt="0"/>
      <dgm:spPr/>
    </dgm:pt>
    <dgm:pt modelId="{A3924180-5B82-4F8F-B0EC-ACC1D73CDD51}" type="pres">
      <dgm:prSet presAssocID="{B3E24E33-6731-4558-B598-EB66EE713046}" presName="parentLin" presStyleCnt="0"/>
      <dgm:spPr/>
    </dgm:pt>
    <dgm:pt modelId="{C867A157-2408-4581-90F0-1E1ED4571B6B}" type="pres">
      <dgm:prSet presAssocID="{B3E24E33-6731-4558-B598-EB66EE713046}" presName="parentLeftMargin" presStyleLbl="node1" presStyleIdx="2" presStyleCnt="4"/>
      <dgm:spPr/>
      <dgm:t>
        <a:bodyPr/>
        <a:lstStyle/>
        <a:p>
          <a:endParaRPr lang="ru-RU"/>
        </a:p>
      </dgm:t>
    </dgm:pt>
    <dgm:pt modelId="{7337EF46-A9D6-44C9-AB36-96AE4F062A13}" type="pres">
      <dgm:prSet presAssocID="{B3E24E33-6731-4558-B598-EB66EE713046}" presName="parentText" presStyleLbl="node1" presStyleIdx="3" presStyleCnt="4" custScaleY="112964" custLinFactNeighborX="2564" custLinFactNeighborY="-4873">
        <dgm:presLayoutVars>
          <dgm:chMax val="0"/>
          <dgm:bulletEnabled val="1"/>
        </dgm:presLayoutVars>
      </dgm:prSet>
      <dgm:spPr/>
      <dgm:t>
        <a:bodyPr/>
        <a:lstStyle/>
        <a:p>
          <a:endParaRPr lang="ru-RU"/>
        </a:p>
      </dgm:t>
    </dgm:pt>
    <dgm:pt modelId="{DA4A600D-10C0-4B3A-8D52-684D58345F14}" type="pres">
      <dgm:prSet presAssocID="{B3E24E33-6731-4558-B598-EB66EE713046}" presName="negativeSpace" presStyleCnt="0"/>
      <dgm:spPr/>
    </dgm:pt>
    <dgm:pt modelId="{A94DA947-FF03-42B5-8AD9-19393580A4FA}" type="pres">
      <dgm:prSet presAssocID="{B3E24E33-6731-4558-B598-EB66EE713046}" presName="childText" presStyleLbl="conFgAcc1" presStyleIdx="3" presStyleCnt="4">
        <dgm:presLayoutVars>
          <dgm:bulletEnabled val="1"/>
        </dgm:presLayoutVars>
        <dgm:style>
          <a:lnRef idx="1">
            <a:schemeClr val="accent1"/>
          </a:lnRef>
          <a:fillRef idx="2">
            <a:schemeClr val="accent1"/>
          </a:fillRef>
          <a:effectRef idx="1">
            <a:schemeClr val="accent1"/>
          </a:effectRef>
          <a:fontRef idx="minor">
            <a:schemeClr val="dk1"/>
          </a:fontRef>
        </dgm:style>
      </dgm:prSet>
      <dgm:spPr>
        <a:ln/>
      </dgm:spPr>
      <dgm:t>
        <a:bodyPr/>
        <a:lstStyle/>
        <a:p>
          <a:endParaRPr lang="ru-RU"/>
        </a:p>
      </dgm:t>
    </dgm:pt>
  </dgm:ptLst>
  <dgm:cxnLst>
    <dgm:cxn modelId="{25689082-3167-4526-87C3-70ECE7B09083}" type="presOf" srcId="{DB43B8FC-5B9F-4CBA-AFF7-6A39909E9FC3}" destId="{C30E693D-DDD0-45A9-B765-B39BDCB9A235}" srcOrd="1" destOrd="0" presId="urn:microsoft.com/office/officeart/2005/8/layout/list1"/>
    <dgm:cxn modelId="{6D269A48-CFEF-4D44-9CE1-454026D23B8C}" srcId="{3E07E82C-D9D0-4BCC-8E01-4BB47FBC2720}" destId="{DB43B8FC-5B9F-4CBA-AFF7-6A39909E9FC3}" srcOrd="0" destOrd="0" parTransId="{1F1DF8E7-51B8-40A9-B601-E0819E7440A9}" sibTransId="{3D0EAD0F-0CD6-4BDB-BE82-3D515DBBCBA7}"/>
    <dgm:cxn modelId="{FB2DAD6E-0464-436A-A502-3EABF3F81216}" type="presOf" srcId="{DB43B8FC-5B9F-4CBA-AFF7-6A39909E9FC3}" destId="{5D32379F-B1D8-4DC4-9220-B62DCBA71F83}" srcOrd="0" destOrd="0" presId="urn:microsoft.com/office/officeart/2005/8/layout/list1"/>
    <dgm:cxn modelId="{01487064-C9C8-489A-BE25-FEC23C946428}" type="presOf" srcId="{3E07E82C-D9D0-4BCC-8E01-4BB47FBC2720}" destId="{9C7CFD01-50BF-4A4B-947D-124B443F9AA4}" srcOrd="0" destOrd="0" presId="urn:microsoft.com/office/officeart/2005/8/layout/list1"/>
    <dgm:cxn modelId="{94B8BE6A-0F62-4BE4-8A39-5F34725BA1F4}" srcId="{3E07E82C-D9D0-4BCC-8E01-4BB47FBC2720}" destId="{F156E6D9-80DD-497D-8851-7E489980F162}" srcOrd="2" destOrd="0" parTransId="{2F904D89-566B-482A-83D7-1360EF92A2F6}" sibTransId="{8C70FCAC-4DB3-456E-9A16-2B410CE6A3A6}"/>
    <dgm:cxn modelId="{D08B3174-3E03-4BDC-BEA0-8F264252C653}" type="presOf" srcId="{F156E6D9-80DD-497D-8851-7E489980F162}" destId="{AF27675C-A173-4328-8413-BAB2B3754647}" srcOrd="1" destOrd="0" presId="urn:microsoft.com/office/officeart/2005/8/layout/list1"/>
    <dgm:cxn modelId="{1EBAFBE7-5B1E-48F2-A5B0-58BA7848DCD4}" type="presOf" srcId="{BCB9DA03-ABEF-4AFD-9B53-5151542E126C}" destId="{A63900CB-00BF-479A-B1B2-7C72DF8AE3AC}" srcOrd="0" destOrd="0" presId="urn:microsoft.com/office/officeart/2005/8/layout/list1"/>
    <dgm:cxn modelId="{E229D8D2-3B31-4E23-AB81-79C6A00AEFC1}" type="presOf" srcId="{BCB9DA03-ABEF-4AFD-9B53-5151542E126C}" destId="{3156CE43-69E5-4807-B1CC-DBDEE4ACCE70}" srcOrd="1" destOrd="0" presId="urn:microsoft.com/office/officeart/2005/8/layout/list1"/>
    <dgm:cxn modelId="{A74B20E5-30D6-4F25-8BBC-2A94EEFF992C}" type="presOf" srcId="{B3E24E33-6731-4558-B598-EB66EE713046}" destId="{7337EF46-A9D6-44C9-AB36-96AE4F062A13}" srcOrd="1" destOrd="0" presId="urn:microsoft.com/office/officeart/2005/8/layout/list1"/>
    <dgm:cxn modelId="{6C846B81-9CAD-464E-97D2-1A1CEC47BE56}" srcId="{3E07E82C-D9D0-4BCC-8E01-4BB47FBC2720}" destId="{BCB9DA03-ABEF-4AFD-9B53-5151542E126C}" srcOrd="1" destOrd="0" parTransId="{58CCC301-4769-40F5-A84D-5B0D9952BC92}" sibTransId="{B247D7E0-1561-430C-B5F0-F33359890A63}"/>
    <dgm:cxn modelId="{9157F486-C844-4A9E-BB1F-894EA18FC1D2}" type="presOf" srcId="{F156E6D9-80DD-497D-8851-7E489980F162}" destId="{67D42093-4D9B-47FD-B326-5C6F6B04579E}" srcOrd="0" destOrd="0" presId="urn:microsoft.com/office/officeart/2005/8/layout/list1"/>
    <dgm:cxn modelId="{0A49992B-0AED-4332-87E4-1480D4B28CF4}" type="presOf" srcId="{B3E24E33-6731-4558-B598-EB66EE713046}" destId="{C867A157-2408-4581-90F0-1E1ED4571B6B}" srcOrd="0" destOrd="0" presId="urn:microsoft.com/office/officeart/2005/8/layout/list1"/>
    <dgm:cxn modelId="{68B35D23-2B4A-4037-B5D9-2EE7BEA84B33}" srcId="{3E07E82C-D9D0-4BCC-8E01-4BB47FBC2720}" destId="{B3E24E33-6731-4558-B598-EB66EE713046}" srcOrd="3" destOrd="0" parTransId="{1DF515C8-A51C-4BC6-AA25-C30E3CC35D71}" sibTransId="{52FF5195-9D7C-4CD8-A801-AB02C7FCD3EB}"/>
    <dgm:cxn modelId="{457FD0F7-1564-4C08-84B0-BF4A03C4A849}" type="presParOf" srcId="{9C7CFD01-50BF-4A4B-947D-124B443F9AA4}" destId="{EED946FC-4D6C-46CF-B304-BF34C23C58D9}" srcOrd="0" destOrd="0" presId="urn:microsoft.com/office/officeart/2005/8/layout/list1"/>
    <dgm:cxn modelId="{4F1515CB-451C-493A-B69F-32476B11CE20}" type="presParOf" srcId="{EED946FC-4D6C-46CF-B304-BF34C23C58D9}" destId="{5D32379F-B1D8-4DC4-9220-B62DCBA71F83}" srcOrd="0" destOrd="0" presId="urn:microsoft.com/office/officeart/2005/8/layout/list1"/>
    <dgm:cxn modelId="{C4F27F4B-3461-4819-80C9-0D9D89D91FFD}" type="presParOf" srcId="{EED946FC-4D6C-46CF-B304-BF34C23C58D9}" destId="{C30E693D-DDD0-45A9-B765-B39BDCB9A235}" srcOrd="1" destOrd="0" presId="urn:microsoft.com/office/officeart/2005/8/layout/list1"/>
    <dgm:cxn modelId="{452C9C51-2780-4E7F-BA6D-6E15C9F02A9C}" type="presParOf" srcId="{9C7CFD01-50BF-4A4B-947D-124B443F9AA4}" destId="{00B79B83-23F0-40A7-810F-8F56DB54323B}" srcOrd="1" destOrd="0" presId="urn:microsoft.com/office/officeart/2005/8/layout/list1"/>
    <dgm:cxn modelId="{6A1A445E-A8B6-4676-94C8-86FC8A750A75}" type="presParOf" srcId="{9C7CFD01-50BF-4A4B-947D-124B443F9AA4}" destId="{408442BA-C498-4562-932C-EA61074DEA3C}" srcOrd="2" destOrd="0" presId="urn:microsoft.com/office/officeart/2005/8/layout/list1"/>
    <dgm:cxn modelId="{7BC4AB0A-4877-4B43-A6A2-F4D917695226}" type="presParOf" srcId="{9C7CFD01-50BF-4A4B-947D-124B443F9AA4}" destId="{CA0C65EB-A36F-4E41-8A55-CD7E3A8D435A}" srcOrd="3" destOrd="0" presId="urn:microsoft.com/office/officeart/2005/8/layout/list1"/>
    <dgm:cxn modelId="{88AA2A85-4F3E-4F37-902D-498A64FA845C}" type="presParOf" srcId="{9C7CFD01-50BF-4A4B-947D-124B443F9AA4}" destId="{09AF0CD9-C63E-4FEB-A3F5-0105E43B994A}" srcOrd="4" destOrd="0" presId="urn:microsoft.com/office/officeart/2005/8/layout/list1"/>
    <dgm:cxn modelId="{4AC4EBF3-8D04-4A60-8661-73BB75BE22BD}" type="presParOf" srcId="{09AF0CD9-C63E-4FEB-A3F5-0105E43B994A}" destId="{A63900CB-00BF-479A-B1B2-7C72DF8AE3AC}" srcOrd="0" destOrd="0" presId="urn:microsoft.com/office/officeart/2005/8/layout/list1"/>
    <dgm:cxn modelId="{BA5E18AF-6784-476F-8C62-217A490DC62D}" type="presParOf" srcId="{09AF0CD9-C63E-4FEB-A3F5-0105E43B994A}" destId="{3156CE43-69E5-4807-B1CC-DBDEE4ACCE70}" srcOrd="1" destOrd="0" presId="urn:microsoft.com/office/officeart/2005/8/layout/list1"/>
    <dgm:cxn modelId="{EEB08A83-1265-4857-93E3-5095F19FA0B5}" type="presParOf" srcId="{9C7CFD01-50BF-4A4B-947D-124B443F9AA4}" destId="{80F138C4-A9B2-48E2-B7AA-70F8F12EDB32}" srcOrd="5" destOrd="0" presId="urn:microsoft.com/office/officeart/2005/8/layout/list1"/>
    <dgm:cxn modelId="{13FC1EAC-639F-4105-BC1F-3941248F7E73}" type="presParOf" srcId="{9C7CFD01-50BF-4A4B-947D-124B443F9AA4}" destId="{1ABB84B0-82DB-40E0-8033-EBA76817FF54}" srcOrd="6" destOrd="0" presId="urn:microsoft.com/office/officeart/2005/8/layout/list1"/>
    <dgm:cxn modelId="{333408E9-077B-40AA-9874-A8E5EBD0EC02}" type="presParOf" srcId="{9C7CFD01-50BF-4A4B-947D-124B443F9AA4}" destId="{EFCB0935-6C70-40F6-82F2-2C0A5DC1F409}" srcOrd="7" destOrd="0" presId="urn:microsoft.com/office/officeart/2005/8/layout/list1"/>
    <dgm:cxn modelId="{8279F169-E69F-4AC3-992A-7461E43CE2D8}" type="presParOf" srcId="{9C7CFD01-50BF-4A4B-947D-124B443F9AA4}" destId="{2F7827E2-F081-4DC3-8384-506481A3D54E}" srcOrd="8" destOrd="0" presId="urn:microsoft.com/office/officeart/2005/8/layout/list1"/>
    <dgm:cxn modelId="{4819F914-60D9-4679-B922-4D06F0210794}" type="presParOf" srcId="{2F7827E2-F081-4DC3-8384-506481A3D54E}" destId="{67D42093-4D9B-47FD-B326-5C6F6B04579E}" srcOrd="0" destOrd="0" presId="urn:microsoft.com/office/officeart/2005/8/layout/list1"/>
    <dgm:cxn modelId="{0F4179D2-264C-427D-AE38-93C17BB8A216}" type="presParOf" srcId="{2F7827E2-F081-4DC3-8384-506481A3D54E}" destId="{AF27675C-A173-4328-8413-BAB2B3754647}" srcOrd="1" destOrd="0" presId="urn:microsoft.com/office/officeart/2005/8/layout/list1"/>
    <dgm:cxn modelId="{3EC63DE1-5453-4947-9823-C73863FD2033}" type="presParOf" srcId="{9C7CFD01-50BF-4A4B-947D-124B443F9AA4}" destId="{8CE93D67-B00E-414B-A075-B428BEA6423D}" srcOrd="9" destOrd="0" presId="urn:microsoft.com/office/officeart/2005/8/layout/list1"/>
    <dgm:cxn modelId="{A397ED30-A9CE-4710-8F75-C02952388996}" type="presParOf" srcId="{9C7CFD01-50BF-4A4B-947D-124B443F9AA4}" destId="{0EA047D8-D20D-4B1A-9070-C30DE6BBC418}" srcOrd="10" destOrd="0" presId="urn:microsoft.com/office/officeart/2005/8/layout/list1"/>
    <dgm:cxn modelId="{0C4105E2-615E-49FF-9739-4B749DE33C15}" type="presParOf" srcId="{9C7CFD01-50BF-4A4B-947D-124B443F9AA4}" destId="{6C5D038A-B3AD-4826-B2D5-462A62E5C618}" srcOrd="11" destOrd="0" presId="urn:microsoft.com/office/officeart/2005/8/layout/list1"/>
    <dgm:cxn modelId="{DCD01F5A-ADE8-42D8-9EE7-8E98B8B8FD48}" type="presParOf" srcId="{9C7CFD01-50BF-4A4B-947D-124B443F9AA4}" destId="{A3924180-5B82-4F8F-B0EC-ACC1D73CDD51}" srcOrd="12" destOrd="0" presId="urn:microsoft.com/office/officeart/2005/8/layout/list1"/>
    <dgm:cxn modelId="{6B88FDA6-EAFC-4AF0-B952-7E7BE9DF4FDA}" type="presParOf" srcId="{A3924180-5B82-4F8F-B0EC-ACC1D73CDD51}" destId="{C867A157-2408-4581-90F0-1E1ED4571B6B}" srcOrd="0" destOrd="0" presId="urn:microsoft.com/office/officeart/2005/8/layout/list1"/>
    <dgm:cxn modelId="{6778C576-79AE-4546-B7E8-88EF1CAE0B6C}" type="presParOf" srcId="{A3924180-5B82-4F8F-B0EC-ACC1D73CDD51}" destId="{7337EF46-A9D6-44C9-AB36-96AE4F062A13}" srcOrd="1" destOrd="0" presId="urn:microsoft.com/office/officeart/2005/8/layout/list1"/>
    <dgm:cxn modelId="{0007F8CE-EC8E-4681-B8B3-97C60AD39A8E}" type="presParOf" srcId="{9C7CFD01-50BF-4A4B-947D-124B443F9AA4}" destId="{DA4A600D-10C0-4B3A-8D52-684D58345F14}" srcOrd="13" destOrd="0" presId="urn:microsoft.com/office/officeart/2005/8/layout/list1"/>
    <dgm:cxn modelId="{D3805993-39C4-4144-ADF4-7467B5E3CA47}" type="presParOf" srcId="{9C7CFD01-50BF-4A4B-947D-124B443F9AA4}" destId="{A94DA947-FF03-42B5-8AD9-19393580A4F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6E61BB-94E8-4632-BA6F-CC3EB1D761FA}"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ru-RU"/>
        </a:p>
      </dgm:t>
    </dgm:pt>
    <dgm:pt modelId="{A1EBA81A-E163-4F70-964D-54F79B2708C8}">
      <dgm:prSet/>
      <dgm:spPr/>
      <dgm:t>
        <a:bodyPr/>
        <a:lstStyle/>
        <a:p>
          <a:pPr rtl="0"/>
          <a:r>
            <a:rPr lang="az-Latn-AZ" b="0" i="1" smtClean="0">
              <a:latin typeface="Times New Roman" pitchFamily="18" charset="0"/>
              <a:cs typeface="Times New Roman" pitchFamily="18" charset="0"/>
            </a:rPr>
            <a:t>Müəssisələr tərəfindən marketinq tədqiqatlarının intensiv surətdə aparılan istiqamətlərinə aşağıdakılar aiddir:</a:t>
          </a:r>
          <a:endParaRPr lang="ru-RU" b="0" i="1" dirty="0">
            <a:latin typeface="Times New Roman" pitchFamily="18" charset="0"/>
            <a:cs typeface="Times New Roman" pitchFamily="18" charset="0"/>
          </a:endParaRPr>
        </a:p>
      </dgm:t>
    </dgm:pt>
    <dgm:pt modelId="{BE0003BF-1403-4FBB-8ECC-415F172387FB}" type="parTrans" cxnId="{62796996-434B-4D0D-A778-98F7B9994092}">
      <dgm:prSet/>
      <dgm:spPr/>
      <dgm:t>
        <a:bodyPr/>
        <a:lstStyle/>
        <a:p>
          <a:endParaRPr lang="ru-RU"/>
        </a:p>
      </dgm:t>
    </dgm:pt>
    <dgm:pt modelId="{FC8A534B-D1E3-4E55-BFDA-540BC02779FE}" type="sibTrans" cxnId="{62796996-434B-4D0D-A778-98F7B9994092}">
      <dgm:prSet/>
      <dgm:spPr/>
      <dgm:t>
        <a:bodyPr/>
        <a:lstStyle/>
        <a:p>
          <a:endParaRPr lang="ru-RU"/>
        </a:p>
      </dgm:t>
    </dgm:pt>
    <dgm:pt modelId="{225A3EB8-A9E8-4365-8F43-0404857742C5}">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b="0" i="1" dirty="0" smtClean="0">
              <a:solidFill>
                <a:srgbClr val="C00000"/>
              </a:solidFill>
              <a:latin typeface="Times New Roman" pitchFamily="18" charset="0"/>
              <a:cs typeface="Times New Roman" pitchFamily="18" charset="0"/>
            </a:rPr>
            <a:t>Bazarın tədqiqi;</a:t>
          </a:r>
          <a:endParaRPr lang="ru-RU" sz="2000" b="0" i="1" dirty="0">
            <a:solidFill>
              <a:srgbClr val="C00000"/>
            </a:solidFill>
            <a:latin typeface="Times New Roman" pitchFamily="18" charset="0"/>
            <a:cs typeface="Times New Roman" pitchFamily="18" charset="0"/>
          </a:endParaRPr>
        </a:p>
      </dgm:t>
    </dgm:pt>
    <dgm:pt modelId="{360C0DD4-445D-43DB-9D3E-4BF4799D3928}" type="parTrans" cxnId="{D3000653-2291-42A9-8733-055B83CBFC4B}">
      <dgm:prSet/>
      <dgm:spPr/>
      <dgm:t>
        <a:bodyPr/>
        <a:lstStyle/>
        <a:p>
          <a:endParaRPr lang="ru-RU"/>
        </a:p>
      </dgm:t>
    </dgm:pt>
    <dgm:pt modelId="{439FCDC3-6152-452B-9E97-EB970EAE5E7D}" type="sibTrans" cxnId="{D3000653-2291-42A9-8733-055B83CBFC4B}">
      <dgm:prSet/>
      <dgm:spPr/>
      <dgm:t>
        <a:bodyPr/>
        <a:lstStyle/>
        <a:p>
          <a:endParaRPr lang="ru-RU"/>
        </a:p>
      </dgm:t>
    </dgm:pt>
    <dgm:pt modelId="{1C530C10-0E72-48F3-8270-B3170C615D12}">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b="0" i="1" dirty="0" smtClean="0">
              <a:solidFill>
                <a:srgbClr val="C00000"/>
              </a:solidFill>
              <a:latin typeface="Times New Roman" pitchFamily="18" charset="0"/>
              <a:cs typeface="Times New Roman" pitchFamily="18" charset="0"/>
            </a:rPr>
            <a:t>Istehlakçıların tədqiqi;</a:t>
          </a:r>
          <a:endParaRPr lang="ru-RU" sz="2000" b="0" i="1" dirty="0">
            <a:solidFill>
              <a:srgbClr val="C00000"/>
            </a:solidFill>
            <a:latin typeface="Times New Roman" pitchFamily="18" charset="0"/>
            <a:cs typeface="Times New Roman" pitchFamily="18" charset="0"/>
          </a:endParaRPr>
        </a:p>
      </dgm:t>
    </dgm:pt>
    <dgm:pt modelId="{FDACE563-FD3A-4E17-9364-1A9DA56F9B56}" type="parTrans" cxnId="{70274AC0-DA49-4BF7-89AF-B8A7E290BAAA}">
      <dgm:prSet/>
      <dgm:spPr/>
      <dgm:t>
        <a:bodyPr/>
        <a:lstStyle/>
        <a:p>
          <a:endParaRPr lang="ru-RU"/>
        </a:p>
      </dgm:t>
    </dgm:pt>
    <dgm:pt modelId="{E6F14326-5AF0-4478-A35A-0AE178E8DB5D}" type="sibTrans" cxnId="{70274AC0-DA49-4BF7-89AF-B8A7E290BAAA}">
      <dgm:prSet/>
      <dgm:spPr/>
      <dgm:t>
        <a:bodyPr/>
        <a:lstStyle/>
        <a:p>
          <a:endParaRPr lang="ru-RU"/>
        </a:p>
      </dgm:t>
    </dgm:pt>
    <dgm:pt modelId="{37B71D85-D95C-4A3C-95E8-BF6B09B23CF9}">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b="0" i="1" dirty="0" smtClean="0">
              <a:solidFill>
                <a:srgbClr val="C00000"/>
              </a:solidFill>
              <a:latin typeface="Times New Roman" pitchFamily="18" charset="0"/>
              <a:cs typeface="Times New Roman" pitchFamily="18" charset="0"/>
            </a:rPr>
            <a:t>Rəqiblərin tədqiqi;</a:t>
          </a:r>
          <a:endParaRPr lang="ru-RU" sz="2000" b="0" i="1" dirty="0">
            <a:solidFill>
              <a:srgbClr val="C00000"/>
            </a:solidFill>
            <a:latin typeface="Times New Roman" pitchFamily="18" charset="0"/>
            <a:cs typeface="Times New Roman" pitchFamily="18" charset="0"/>
          </a:endParaRPr>
        </a:p>
      </dgm:t>
    </dgm:pt>
    <dgm:pt modelId="{41C7AFB0-5048-4624-A1E1-B2556B34115B}" type="parTrans" cxnId="{9244A6A1-1248-46D5-9CE5-DC262DFF49F9}">
      <dgm:prSet/>
      <dgm:spPr/>
      <dgm:t>
        <a:bodyPr/>
        <a:lstStyle/>
        <a:p>
          <a:endParaRPr lang="ru-RU"/>
        </a:p>
      </dgm:t>
    </dgm:pt>
    <dgm:pt modelId="{2128AE00-F8AD-4882-A2C2-7D8226A16A44}" type="sibTrans" cxnId="{9244A6A1-1248-46D5-9CE5-DC262DFF49F9}">
      <dgm:prSet/>
      <dgm:spPr/>
      <dgm:t>
        <a:bodyPr/>
        <a:lstStyle/>
        <a:p>
          <a:endParaRPr lang="ru-RU"/>
        </a:p>
      </dgm:t>
    </dgm:pt>
    <dgm:pt modelId="{A5212450-CA4C-43BC-8232-F1BA15C32749}">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b="0" i="1" dirty="0" smtClean="0">
              <a:solidFill>
                <a:srgbClr val="C00000"/>
              </a:solidFill>
              <a:latin typeface="Times New Roman" pitchFamily="18" charset="0"/>
              <a:cs typeface="Times New Roman" pitchFamily="18" charset="0"/>
            </a:rPr>
            <a:t>Bazarın firma strukturunun öyrənilməsi;</a:t>
          </a:r>
          <a:endParaRPr lang="ru-RU" sz="2000" b="0" i="1" dirty="0">
            <a:solidFill>
              <a:srgbClr val="C00000"/>
            </a:solidFill>
            <a:latin typeface="Times New Roman" pitchFamily="18" charset="0"/>
            <a:cs typeface="Times New Roman" pitchFamily="18" charset="0"/>
          </a:endParaRPr>
        </a:p>
      </dgm:t>
    </dgm:pt>
    <dgm:pt modelId="{DA07EF0C-6B30-4726-8E5B-B7FC4F8F7E73}" type="parTrans" cxnId="{321152E0-F86F-4B06-B854-5222621DB299}">
      <dgm:prSet/>
      <dgm:spPr/>
      <dgm:t>
        <a:bodyPr/>
        <a:lstStyle/>
        <a:p>
          <a:endParaRPr lang="ru-RU"/>
        </a:p>
      </dgm:t>
    </dgm:pt>
    <dgm:pt modelId="{5E595442-4D2D-46CA-B8F3-65C11866CE20}" type="sibTrans" cxnId="{321152E0-F86F-4B06-B854-5222621DB299}">
      <dgm:prSet/>
      <dgm:spPr/>
      <dgm:t>
        <a:bodyPr/>
        <a:lstStyle/>
        <a:p>
          <a:endParaRPr lang="ru-RU"/>
        </a:p>
      </dgm:t>
    </dgm:pt>
    <dgm:pt modelId="{C3BEB047-E2E9-4D51-8A36-448F6354EC74}">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b="0" i="1" dirty="0" smtClean="0">
              <a:solidFill>
                <a:srgbClr val="C00000"/>
              </a:solidFill>
              <a:latin typeface="Times New Roman" pitchFamily="18" charset="0"/>
              <a:cs typeface="Times New Roman" pitchFamily="18" charset="0"/>
            </a:rPr>
            <a:t>Əmtəələrin tədqiqi;</a:t>
          </a:r>
          <a:endParaRPr lang="ru-RU" sz="2000" b="0" i="1" dirty="0">
            <a:solidFill>
              <a:srgbClr val="C00000"/>
            </a:solidFill>
            <a:latin typeface="Times New Roman" pitchFamily="18" charset="0"/>
            <a:cs typeface="Times New Roman" pitchFamily="18" charset="0"/>
          </a:endParaRPr>
        </a:p>
      </dgm:t>
    </dgm:pt>
    <dgm:pt modelId="{C2DCB0A3-D58F-4AC4-9449-124EA75E8597}" type="parTrans" cxnId="{F80A7368-E831-4FCD-806E-BAC768864ABC}">
      <dgm:prSet/>
      <dgm:spPr/>
      <dgm:t>
        <a:bodyPr/>
        <a:lstStyle/>
        <a:p>
          <a:endParaRPr lang="ru-RU"/>
        </a:p>
      </dgm:t>
    </dgm:pt>
    <dgm:pt modelId="{821B8184-FE5E-478A-8478-663A20634A5C}" type="sibTrans" cxnId="{F80A7368-E831-4FCD-806E-BAC768864ABC}">
      <dgm:prSet/>
      <dgm:spPr/>
      <dgm:t>
        <a:bodyPr/>
        <a:lstStyle/>
        <a:p>
          <a:endParaRPr lang="ru-RU"/>
        </a:p>
      </dgm:t>
    </dgm:pt>
    <dgm:pt modelId="{19BF4730-CD5E-4A04-B528-F324025E4FB0}">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b="0" i="1" dirty="0" smtClean="0">
              <a:solidFill>
                <a:srgbClr val="C00000"/>
              </a:solidFill>
              <a:latin typeface="Times New Roman" pitchFamily="18" charset="0"/>
              <a:cs typeface="Times New Roman" pitchFamily="18" charset="0"/>
            </a:rPr>
            <a:t>Qiymətlərin tədqiqi;</a:t>
          </a:r>
          <a:endParaRPr lang="ru-RU" sz="2000" b="0" i="1" dirty="0">
            <a:solidFill>
              <a:srgbClr val="C00000"/>
            </a:solidFill>
            <a:latin typeface="Times New Roman" pitchFamily="18" charset="0"/>
            <a:cs typeface="Times New Roman" pitchFamily="18" charset="0"/>
          </a:endParaRPr>
        </a:p>
      </dgm:t>
    </dgm:pt>
    <dgm:pt modelId="{2CB1F5A5-C009-4E48-9661-7A26F03D5BC0}" type="parTrans" cxnId="{45BC20E8-7D2A-49DA-9455-B6E1CAFC297C}">
      <dgm:prSet/>
      <dgm:spPr/>
      <dgm:t>
        <a:bodyPr/>
        <a:lstStyle/>
        <a:p>
          <a:endParaRPr lang="ru-RU"/>
        </a:p>
      </dgm:t>
    </dgm:pt>
    <dgm:pt modelId="{91C34B78-F468-475D-ABDA-2C1EE8F03E34}" type="sibTrans" cxnId="{45BC20E8-7D2A-49DA-9455-B6E1CAFC297C}">
      <dgm:prSet/>
      <dgm:spPr/>
      <dgm:t>
        <a:bodyPr/>
        <a:lstStyle/>
        <a:p>
          <a:endParaRPr lang="ru-RU"/>
        </a:p>
      </dgm:t>
    </dgm:pt>
    <dgm:pt modelId="{00B22DF8-8E9C-494C-BB91-2A1A73A0B056}">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b="0" i="1" dirty="0" smtClean="0">
              <a:solidFill>
                <a:srgbClr val="C00000"/>
              </a:solidFill>
              <a:latin typeface="Times New Roman" pitchFamily="18" charset="0"/>
              <a:cs typeface="Times New Roman" pitchFamily="18" charset="0"/>
            </a:rPr>
            <a:t>Əmtəələrin bazara «hərəkəti»nin və satışının tədqiqi;</a:t>
          </a:r>
          <a:endParaRPr lang="ru-RU" sz="2000" b="0" i="1" dirty="0">
            <a:solidFill>
              <a:srgbClr val="C00000"/>
            </a:solidFill>
            <a:latin typeface="Times New Roman" pitchFamily="18" charset="0"/>
            <a:cs typeface="Times New Roman" pitchFamily="18" charset="0"/>
          </a:endParaRPr>
        </a:p>
      </dgm:t>
    </dgm:pt>
    <dgm:pt modelId="{41C30908-2214-4139-AF9F-30D65E6E6E0A}" type="parTrans" cxnId="{9437EA1E-A62B-40B8-9541-712A980B3CB9}">
      <dgm:prSet/>
      <dgm:spPr/>
      <dgm:t>
        <a:bodyPr/>
        <a:lstStyle/>
        <a:p>
          <a:endParaRPr lang="ru-RU"/>
        </a:p>
      </dgm:t>
    </dgm:pt>
    <dgm:pt modelId="{58D7C708-6B46-4E01-9375-7C52B241B1A4}" type="sibTrans" cxnId="{9437EA1E-A62B-40B8-9541-712A980B3CB9}">
      <dgm:prSet/>
      <dgm:spPr/>
      <dgm:t>
        <a:bodyPr/>
        <a:lstStyle/>
        <a:p>
          <a:endParaRPr lang="ru-RU"/>
        </a:p>
      </dgm:t>
    </dgm:pt>
    <dgm:pt modelId="{BD8C9E02-B1EA-4499-88A0-075D6EF673F1}">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b="0" i="1" dirty="0" smtClean="0">
              <a:solidFill>
                <a:srgbClr val="C00000"/>
              </a:solidFill>
              <a:latin typeface="Times New Roman" pitchFamily="18" charset="0"/>
              <a:cs typeface="Times New Roman" pitchFamily="18" charset="0"/>
            </a:rPr>
            <a:t>Satışın stimullaşdırılması sisteminin və reklamın tədqiqi;</a:t>
          </a:r>
          <a:endParaRPr lang="ru-RU" sz="2000" b="0" i="1" dirty="0">
            <a:solidFill>
              <a:srgbClr val="C00000"/>
            </a:solidFill>
            <a:latin typeface="Times New Roman" pitchFamily="18" charset="0"/>
            <a:cs typeface="Times New Roman" pitchFamily="18" charset="0"/>
          </a:endParaRPr>
        </a:p>
      </dgm:t>
    </dgm:pt>
    <dgm:pt modelId="{769E1D1D-AFB1-4141-8E10-E601212D3562}" type="parTrans" cxnId="{B5A8CF3A-71FF-47D2-AC11-65EA762E7A8C}">
      <dgm:prSet/>
      <dgm:spPr/>
      <dgm:t>
        <a:bodyPr/>
        <a:lstStyle/>
        <a:p>
          <a:endParaRPr lang="ru-RU"/>
        </a:p>
      </dgm:t>
    </dgm:pt>
    <dgm:pt modelId="{A746F5E3-939A-405A-AB9F-03394A56CEDB}" type="sibTrans" cxnId="{B5A8CF3A-71FF-47D2-AC11-65EA762E7A8C}">
      <dgm:prSet/>
      <dgm:spPr/>
      <dgm:t>
        <a:bodyPr/>
        <a:lstStyle/>
        <a:p>
          <a:endParaRPr lang="ru-RU"/>
        </a:p>
      </dgm:t>
    </dgm:pt>
    <dgm:pt modelId="{229EBE60-E4F9-46E7-972C-D837B615411C}">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az-Latn-AZ" sz="2000" b="0" i="1" dirty="0" smtClean="0">
              <a:solidFill>
                <a:srgbClr val="C00000"/>
              </a:solidFill>
              <a:latin typeface="Times New Roman" pitchFamily="18" charset="0"/>
              <a:cs typeface="Times New Roman" pitchFamily="18" charset="0"/>
            </a:rPr>
            <a:t>Marketinq mühitinin tədqiqi və s.</a:t>
          </a:r>
          <a:endParaRPr lang="ru-RU" sz="2000" b="0" i="1" dirty="0">
            <a:solidFill>
              <a:srgbClr val="C00000"/>
            </a:solidFill>
            <a:latin typeface="Times New Roman" pitchFamily="18" charset="0"/>
            <a:cs typeface="Times New Roman" pitchFamily="18" charset="0"/>
          </a:endParaRPr>
        </a:p>
      </dgm:t>
    </dgm:pt>
    <dgm:pt modelId="{ADB07A1D-481E-412C-9CF3-40F1E58181ED}" type="parTrans" cxnId="{8C31E817-1175-4B72-A66F-161131E9AF86}">
      <dgm:prSet/>
      <dgm:spPr/>
      <dgm:t>
        <a:bodyPr/>
        <a:lstStyle/>
        <a:p>
          <a:endParaRPr lang="ru-RU"/>
        </a:p>
      </dgm:t>
    </dgm:pt>
    <dgm:pt modelId="{A992D6F4-D311-409A-A604-CD6E66105F0F}" type="sibTrans" cxnId="{8C31E817-1175-4B72-A66F-161131E9AF86}">
      <dgm:prSet/>
      <dgm:spPr/>
      <dgm:t>
        <a:bodyPr/>
        <a:lstStyle/>
        <a:p>
          <a:endParaRPr lang="ru-RU"/>
        </a:p>
      </dgm:t>
    </dgm:pt>
    <dgm:pt modelId="{36735160-8247-4603-996B-AAC69A981285}" type="pres">
      <dgm:prSet presAssocID="{586E61BB-94E8-4632-BA6F-CC3EB1D761FA}" presName="Name0" presStyleCnt="0">
        <dgm:presLayoutVars>
          <dgm:dir/>
          <dgm:animLvl val="lvl"/>
          <dgm:resizeHandles val="exact"/>
        </dgm:presLayoutVars>
      </dgm:prSet>
      <dgm:spPr/>
      <dgm:t>
        <a:bodyPr/>
        <a:lstStyle/>
        <a:p>
          <a:endParaRPr lang="ru-RU"/>
        </a:p>
      </dgm:t>
    </dgm:pt>
    <dgm:pt modelId="{6DFFBB1E-F2E3-46F3-AEC7-E10D84879CAF}" type="pres">
      <dgm:prSet presAssocID="{A1EBA81A-E163-4F70-964D-54F79B2708C8}" presName="linNode" presStyleCnt="0"/>
      <dgm:spPr/>
      <dgm:t>
        <a:bodyPr/>
        <a:lstStyle/>
        <a:p>
          <a:endParaRPr lang="ru-RU"/>
        </a:p>
      </dgm:t>
    </dgm:pt>
    <dgm:pt modelId="{521732FC-C9FE-4C5F-935B-78AD29FA39BC}" type="pres">
      <dgm:prSet presAssocID="{A1EBA81A-E163-4F70-964D-54F79B2708C8}" presName="parentText" presStyleLbl="node1" presStyleIdx="0" presStyleCnt="1">
        <dgm:presLayoutVars>
          <dgm:chMax val="1"/>
          <dgm:bulletEnabled val="1"/>
        </dgm:presLayoutVars>
      </dgm:prSet>
      <dgm:spPr/>
      <dgm:t>
        <a:bodyPr/>
        <a:lstStyle/>
        <a:p>
          <a:endParaRPr lang="ru-RU"/>
        </a:p>
      </dgm:t>
    </dgm:pt>
    <dgm:pt modelId="{791ED018-C1F4-48E6-96AB-FBB988D82454}" type="pres">
      <dgm:prSet presAssocID="{A1EBA81A-E163-4F70-964D-54F79B2708C8}" presName="descendantText" presStyleLbl="alignAccFollowNode1" presStyleIdx="0" presStyleCnt="1" custLinFactNeighborX="-1620" custLinFactNeighborY="-1126">
        <dgm:presLayoutVars>
          <dgm:bulletEnabled val="1"/>
        </dgm:presLayoutVars>
      </dgm:prSet>
      <dgm:spPr/>
      <dgm:t>
        <a:bodyPr/>
        <a:lstStyle/>
        <a:p>
          <a:endParaRPr lang="ru-RU"/>
        </a:p>
      </dgm:t>
    </dgm:pt>
  </dgm:ptLst>
  <dgm:cxnLst>
    <dgm:cxn modelId="{9244A6A1-1248-46D5-9CE5-DC262DFF49F9}" srcId="{A1EBA81A-E163-4F70-964D-54F79B2708C8}" destId="{37B71D85-D95C-4A3C-95E8-BF6B09B23CF9}" srcOrd="2" destOrd="0" parTransId="{41C7AFB0-5048-4624-A1E1-B2556B34115B}" sibTransId="{2128AE00-F8AD-4882-A2C2-7D8226A16A44}"/>
    <dgm:cxn modelId="{8C31E817-1175-4B72-A66F-161131E9AF86}" srcId="{A1EBA81A-E163-4F70-964D-54F79B2708C8}" destId="{229EBE60-E4F9-46E7-972C-D837B615411C}" srcOrd="8" destOrd="0" parTransId="{ADB07A1D-481E-412C-9CF3-40F1E58181ED}" sibTransId="{A992D6F4-D311-409A-A604-CD6E66105F0F}"/>
    <dgm:cxn modelId="{64CD944A-7F68-4BC0-AE93-6C5C15755CB5}" type="presOf" srcId="{BD8C9E02-B1EA-4499-88A0-075D6EF673F1}" destId="{791ED018-C1F4-48E6-96AB-FBB988D82454}" srcOrd="0" destOrd="7" presId="urn:microsoft.com/office/officeart/2005/8/layout/vList5"/>
    <dgm:cxn modelId="{9437EA1E-A62B-40B8-9541-712A980B3CB9}" srcId="{A1EBA81A-E163-4F70-964D-54F79B2708C8}" destId="{00B22DF8-8E9C-494C-BB91-2A1A73A0B056}" srcOrd="6" destOrd="0" parTransId="{41C30908-2214-4139-AF9F-30D65E6E6E0A}" sibTransId="{58D7C708-6B46-4E01-9375-7C52B241B1A4}"/>
    <dgm:cxn modelId="{D3000653-2291-42A9-8733-055B83CBFC4B}" srcId="{A1EBA81A-E163-4F70-964D-54F79B2708C8}" destId="{225A3EB8-A9E8-4365-8F43-0404857742C5}" srcOrd="0" destOrd="0" parTransId="{360C0DD4-445D-43DB-9D3E-4BF4799D3928}" sibTransId="{439FCDC3-6152-452B-9E97-EB970EAE5E7D}"/>
    <dgm:cxn modelId="{51ED2029-39C6-4B6E-A37B-383893DF33C6}" type="presOf" srcId="{586E61BB-94E8-4632-BA6F-CC3EB1D761FA}" destId="{36735160-8247-4603-996B-AAC69A981285}" srcOrd="0" destOrd="0" presId="urn:microsoft.com/office/officeart/2005/8/layout/vList5"/>
    <dgm:cxn modelId="{478FE88B-1572-4E15-A505-DC8711CD55D4}" type="presOf" srcId="{1C530C10-0E72-48F3-8270-B3170C615D12}" destId="{791ED018-C1F4-48E6-96AB-FBB988D82454}" srcOrd="0" destOrd="1" presId="urn:microsoft.com/office/officeart/2005/8/layout/vList5"/>
    <dgm:cxn modelId="{45BC20E8-7D2A-49DA-9455-B6E1CAFC297C}" srcId="{A1EBA81A-E163-4F70-964D-54F79B2708C8}" destId="{19BF4730-CD5E-4A04-B528-F324025E4FB0}" srcOrd="5" destOrd="0" parTransId="{2CB1F5A5-C009-4E48-9661-7A26F03D5BC0}" sibTransId="{91C34B78-F468-475D-ABDA-2C1EE8F03E34}"/>
    <dgm:cxn modelId="{62796996-434B-4D0D-A778-98F7B9994092}" srcId="{586E61BB-94E8-4632-BA6F-CC3EB1D761FA}" destId="{A1EBA81A-E163-4F70-964D-54F79B2708C8}" srcOrd="0" destOrd="0" parTransId="{BE0003BF-1403-4FBB-8ECC-415F172387FB}" sibTransId="{FC8A534B-D1E3-4E55-BFDA-540BC02779FE}"/>
    <dgm:cxn modelId="{321152E0-F86F-4B06-B854-5222621DB299}" srcId="{A1EBA81A-E163-4F70-964D-54F79B2708C8}" destId="{A5212450-CA4C-43BC-8232-F1BA15C32749}" srcOrd="3" destOrd="0" parTransId="{DA07EF0C-6B30-4726-8E5B-B7FC4F8F7E73}" sibTransId="{5E595442-4D2D-46CA-B8F3-65C11866CE20}"/>
    <dgm:cxn modelId="{B5A8CF3A-71FF-47D2-AC11-65EA762E7A8C}" srcId="{A1EBA81A-E163-4F70-964D-54F79B2708C8}" destId="{BD8C9E02-B1EA-4499-88A0-075D6EF673F1}" srcOrd="7" destOrd="0" parTransId="{769E1D1D-AFB1-4141-8E10-E601212D3562}" sibTransId="{A746F5E3-939A-405A-AB9F-03394A56CEDB}"/>
    <dgm:cxn modelId="{C76BD54A-CF6F-4261-B689-193A46DBE8E6}" type="presOf" srcId="{229EBE60-E4F9-46E7-972C-D837B615411C}" destId="{791ED018-C1F4-48E6-96AB-FBB988D82454}" srcOrd="0" destOrd="8" presId="urn:microsoft.com/office/officeart/2005/8/layout/vList5"/>
    <dgm:cxn modelId="{15874461-F8F2-4D74-ABCF-70A2E5E4E9CA}" type="presOf" srcId="{A1EBA81A-E163-4F70-964D-54F79B2708C8}" destId="{521732FC-C9FE-4C5F-935B-78AD29FA39BC}" srcOrd="0" destOrd="0" presId="urn:microsoft.com/office/officeart/2005/8/layout/vList5"/>
    <dgm:cxn modelId="{095FD6C4-07F3-4003-9FD8-F9260719D278}" type="presOf" srcId="{225A3EB8-A9E8-4365-8F43-0404857742C5}" destId="{791ED018-C1F4-48E6-96AB-FBB988D82454}" srcOrd="0" destOrd="0" presId="urn:microsoft.com/office/officeart/2005/8/layout/vList5"/>
    <dgm:cxn modelId="{7B7AF16D-EA23-4599-A7AB-34108E16A202}" type="presOf" srcId="{37B71D85-D95C-4A3C-95E8-BF6B09B23CF9}" destId="{791ED018-C1F4-48E6-96AB-FBB988D82454}" srcOrd="0" destOrd="2" presId="urn:microsoft.com/office/officeart/2005/8/layout/vList5"/>
    <dgm:cxn modelId="{70274AC0-DA49-4BF7-89AF-B8A7E290BAAA}" srcId="{A1EBA81A-E163-4F70-964D-54F79B2708C8}" destId="{1C530C10-0E72-48F3-8270-B3170C615D12}" srcOrd="1" destOrd="0" parTransId="{FDACE563-FD3A-4E17-9364-1A9DA56F9B56}" sibTransId="{E6F14326-5AF0-4478-A35A-0AE178E8DB5D}"/>
    <dgm:cxn modelId="{97A09C37-B96F-4F76-B4B5-521C25BEC9DB}" type="presOf" srcId="{00B22DF8-8E9C-494C-BB91-2A1A73A0B056}" destId="{791ED018-C1F4-48E6-96AB-FBB988D82454}" srcOrd="0" destOrd="6" presId="urn:microsoft.com/office/officeart/2005/8/layout/vList5"/>
    <dgm:cxn modelId="{330BFD59-426D-4187-87CD-644EF7CB12DB}" type="presOf" srcId="{A5212450-CA4C-43BC-8232-F1BA15C32749}" destId="{791ED018-C1F4-48E6-96AB-FBB988D82454}" srcOrd="0" destOrd="3" presId="urn:microsoft.com/office/officeart/2005/8/layout/vList5"/>
    <dgm:cxn modelId="{F0FC781B-BA71-44D5-841E-B7A915AE6173}" type="presOf" srcId="{C3BEB047-E2E9-4D51-8A36-448F6354EC74}" destId="{791ED018-C1F4-48E6-96AB-FBB988D82454}" srcOrd="0" destOrd="4" presId="urn:microsoft.com/office/officeart/2005/8/layout/vList5"/>
    <dgm:cxn modelId="{F80A7368-E831-4FCD-806E-BAC768864ABC}" srcId="{A1EBA81A-E163-4F70-964D-54F79B2708C8}" destId="{C3BEB047-E2E9-4D51-8A36-448F6354EC74}" srcOrd="4" destOrd="0" parTransId="{C2DCB0A3-D58F-4AC4-9449-124EA75E8597}" sibTransId="{821B8184-FE5E-478A-8478-663A20634A5C}"/>
    <dgm:cxn modelId="{C1C8716D-C8CF-4685-9C15-918E19092A41}" type="presOf" srcId="{19BF4730-CD5E-4A04-B528-F324025E4FB0}" destId="{791ED018-C1F4-48E6-96AB-FBB988D82454}" srcOrd="0" destOrd="5" presId="urn:microsoft.com/office/officeart/2005/8/layout/vList5"/>
    <dgm:cxn modelId="{36006BA9-8C0A-47F6-BAF1-3EB2F39E1DC6}" type="presParOf" srcId="{36735160-8247-4603-996B-AAC69A981285}" destId="{6DFFBB1E-F2E3-46F3-AEC7-E10D84879CAF}" srcOrd="0" destOrd="0" presId="urn:microsoft.com/office/officeart/2005/8/layout/vList5"/>
    <dgm:cxn modelId="{531D1E11-61B1-4961-BE2E-87A7A26F826C}" type="presParOf" srcId="{6DFFBB1E-F2E3-46F3-AEC7-E10D84879CAF}" destId="{521732FC-C9FE-4C5F-935B-78AD29FA39BC}" srcOrd="0" destOrd="0" presId="urn:microsoft.com/office/officeart/2005/8/layout/vList5"/>
    <dgm:cxn modelId="{82FFC4A6-3C11-492F-94B9-16230DC11A0E}" type="presParOf" srcId="{6DFFBB1E-F2E3-46F3-AEC7-E10D84879CAF}" destId="{791ED018-C1F4-48E6-96AB-FBB988D8245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78749F-8172-4D08-ADBF-115CE2AA5895}" type="doc">
      <dgm:prSet loTypeId="urn:microsoft.com/office/officeart/2005/8/layout/target3" loCatId="relationship" qsTypeId="urn:microsoft.com/office/officeart/2005/8/quickstyle/simple1" qsCatId="simple" csTypeId="urn:microsoft.com/office/officeart/2005/8/colors/colorful5" csCatId="colorful" phldr="1"/>
      <dgm:spPr/>
      <dgm:t>
        <a:bodyPr/>
        <a:lstStyle/>
        <a:p>
          <a:endParaRPr lang="ru-RU"/>
        </a:p>
      </dgm:t>
    </dgm:pt>
    <dgm:pt modelId="{41636F84-9518-4326-B629-B1598D5304E4}">
      <dgm:prSet>
        <dgm:style>
          <a:lnRef idx="1">
            <a:schemeClr val="accent4"/>
          </a:lnRef>
          <a:fillRef idx="2">
            <a:schemeClr val="accent4"/>
          </a:fillRef>
          <a:effectRef idx="1">
            <a:schemeClr val="accent4"/>
          </a:effectRef>
          <a:fontRef idx="minor">
            <a:schemeClr val="dk1"/>
          </a:fontRef>
        </dgm:style>
      </dgm:prSet>
      <dgm:spPr/>
      <dgm:t>
        <a:bodyPr/>
        <a:lstStyle/>
        <a:p>
          <a:pPr rtl="0"/>
          <a:r>
            <a:rPr lang="az-Latn-AZ" b="1" i="1" dirty="0" smtClean="0">
              <a:solidFill>
                <a:srgbClr val="00B050"/>
              </a:solidFill>
            </a:rPr>
            <a:t>Marketinq tədqiqatlarında istiifadə olunan metodları üç qrupa ayırmaq olar:</a:t>
          </a:r>
          <a:endParaRPr lang="ru-RU" dirty="0">
            <a:solidFill>
              <a:srgbClr val="00B050"/>
            </a:solidFill>
          </a:endParaRPr>
        </a:p>
      </dgm:t>
    </dgm:pt>
    <dgm:pt modelId="{99509161-0E50-4225-A354-E38A85F43BAD}" type="parTrans" cxnId="{A525C6F1-39EC-493A-A1E2-9D637B2A9159}">
      <dgm:prSet/>
      <dgm:spPr/>
      <dgm:t>
        <a:bodyPr/>
        <a:lstStyle/>
        <a:p>
          <a:endParaRPr lang="ru-RU"/>
        </a:p>
      </dgm:t>
    </dgm:pt>
    <dgm:pt modelId="{7DDF724A-AD69-41C2-AB2F-0E58D8B952D2}" type="sibTrans" cxnId="{A525C6F1-39EC-493A-A1E2-9D637B2A9159}">
      <dgm:prSet/>
      <dgm:spPr/>
      <dgm:t>
        <a:bodyPr/>
        <a:lstStyle/>
        <a:p>
          <a:endParaRPr lang="ru-RU"/>
        </a:p>
      </dgm:t>
    </dgm:pt>
    <dgm:pt modelId="{70130B48-7F04-4664-986F-600C682FFAC8}">
      <dgm:prSet/>
      <dgm:spPr/>
      <dgm:t>
        <a:bodyPr/>
        <a:lstStyle/>
        <a:p>
          <a:pPr rtl="0"/>
          <a:r>
            <a:rPr lang="az-Latn-AZ" i="1" dirty="0" smtClean="0">
              <a:solidFill>
                <a:srgbClr val="C00000"/>
              </a:solidFill>
            </a:rPr>
            <a:t>Ümumelmi metodlar;</a:t>
          </a:r>
          <a:endParaRPr lang="ru-RU" dirty="0">
            <a:solidFill>
              <a:srgbClr val="C00000"/>
            </a:solidFill>
          </a:endParaRPr>
        </a:p>
      </dgm:t>
    </dgm:pt>
    <dgm:pt modelId="{D26C2451-28B9-44FF-AF36-1E080B813754}" type="parTrans" cxnId="{36CB4BDC-2F0B-4C7C-B178-6E953B448263}">
      <dgm:prSet/>
      <dgm:spPr/>
      <dgm:t>
        <a:bodyPr/>
        <a:lstStyle/>
        <a:p>
          <a:endParaRPr lang="ru-RU"/>
        </a:p>
      </dgm:t>
    </dgm:pt>
    <dgm:pt modelId="{DE7ABA5A-C022-4FE8-B8E3-183E2E4EEF22}" type="sibTrans" cxnId="{36CB4BDC-2F0B-4C7C-B178-6E953B448263}">
      <dgm:prSet/>
      <dgm:spPr/>
      <dgm:t>
        <a:bodyPr/>
        <a:lstStyle/>
        <a:p>
          <a:endParaRPr lang="ru-RU"/>
        </a:p>
      </dgm:t>
    </dgm:pt>
    <dgm:pt modelId="{AA676BD0-F87A-4B57-ADB3-6EC81D555C90}">
      <dgm:prSet/>
      <dgm:spPr/>
      <dgm:t>
        <a:bodyPr/>
        <a:lstStyle/>
        <a:p>
          <a:pPr rtl="0"/>
          <a:r>
            <a:rPr lang="az-Latn-AZ" i="1" dirty="0" smtClean="0">
              <a:solidFill>
                <a:srgbClr val="C00000"/>
              </a:solidFill>
            </a:rPr>
            <a:t>Analitik proqnozlaşdırma metodları;</a:t>
          </a:r>
          <a:endParaRPr lang="ru-RU" dirty="0">
            <a:solidFill>
              <a:srgbClr val="C00000"/>
            </a:solidFill>
          </a:endParaRPr>
        </a:p>
      </dgm:t>
    </dgm:pt>
    <dgm:pt modelId="{39956F64-8C19-4ADC-BEF7-F4DDCBE22984}" type="parTrans" cxnId="{D9FDCE3F-84AA-43E6-9CE7-544083CB01F8}">
      <dgm:prSet/>
      <dgm:spPr/>
      <dgm:t>
        <a:bodyPr/>
        <a:lstStyle/>
        <a:p>
          <a:endParaRPr lang="ru-RU"/>
        </a:p>
      </dgm:t>
    </dgm:pt>
    <dgm:pt modelId="{1B72E106-498C-4EC0-AA00-4CB36A5A3401}" type="sibTrans" cxnId="{D9FDCE3F-84AA-43E6-9CE7-544083CB01F8}">
      <dgm:prSet/>
      <dgm:spPr/>
      <dgm:t>
        <a:bodyPr/>
        <a:lstStyle/>
        <a:p>
          <a:endParaRPr lang="ru-RU"/>
        </a:p>
      </dgm:t>
    </dgm:pt>
    <dgm:pt modelId="{408F2F7A-3386-4F7D-8666-7B56A4B8D01D}">
      <dgm:prSet/>
      <dgm:spPr/>
      <dgm:t>
        <a:bodyPr/>
        <a:lstStyle/>
        <a:p>
          <a:pPr rtl="0"/>
          <a:r>
            <a:rPr lang="az-Latn-AZ" i="1" dirty="0" smtClean="0">
              <a:solidFill>
                <a:srgbClr val="C00000"/>
              </a:solidFill>
            </a:rPr>
            <a:t>Başqa elm sahələrindən mənimsənilmiş metodlar.</a:t>
          </a:r>
          <a:endParaRPr lang="ru-RU" dirty="0">
            <a:solidFill>
              <a:srgbClr val="C00000"/>
            </a:solidFill>
          </a:endParaRPr>
        </a:p>
      </dgm:t>
    </dgm:pt>
    <dgm:pt modelId="{6D9AF5CF-AF7D-484E-A63A-0E3317061DFE}" type="parTrans" cxnId="{6F2F91E8-B163-449B-A020-817909E5792A}">
      <dgm:prSet/>
      <dgm:spPr/>
      <dgm:t>
        <a:bodyPr/>
        <a:lstStyle/>
        <a:p>
          <a:endParaRPr lang="ru-RU"/>
        </a:p>
      </dgm:t>
    </dgm:pt>
    <dgm:pt modelId="{1D2AB8D8-F49C-4160-B1FA-1A9CC8161C3F}" type="sibTrans" cxnId="{6F2F91E8-B163-449B-A020-817909E5792A}">
      <dgm:prSet/>
      <dgm:spPr/>
      <dgm:t>
        <a:bodyPr/>
        <a:lstStyle/>
        <a:p>
          <a:endParaRPr lang="ru-RU"/>
        </a:p>
      </dgm:t>
    </dgm:pt>
    <dgm:pt modelId="{DB9704F2-AB14-4364-A380-FE8D7F399788}" type="pres">
      <dgm:prSet presAssocID="{3B78749F-8172-4D08-ADBF-115CE2AA5895}" presName="Name0" presStyleCnt="0">
        <dgm:presLayoutVars>
          <dgm:chMax val="7"/>
          <dgm:dir/>
          <dgm:animLvl val="lvl"/>
          <dgm:resizeHandles val="exact"/>
        </dgm:presLayoutVars>
      </dgm:prSet>
      <dgm:spPr/>
      <dgm:t>
        <a:bodyPr/>
        <a:lstStyle/>
        <a:p>
          <a:endParaRPr lang="ru-RU"/>
        </a:p>
      </dgm:t>
    </dgm:pt>
    <dgm:pt modelId="{FA59C1CF-587B-4C8C-98B4-31234B960267}" type="pres">
      <dgm:prSet presAssocID="{41636F84-9518-4326-B629-B1598D5304E4}" presName="circle1" presStyleLbl="node1" presStyleIdx="0" presStyleCnt="1"/>
      <dgm:spPr/>
    </dgm:pt>
    <dgm:pt modelId="{0D284C3E-88F7-4F02-BFA2-BAB0A2F5F961}" type="pres">
      <dgm:prSet presAssocID="{41636F84-9518-4326-B629-B1598D5304E4}" presName="space" presStyleCnt="0"/>
      <dgm:spPr/>
    </dgm:pt>
    <dgm:pt modelId="{2D17781E-C1C4-46EC-A98E-7B1587D70EBB}" type="pres">
      <dgm:prSet presAssocID="{41636F84-9518-4326-B629-B1598D5304E4}" presName="rect1" presStyleLbl="alignAcc1" presStyleIdx="0" presStyleCnt="1"/>
      <dgm:spPr/>
      <dgm:t>
        <a:bodyPr/>
        <a:lstStyle/>
        <a:p>
          <a:endParaRPr lang="ru-RU"/>
        </a:p>
      </dgm:t>
    </dgm:pt>
    <dgm:pt modelId="{41A45832-82DA-422F-A298-A00520E86509}" type="pres">
      <dgm:prSet presAssocID="{41636F84-9518-4326-B629-B1598D5304E4}" presName="rect1ParTx" presStyleLbl="alignAcc1" presStyleIdx="0" presStyleCnt="1">
        <dgm:presLayoutVars>
          <dgm:chMax val="1"/>
          <dgm:bulletEnabled val="1"/>
        </dgm:presLayoutVars>
      </dgm:prSet>
      <dgm:spPr/>
      <dgm:t>
        <a:bodyPr/>
        <a:lstStyle/>
        <a:p>
          <a:endParaRPr lang="ru-RU"/>
        </a:p>
      </dgm:t>
    </dgm:pt>
    <dgm:pt modelId="{008952EC-A5E7-4F30-B728-3823A9D62D00}" type="pres">
      <dgm:prSet presAssocID="{41636F84-9518-4326-B629-B1598D5304E4}" presName="rect1ChTx" presStyleLbl="alignAcc1" presStyleIdx="0" presStyleCnt="1">
        <dgm:presLayoutVars>
          <dgm:bulletEnabled val="1"/>
        </dgm:presLayoutVars>
      </dgm:prSet>
      <dgm:spPr/>
      <dgm:t>
        <a:bodyPr/>
        <a:lstStyle/>
        <a:p>
          <a:endParaRPr lang="ru-RU"/>
        </a:p>
      </dgm:t>
    </dgm:pt>
  </dgm:ptLst>
  <dgm:cxnLst>
    <dgm:cxn modelId="{6F2F91E8-B163-449B-A020-817909E5792A}" srcId="{41636F84-9518-4326-B629-B1598D5304E4}" destId="{408F2F7A-3386-4F7D-8666-7B56A4B8D01D}" srcOrd="2" destOrd="0" parTransId="{6D9AF5CF-AF7D-484E-A63A-0E3317061DFE}" sibTransId="{1D2AB8D8-F49C-4160-B1FA-1A9CC8161C3F}"/>
    <dgm:cxn modelId="{F56DB81A-71D9-42B0-9C58-FAC74AF2EE41}" type="presOf" srcId="{41636F84-9518-4326-B629-B1598D5304E4}" destId="{41A45832-82DA-422F-A298-A00520E86509}" srcOrd="1" destOrd="0" presId="urn:microsoft.com/office/officeart/2005/8/layout/target3"/>
    <dgm:cxn modelId="{D9FDCE3F-84AA-43E6-9CE7-544083CB01F8}" srcId="{41636F84-9518-4326-B629-B1598D5304E4}" destId="{AA676BD0-F87A-4B57-ADB3-6EC81D555C90}" srcOrd="1" destOrd="0" parTransId="{39956F64-8C19-4ADC-BEF7-F4DDCBE22984}" sibTransId="{1B72E106-498C-4EC0-AA00-4CB36A5A3401}"/>
    <dgm:cxn modelId="{9A1F88CA-2E46-4AAC-9643-9429F997E1D5}" type="presOf" srcId="{3B78749F-8172-4D08-ADBF-115CE2AA5895}" destId="{DB9704F2-AB14-4364-A380-FE8D7F399788}" srcOrd="0" destOrd="0" presId="urn:microsoft.com/office/officeart/2005/8/layout/target3"/>
    <dgm:cxn modelId="{9663D320-AEF4-4DB1-9C94-2B6324EEA619}" type="presOf" srcId="{408F2F7A-3386-4F7D-8666-7B56A4B8D01D}" destId="{008952EC-A5E7-4F30-B728-3823A9D62D00}" srcOrd="0" destOrd="2" presId="urn:microsoft.com/office/officeart/2005/8/layout/target3"/>
    <dgm:cxn modelId="{5E6FC3DF-9C3E-4F8B-8F5E-4810059C6D7C}" type="presOf" srcId="{70130B48-7F04-4664-986F-600C682FFAC8}" destId="{008952EC-A5E7-4F30-B728-3823A9D62D00}" srcOrd="0" destOrd="0" presId="urn:microsoft.com/office/officeart/2005/8/layout/target3"/>
    <dgm:cxn modelId="{A525C6F1-39EC-493A-A1E2-9D637B2A9159}" srcId="{3B78749F-8172-4D08-ADBF-115CE2AA5895}" destId="{41636F84-9518-4326-B629-B1598D5304E4}" srcOrd="0" destOrd="0" parTransId="{99509161-0E50-4225-A354-E38A85F43BAD}" sibTransId="{7DDF724A-AD69-41C2-AB2F-0E58D8B952D2}"/>
    <dgm:cxn modelId="{D703118F-1A64-47CE-9AF3-3DB3A311A54A}" type="presOf" srcId="{AA676BD0-F87A-4B57-ADB3-6EC81D555C90}" destId="{008952EC-A5E7-4F30-B728-3823A9D62D00}" srcOrd="0" destOrd="1" presId="urn:microsoft.com/office/officeart/2005/8/layout/target3"/>
    <dgm:cxn modelId="{36CB4BDC-2F0B-4C7C-B178-6E953B448263}" srcId="{41636F84-9518-4326-B629-B1598D5304E4}" destId="{70130B48-7F04-4664-986F-600C682FFAC8}" srcOrd="0" destOrd="0" parTransId="{D26C2451-28B9-44FF-AF36-1E080B813754}" sibTransId="{DE7ABA5A-C022-4FE8-B8E3-183E2E4EEF22}"/>
    <dgm:cxn modelId="{BDB3C0B9-C8A7-4F74-862C-708EB0507AB9}" type="presOf" srcId="{41636F84-9518-4326-B629-B1598D5304E4}" destId="{2D17781E-C1C4-46EC-A98E-7B1587D70EBB}" srcOrd="0" destOrd="0" presId="urn:microsoft.com/office/officeart/2005/8/layout/target3"/>
    <dgm:cxn modelId="{628811FF-A982-40D9-8677-F32BD4430CEB}" type="presParOf" srcId="{DB9704F2-AB14-4364-A380-FE8D7F399788}" destId="{FA59C1CF-587B-4C8C-98B4-31234B960267}" srcOrd="0" destOrd="0" presId="urn:microsoft.com/office/officeart/2005/8/layout/target3"/>
    <dgm:cxn modelId="{CBE5EF3E-6D41-46E4-8259-DC4A46F3EB68}" type="presParOf" srcId="{DB9704F2-AB14-4364-A380-FE8D7F399788}" destId="{0D284C3E-88F7-4F02-BFA2-BAB0A2F5F961}" srcOrd="1" destOrd="0" presId="urn:microsoft.com/office/officeart/2005/8/layout/target3"/>
    <dgm:cxn modelId="{4A71EC75-B4C7-4A57-BA3B-FB9FE4DD4076}" type="presParOf" srcId="{DB9704F2-AB14-4364-A380-FE8D7F399788}" destId="{2D17781E-C1C4-46EC-A98E-7B1587D70EBB}" srcOrd="2" destOrd="0" presId="urn:microsoft.com/office/officeart/2005/8/layout/target3"/>
    <dgm:cxn modelId="{2AE692A3-4E6C-43A9-96F1-426F37910507}" type="presParOf" srcId="{DB9704F2-AB14-4364-A380-FE8D7F399788}" destId="{41A45832-82DA-422F-A298-A00520E86509}" srcOrd="3" destOrd="0" presId="urn:microsoft.com/office/officeart/2005/8/layout/target3"/>
    <dgm:cxn modelId="{4AA344EA-646D-4CB8-BCCA-D72EBF5F0474}" type="presParOf" srcId="{DB9704F2-AB14-4364-A380-FE8D7F399788}" destId="{008952EC-A5E7-4F30-B728-3823A9D62D00}" srcOrd="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913AF4-E383-4D21-8884-BCF4468DF6CB}" type="doc">
      <dgm:prSet loTypeId="urn:microsoft.com/office/officeart/2005/8/layout/vList5" loCatId="list" qsTypeId="urn:microsoft.com/office/officeart/2005/8/quickstyle/simple1" qsCatId="simple" csTypeId="urn:microsoft.com/office/officeart/2005/8/colors/accent2_5" csCatId="accent2" phldr="1"/>
      <dgm:spPr/>
      <dgm:t>
        <a:bodyPr/>
        <a:lstStyle/>
        <a:p>
          <a:endParaRPr lang="ru-RU"/>
        </a:p>
      </dgm:t>
    </dgm:pt>
    <dgm:pt modelId="{0A8C5032-12D8-44DE-AEB0-CFEBFC33701F}">
      <dgm:prSet>
        <dgm:style>
          <a:lnRef idx="2">
            <a:schemeClr val="accent2"/>
          </a:lnRef>
          <a:fillRef idx="1">
            <a:schemeClr val="lt1"/>
          </a:fillRef>
          <a:effectRef idx="0">
            <a:schemeClr val="accent2"/>
          </a:effectRef>
          <a:fontRef idx="minor">
            <a:schemeClr val="dk1"/>
          </a:fontRef>
        </dgm:style>
      </dgm:prSet>
      <dgm:spPr>
        <a:ln/>
      </dgm:spPr>
      <dgm:t>
        <a:bodyPr/>
        <a:lstStyle/>
        <a:p>
          <a:pPr rtl="0"/>
          <a:r>
            <a:rPr lang="az-Latn-AZ" i="1" dirty="0" smtClean="0">
              <a:solidFill>
                <a:srgbClr val="00B050"/>
              </a:solidFill>
              <a:latin typeface="Times New Roman" pitchFamily="18" charset="0"/>
              <a:cs typeface="Times New Roman" pitchFamily="18" charset="0"/>
            </a:rPr>
            <a:t>Marketinq tədqiqatlarında istifadə olunan ümumelmi metodlar:</a:t>
          </a:r>
          <a:endParaRPr lang="ru-RU" dirty="0">
            <a:solidFill>
              <a:srgbClr val="00B050"/>
            </a:solidFill>
            <a:latin typeface="Times New Roman" pitchFamily="18" charset="0"/>
            <a:cs typeface="Times New Roman" pitchFamily="18" charset="0"/>
          </a:endParaRPr>
        </a:p>
      </dgm:t>
    </dgm:pt>
    <dgm:pt modelId="{C15120C8-E182-4C12-B507-127D2C71846A}" type="parTrans" cxnId="{7C8825BD-30E7-4258-87D5-84050B086E1B}">
      <dgm:prSet/>
      <dgm:spPr/>
      <dgm:t>
        <a:bodyPr/>
        <a:lstStyle/>
        <a:p>
          <a:endParaRPr lang="ru-RU"/>
        </a:p>
      </dgm:t>
    </dgm:pt>
    <dgm:pt modelId="{31710DEF-4B3E-4315-AB6A-70B621862CDF}" type="sibTrans" cxnId="{7C8825BD-30E7-4258-87D5-84050B086E1B}">
      <dgm:prSet/>
      <dgm:spPr/>
      <dgm:t>
        <a:bodyPr/>
        <a:lstStyle/>
        <a:p>
          <a:endParaRPr lang="ru-RU"/>
        </a:p>
      </dgm:t>
    </dgm:pt>
    <dgm:pt modelId="{6FC3644C-9C74-4DAC-B955-FE4653015745}">
      <dgm:prSet custT="1"/>
      <dgm:spPr>
        <a:ln>
          <a:noFill/>
          <a:prstDash val="sysDot"/>
        </a:ln>
      </dgm:spPr>
      <dgm:t>
        <a:bodyPr/>
        <a:lstStyle/>
        <a:p>
          <a:pPr rtl="0"/>
          <a:r>
            <a:rPr lang="az-Latn-AZ" sz="2000" i="1" smtClean="0">
              <a:latin typeface="Times New Roman" pitchFamily="18" charset="0"/>
              <a:cs typeface="Times New Roman" pitchFamily="18" charset="0"/>
            </a:rPr>
            <a:t>Proses yanaşma;</a:t>
          </a:r>
          <a:endParaRPr lang="ru-RU" sz="2000" dirty="0">
            <a:latin typeface="Times New Roman" pitchFamily="18" charset="0"/>
            <a:cs typeface="Times New Roman" pitchFamily="18" charset="0"/>
          </a:endParaRPr>
        </a:p>
      </dgm:t>
    </dgm:pt>
    <dgm:pt modelId="{F43BC8F7-C457-46FD-BA45-84C1A150F9D1}" type="parTrans" cxnId="{B8AFCDA4-6812-4FF0-A20A-F49AC9D7F005}">
      <dgm:prSet/>
      <dgm:spPr/>
      <dgm:t>
        <a:bodyPr/>
        <a:lstStyle/>
        <a:p>
          <a:endParaRPr lang="ru-RU"/>
        </a:p>
      </dgm:t>
    </dgm:pt>
    <dgm:pt modelId="{7F083C58-6B85-422F-BF95-AF5695BEF1BD}" type="sibTrans" cxnId="{B8AFCDA4-6812-4FF0-A20A-F49AC9D7F005}">
      <dgm:prSet/>
      <dgm:spPr/>
      <dgm:t>
        <a:bodyPr/>
        <a:lstStyle/>
        <a:p>
          <a:endParaRPr lang="ru-RU"/>
        </a:p>
      </dgm:t>
    </dgm:pt>
    <dgm:pt modelId="{B1C1A699-509A-4FDA-ADD1-35E783930D03}">
      <dgm:prSet custT="1"/>
      <dgm:spPr>
        <a:ln>
          <a:noFill/>
          <a:prstDash val="sysDot"/>
        </a:ln>
      </dgm:spPr>
      <dgm:t>
        <a:bodyPr/>
        <a:lstStyle/>
        <a:p>
          <a:pPr rtl="0"/>
          <a:r>
            <a:rPr lang="az-Latn-AZ" sz="2000" i="1" smtClean="0">
              <a:latin typeface="Times New Roman" pitchFamily="18" charset="0"/>
              <a:cs typeface="Times New Roman" pitchFamily="18" charset="0"/>
            </a:rPr>
            <a:t>Sistem yanaşma;</a:t>
          </a:r>
          <a:endParaRPr lang="ru-RU" sz="2000" dirty="0">
            <a:latin typeface="Times New Roman" pitchFamily="18" charset="0"/>
            <a:cs typeface="Times New Roman" pitchFamily="18" charset="0"/>
          </a:endParaRPr>
        </a:p>
      </dgm:t>
    </dgm:pt>
    <dgm:pt modelId="{D1D8ED43-FEDC-4DC8-B947-6D5219CA90B5}" type="parTrans" cxnId="{468207B9-0FDB-48BD-9D70-D525BFD61975}">
      <dgm:prSet/>
      <dgm:spPr/>
      <dgm:t>
        <a:bodyPr/>
        <a:lstStyle/>
        <a:p>
          <a:endParaRPr lang="ru-RU"/>
        </a:p>
      </dgm:t>
    </dgm:pt>
    <dgm:pt modelId="{4904D4CD-B0E4-4F65-A861-5C0F1406BA2B}" type="sibTrans" cxnId="{468207B9-0FDB-48BD-9D70-D525BFD61975}">
      <dgm:prSet/>
      <dgm:spPr/>
      <dgm:t>
        <a:bodyPr/>
        <a:lstStyle/>
        <a:p>
          <a:endParaRPr lang="ru-RU"/>
        </a:p>
      </dgm:t>
    </dgm:pt>
    <dgm:pt modelId="{64F611DE-58BD-4630-AE6F-50120EBF5589}">
      <dgm:prSet custT="1"/>
      <dgm:spPr>
        <a:ln>
          <a:noFill/>
          <a:prstDash val="sysDot"/>
        </a:ln>
      </dgm:spPr>
      <dgm:t>
        <a:bodyPr/>
        <a:lstStyle/>
        <a:p>
          <a:pPr rtl="0"/>
          <a:r>
            <a:rPr lang="az-Latn-AZ" sz="2000" i="1" dirty="0" smtClean="0">
              <a:latin typeface="Times New Roman" pitchFamily="18" charset="0"/>
              <a:cs typeface="Times New Roman" pitchFamily="18" charset="0"/>
            </a:rPr>
            <a:t>Kompleks yanaşma;</a:t>
          </a:r>
          <a:endParaRPr lang="ru-RU" sz="2000" dirty="0">
            <a:latin typeface="Times New Roman" pitchFamily="18" charset="0"/>
            <a:cs typeface="Times New Roman" pitchFamily="18" charset="0"/>
          </a:endParaRPr>
        </a:p>
      </dgm:t>
    </dgm:pt>
    <dgm:pt modelId="{C618514F-E491-46FD-A71A-0706285DD206}" type="parTrans" cxnId="{7AB8D1F7-E9D0-4CE5-847A-24342AD77728}">
      <dgm:prSet/>
      <dgm:spPr/>
      <dgm:t>
        <a:bodyPr/>
        <a:lstStyle/>
        <a:p>
          <a:endParaRPr lang="ru-RU"/>
        </a:p>
      </dgm:t>
    </dgm:pt>
    <dgm:pt modelId="{4A90AF47-10C7-4241-A5C7-CA7BDE808BD1}" type="sibTrans" cxnId="{7AB8D1F7-E9D0-4CE5-847A-24342AD77728}">
      <dgm:prSet/>
      <dgm:spPr/>
      <dgm:t>
        <a:bodyPr/>
        <a:lstStyle/>
        <a:p>
          <a:endParaRPr lang="ru-RU"/>
        </a:p>
      </dgm:t>
    </dgm:pt>
    <dgm:pt modelId="{2C6AD07F-A3CB-451E-8A95-1354BEE914F5}">
      <dgm:prSet custT="1"/>
      <dgm:spPr>
        <a:ln>
          <a:noFill/>
          <a:prstDash val="sysDot"/>
        </a:ln>
      </dgm:spPr>
      <dgm:t>
        <a:bodyPr/>
        <a:lstStyle/>
        <a:p>
          <a:pPr rtl="0"/>
          <a:r>
            <a:rPr lang="az-Latn-AZ" sz="2000" i="1" dirty="0" smtClean="0">
              <a:latin typeface="Times New Roman" pitchFamily="18" charset="0"/>
              <a:cs typeface="Times New Roman" pitchFamily="18" charset="0"/>
            </a:rPr>
            <a:t>Proqrqm məqsədli proqramlaşdırma;</a:t>
          </a:r>
          <a:endParaRPr lang="ru-RU" sz="2000" dirty="0">
            <a:latin typeface="Times New Roman" pitchFamily="18" charset="0"/>
            <a:cs typeface="Times New Roman" pitchFamily="18" charset="0"/>
          </a:endParaRPr>
        </a:p>
      </dgm:t>
    </dgm:pt>
    <dgm:pt modelId="{6B8FF9F8-87A6-42CA-A39F-2C3147093919}" type="parTrans" cxnId="{4D58C8B2-1420-4930-990D-6CE6788B31C4}">
      <dgm:prSet/>
      <dgm:spPr/>
      <dgm:t>
        <a:bodyPr/>
        <a:lstStyle/>
        <a:p>
          <a:endParaRPr lang="ru-RU"/>
        </a:p>
      </dgm:t>
    </dgm:pt>
    <dgm:pt modelId="{35476B7F-30A3-45CE-ABDF-10B121CA9269}" type="sibTrans" cxnId="{4D58C8B2-1420-4930-990D-6CE6788B31C4}">
      <dgm:prSet/>
      <dgm:spPr/>
      <dgm:t>
        <a:bodyPr/>
        <a:lstStyle/>
        <a:p>
          <a:endParaRPr lang="ru-RU"/>
        </a:p>
      </dgm:t>
    </dgm:pt>
    <dgm:pt modelId="{8BB943A7-8387-4378-8D35-38E3D085B6F6}">
      <dgm:prSet custT="1"/>
      <dgm:spPr>
        <a:ln>
          <a:noFill/>
          <a:prstDash val="sysDot"/>
        </a:ln>
      </dgm:spPr>
      <dgm:t>
        <a:bodyPr/>
        <a:lstStyle/>
        <a:p>
          <a:pPr rtl="0"/>
          <a:r>
            <a:rPr lang="az-Latn-AZ" sz="2000" i="1" smtClean="0">
              <a:latin typeface="Times New Roman" pitchFamily="18" charset="0"/>
              <a:cs typeface="Times New Roman" pitchFamily="18" charset="0"/>
            </a:rPr>
            <a:t>Inteqrasiyalaşmış yanaşma;</a:t>
          </a:r>
          <a:endParaRPr lang="ru-RU" sz="2000" dirty="0">
            <a:latin typeface="Times New Roman" pitchFamily="18" charset="0"/>
            <a:cs typeface="Times New Roman" pitchFamily="18" charset="0"/>
          </a:endParaRPr>
        </a:p>
      </dgm:t>
    </dgm:pt>
    <dgm:pt modelId="{3F7B586A-BF7B-4744-89F0-B0142177C2BE}" type="parTrans" cxnId="{2A799EFF-0BC7-4C65-B0FE-E4E24BC200E9}">
      <dgm:prSet/>
      <dgm:spPr/>
      <dgm:t>
        <a:bodyPr/>
        <a:lstStyle/>
        <a:p>
          <a:endParaRPr lang="ru-RU"/>
        </a:p>
      </dgm:t>
    </dgm:pt>
    <dgm:pt modelId="{63EC2370-092A-41CB-B6BE-FDD6F9DB9287}" type="sibTrans" cxnId="{2A799EFF-0BC7-4C65-B0FE-E4E24BC200E9}">
      <dgm:prSet/>
      <dgm:spPr/>
      <dgm:t>
        <a:bodyPr/>
        <a:lstStyle/>
        <a:p>
          <a:endParaRPr lang="ru-RU"/>
        </a:p>
      </dgm:t>
    </dgm:pt>
    <dgm:pt modelId="{FF1D7349-82AD-4093-BE78-3B4DE17AF277}">
      <dgm:prSet custT="1"/>
      <dgm:spPr>
        <a:ln>
          <a:noFill/>
          <a:prstDash val="sysDot"/>
        </a:ln>
      </dgm:spPr>
      <dgm:t>
        <a:bodyPr/>
        <a:lstStyle/>
        <a:p>
          <a:pPr rtl="0"/>
          <a:r>
            <a:rPr lang="az-Latn-AZ" sz="2000" i="1" smtClean="0">
              <a:latin typeface="Times New Roman" pitchFamily="18" charset="0"/>
              <a:cs typeface="Times New Roman" pitchFamily="18" charset="0"/>
            </a:rPr>
            <a:t>Geniş təkrar istehsal yanaşma.</a:t>
          </a:r>
          <a:endParaRPr lang="ru-RU" sz="2000" dirty="0">
            <a:latin typeface="Times New Roman" pitchFamily="18" charset="0"/>
            <a:cs typeface="Times New Roman" pitchFamily="18" charset="0"/>
          </a:endParaRPr>
        </a:p>
      </dgm:t>
    </dgm:pt>
    <dgm:pt modelId="{30D1308F-446D-4E84-ADBD-F001CB642E4C}" type="parTrans" cxnId="{AAA7894E-896B-4741-8AA6-CCFEF4446DAD}">
      <dgm:prSet/>
      <dgm:spPr/>
      <dgm:t>
        <a:bodyPr/>
        <a:lstStyle/>
        <a:p>
          <a:endParaRPr lang="ru-RU"/>
        </a:p>
      </dgm:t>
    </dgm:pt>
    <dgm:pt modelId="{F49CB6AE-B912-436B-8C3C-8EB1069E2EFF}" type="sibTrans" cxnId="{AAA7894E-896B-4741-8AA6-CCFEF4446DAD}">
      <dgm:prSet/>
      <dgm:spPr/>
      <dgm:t>
        <a:bodyPr/>
        <a:lstStyle/>
        <a:p>
          <a:endParaRPr lang="ru-RU"/>
        </a:p>
      </dgm:t>
    </dgm:pt>
    <dgm:pt modelId="{4DC5B6FA-41DB-44A3-8D68-EE7DB287E7DF}" type="pres">
      <dgm:prSet presAssocID="{CF913AF4-E383-4D21-8884-BCF4468DF6CB}" presName="Name0" presStyleCnt="0">
        <dgm:presLayoutVars>
          <dgm:dir/>
          <dgm:animLvl val="lvl"/>
          <dgm:resizeHandles val="exact"/>
        </dgm:presLayoutVars>
      </dgm:prSet>
      <dgm:spPr/>
      <dgm:t>
        <a:bodyPr/>
        <a:lstStyle/>
        <a:p>
          <a:endParaRPr lang="ru-RU"/>
        </a:p>
      </dgm:t>
    </dgm:pt>
    <dgm:pt modelId="{68DB452B-CF0C-441F-865B-67BA3818178D}" type="pres">
      <dgm:prSet presAssocID="{0A8C5032-12D8-44DE-AEB0-CFEBFC33701F}" presName="linNode" presStyleCnt="0"/>
      <dgm:spPr/>
    </dgm:pt>
    <dgm:pt modelId="{6D5DB31C-D8BE-45D6-9B8D-E239F7E2536F}" type="pres">
      <dgm:prSet presAssocID="{0A8C5032-12D8-44DE-AEB0-CFEBFC33701F}" presName="parentText" presStyleLbl="node1" presStyleIdx="0" presStyleCnt="1">
        <dgm:presLayoutVars>
          <dgm:chMax val="1"/>
          <dgm:bulletEnabled val="1"/>
        </dgm:presLayoutVars>
      </dgm:prSet>
      <dgm:spPr/>
      <dgm:t>
        <a:bodyPr/>
        <a:lstStyle/>
        <a:p>
          <a:endParaRPr lang="ru-RU"/>
        </a:p>
      </dgm:t>
    </dgm:pt>
    <dgm:pt modelId="{FBC19D88-735E-422A-8CDE-19E1DF6E7162}" type="pres">
      <dgm:prSet presAssocID="{0A8C5032-12D8-44DE-AEB0-CFEBFC33701F}" presName="descendantText" presStyleLbl="alignAccFollowNode1" presStyleIdx="0" presStyleCnt="1">
        <dgm:presLayoutVars>
          <dgm:bulletEnabled val="1"/>
        </dgm:presLayoutVars>
      </dgm:prSet>
      <dgm:spPr/>
      <dgm:t>
        <a:bodyPr/>
        <a:lstStyle/>
        <a:p>
          <a:endParaRPr lang="ru-RU"/>
        </a:p>
      </dgm:t>
    </dgm:pt>
  </dgm:ptLst>
  <dgm:cxnLst>
    <dgm:cxn modelId="{2A799EFF-0BC7-4C65-B0FE-E4E24BC200E9}" srcId="{0A8C5032-12D8-44DE-AEB0-CFEBFC33701F}" destId="{8BB943A7-8387-4378-8D35-38E3D085B6F6}" srcOrd="4" destOrd="0" parTransId="{3F7B586A-BF7B-4744-89F0-B0142177C2BE}" sibTransId="{63EC2370-092A-41CB-B6BE-FDD6F9DB9287}"/>
    <dgm:cxn modelId="{6AC90F76-F292-45B9-A84A-54ED67F96B7C}" type="presOf" srcId="{64F611DE-58BD-4630-AE6F-50120EBF5589}" destId="{FBC19D88-735E-422A-8CDE-19E1DF6E7162}" srcOrd="0" destOrd="2" presId="urn:microsoft.com/office/officeart/2005/8/layout/vList5"/>
    <dgm:cxn modelId="{468207B9-0FDB-48BD-9D70-D525BFD61975}" srcId="{0A8C5032-12D8-44DE-AEB0-CFEBFC33701F}" destId="{B1C1A699-509A-4FDA-ADD1-35E783930D03}" srcOrd="1" destOrd="0" parTransId="{D1D8ED43-FEDC-4DC8-B947-6D5219CA90B5}" sibTransId="{4904D4CD-B0E4-4F65-A861-5C0F1406BA2B}"/>
    <dgm:cxn modelId="{A4F5C4D4-148D-44EE-B146-4D982272E5FA}" type="presOf" srcId="{CF913AF4-E383-4D21-8884-BCF4468DF6CB}" destId="{4DC5B6FA-41DB-44A3-8D68-EE7DB287E7DF}" srcOrd="0" destOrd="0" presId="urn:microsoft.com/office/officeart/2005/8/layout/vList5"/>
    <dgm:cxn modelId="{7C8825BD-30E7-4258-87D5-84050B086E1B}" srcId="{CF913AF4-E383-4D21-8884-BCF4468DF6CB}" destId="{0A8C5032-12D8-44DE-AEB0-CFEBFC33701F}" srcOrd="0" destOrd="0" parTransId="{C15120C8-E182-4C12-B507-127D2C71846A}" sibTransId="{31710DEF-4B3E-4315-AB6A-70B621862CDF}"/>
    <dgm:cxn modelId="{B8AFCDA4-6812-4FF0-A20A-F49AC9D7F005}" srcId="{0A8C5032-12D8-44DE-AEB0-CFEBFC33701F}" destId="{6FC3644C-9C74-4DAC-B955-FE4653015745}" srcOrd="0" destOrd="0" parTransId="{F43BC8F7-C457-46FD-BA45-84C1A150F9D1}" sibTransId="{7F083C58-6B85-422F-BF95-AF5695BEF1BD}"/>
    <dgm:cxn modelId="{AAA7894E-896B-4741-8AA6-CCFEF4446DAD}" srcId="{0A8C5032-12D8-44DE-AEB0-CFEBFC33701F}" destId="{FF1D7349-82AD-4093-BE78-3B4DE17AF277}" srcOrd="5" destOrd="0" parTransId="{30D1308F-446D-4E84-ADBD-F001CB642E4C}" sibTransId="{F49CB6AE-B912-436B-8C3C-8EB1069E2EFF}"/>
    <dgm:cxn modelId="{189638C0-FC49-4A9A-AA64-3D519AA3A30D}" type="presOf" srcId="{FF1D7349-82AD-4093-BE78-3B4DE17AF277}" destId="{FBC19D88-735E-422A-8CDE-19E1DF6E7162}" srcOrd="0" destOrd="5" presId="urn:microsoft.com/office/officeart/2005/8/layout/vList5"/>
    <dgm:cxn modelId="{7AB8D1F7-E9D0-4CE5-847A-24342AD77728}" srcId="{0A8C5032-12D8-44DE-AEB0-CFEBFC33701F}" destId="{64F611DE-58BD-4630-AE6F-50120EBF5589}" srcOrd="2" destOrd="0" parTransId="{C618514F-E491-46FD-A71A-0706285DD206}" sibTransId="{4A90AF47-10C7-4241-A5C7-CA7BDE808BD1}"/>
    <dgm:cxn modelId="{E5C9BB83-CF93-40DF-AA75-DE3CDC5E2CAC}" type="presOf" srcId="{0A8C5032-12D8-44DE-AEB0-CFEBFC33701F}" destId="{6D5DB31C-D8BE-45D6-9B8D-E239F7E2536F}" srcOrd="0" destOrd="0" presId="urn:microsoft.com/office/officeart/2005/8/layout/vList5"/>
    <dgm:cxn modelId="{4D58C8B2-1420-4930-990D-6CE6788B31C4}" srcId="{0A8C5032-12D8-44DE-AEB0-CFEBFC33701F}" destId="{2C6AD07F-A3CB-451E-8A95-1354BEE914F5}" srcOrd="3" destOrd="0" parTransId="{6B8FF9F8-87A6-42CA-A39F-2C3147093919}" sibTransId="{35476B7F-30A3-45CE-ABDF-10B121CA9269}"/>
    <dgm:cxn modelId="{14218C54-14A0-4D3C-8759-C835578D8300}" type="presOf" srcId="{B1C1A699-509A-4FDA-ADD1-35E783930D03}" destId="{FBC19D88-735E-422A-8CDE-19E1DF6E7162}" srcOrd="0" destOrd="1" presId="urn:microsoft.com/office/officeart/2005/8/layout/vList5"/>
    <dgm:cxn modelId="{F96F7EF3-D3C2-4BD1-AE1D-C50A0A6BCE72}" type="presOf" srcId="{6FC3644C-9C74-4DAC-B955-FE4653015745}" destId="{FBC19D88-735E-422A-8CDE-19E1DF6E7162}" srcOrd="0" destOrd="0" presId="urn:microsoft.com/office/officeart/2005/8/layout/vList5"/>
    <dgm:cxn modelId="{2D73133B-4BDC-4CB0-A71A-BC4F60A7C2D9}" type="presOf" srcId="{2C6AD07F-A3CB-451E-8A95-1354BEE914F5}" destId="{FBC19D88-735E-422A-8CDE-19E1DF6E7162}" srcOrd="0" destOrd="3" presId="urn:microsoft.com/office/officeart/2005/8/layout/vList5"/>
    <dgm:cxn modelId="{4FB7B5AD-E5AA-4E80-8191-EA57E60C04CF}" type="presOf" srcId="{8BB943A7-8387-4378-8D35-38E3D085B6F6}" destId="{FBC19D88-735E-422A-8CDE-19E1DF6E7162}" srcOrd="0" destOrd="4" presId="urn:microsoft.com/office/officeart/2005/8/layout/vList5"/>
    <dgm:cxn modelId="{D61415F5-63C8-4C3A-A2B4-79DF699EB165}" type="presParOf" srcId="{4DC5B6FA-41DB-44A3-8D68-EE7DB287E7DF}" destId="{68DB452B-CF0C-441F-865B-67BA3818178D}" srcOrd="0" destOrd="0" presId="urn:microsoft.com/office/officeart/2005/8/layout/vList5"/>
    <dgm:cxn modelId="{2DF257F4-0810-4832-9283-AD7CAEEAEF38}" type="presParOf" srcId="{68DB452B-CF0C-441F-865B-67BA3818178D}" destId="{6D5DB31C-D8BE-45D6-9B8D-E239F7E2536F}" srcOrd="0" destOrd="0" presId="urn:microsoft.com/office/officeart/2005/8/layout/vList5"/>
    <dgm:cxn modelId="{1BF51B88-7D46-457F-B702-96CAAF857A7C}" type="presParOf" srcId="{68DB452B-CF0C-441F-865B-67BA3818178D}" destId="{FBC19D88-735E-422A-8CDE-19E1DF6E716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944496-A154-40A0-8F8A-667D45D851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DC41140-62D2-462A-AD81-03100EA4006D}">
      <dgm:prSet>
        <dgm:style>
          <a:lnRef idx="2">
            <a:schemeClr val="accent4"/>
          </a:lnRef>
          <a:fillRef idx="1">
            <a:schemeClr val="lt1"/>
          </a:fillRef>
          <a:effectRef idx="0">
            <a:schemeClr val="accent4"/>
          </a:effectRef>
          <a:fontRef idx="minor">
            <a:schemeClr val="dk1"/>
          </a:fontRef>
        </dgm:style>
      </dgm:prSet>
      <dgm:spPr/>
      <dgm:t>
        <a:bodyPr/>
        <a:lstStyle/>
        <a:p>
          <a:pPr algn="ctr" rtl="0"/>
          <a:r>
            <a:rPr lang="az-Latn-AZ" b="1" i="1" dirty="0" smtClean="0">
              <a:solidFill>
                <a:srgbClr val="C00000"/>
              </a:solidFill>
              <a:latin typeface="Times New Roman" pitchFamily="18" charset="0"/>
              <a:cs typeface="Times New Roman" pitchFamily="18" charset="0"/>
            </a:rPr>
            <a:t>Marketinq tədqiqatlarında istifadə oluna analitik proqnozlaşdırma metodları:</a:t>
          </a:r>
          <a:endParaRPr lang="ru-RU" b="1" i="1" dirty="0">
            <a:solidFill>
              <a:srgbClr val="C00000"/>
            </a:solidFill>
            <a:latin typeface="Times New Roman" pitchFamily="18" charset="0"/>
            <a:cs typeface="Times New Roman" pitchFamily="18" charset="0"/>
          </a:endParaRPr>
        </a:p>
      </dgm:t>
    </dgm:pt>
    <dgm:pt modelId="{3E466E4E-6319-4812-BC0D-A32776EF42CC}" type="parTrans" cxnId="{8A5F32D5-C521-463D-8EE8-8C0AE15DA84D}">
      <dgm:prSet/>
      <dgm:spPr/>
      <dgm:t>
        <a:bodyPr/>
        <a:lstStyle/>
        <a:p>
          <a:endParaRPr lang="ru-RU"/>
        </a:p>
      </dgm:t>
    </dgm:pt>
    <dgm:pt modelId="{A0919C7D-F472-4B4C-B511-27EE888F55EF}" type="sibTrans" cxnId="{8A5F32D5-C521-463D-8EE8-8C0AE15DA84D}">
      <dgm:prSet/>
      <dgm:spPr/>
      <dgm:t>
        <a:bodyPr/>
        <a:lstStyle/>
        <a:p>
          <a:endParaRPr lang="ru-RU"/>
        </a:p>
      </dgm:t>
    </dgm:pt>
    <dgm:pt modelId="{2A418AD1-7358-4F5B-A89B-136D8A43FDCB}">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400" i="1" dirty="0" smtClean="0">
              <a:solidFill>
                <a:srgbClr val="0070C0"/>
              </a:solidFill>
              <a:latin typeface="Times New Roman" pitchFamily="18" charset="0"/>
              <a:cs typeface="Times New Roman" pitchFamily="18" charset="0"/>
            </a:rPr>
            <a:t>Xətti proqramlaşdırma;</a:t>
          </a:r>
          <a:endParaRPr lang="ru-RU" sz="2400" i="1" dirty="0">
            <a:solidFill>
              <a:srgbClr val="0070C0"/>
            </a:solidFill>
            <a:latin typeface="Times New Roman" pitchFamily="18" charset="0"/>
            <a:cs typeface="Times New Roman" pitchFamily="18" charset="0"/>
          </a:endParaRPr>
        </a:p>
      </dgm:t>
    </dgm:pt>
    <dgm:pt modelId="{C64C0DCB-AA7D-46CA-9179-09251DA5FEBC}" type="parTrans" cxnId="{F7D63806-B4AE-4214-A1D4-EC943C65A1D9}">
      <dgm:prSet/>
      <dgm:spPr/>
      <dgm:t>
        <a:bodyPr/>
        <a:lstStyle/>
        <a:p>
          <a:endParaRPr lang="ru-RU"/>
        </a:p>
      </dgm:t>
    </dgm:pt>
    <dgm:pt modelId="{9180E2F9-5654-4711-BBA3-8B15A89772D5}" type="sibTrans" cxnId="{F7D63806-B4AE-4214-A1D4-EC943C65A1D9}">
      <dgm:prSet/>
      <dgm:spPr/>
      <dgm:t>
        <a:bodyPr/>
        <a:lstStyle/>
        <a:p>
          <a:endParaRPr lang="ru-RU"/>
        </a:p>
      </dgm:t>
    </dgm:pt>
    <dgm:pt modelId="{7490B663-1AAE-4CDD-B31E-4B0A5F0240F0}">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400" i="1" dirty="0" smtClean="0">
              <a:solidFill>
                <a:srgbClr val="0070C0"/>
              </a:solidFill>
              <a:latin typeface="Times New Roman" pitchFamily="18" charset="0"/>
              <a:cs typeface="Times New Roman" pitchFamily="18" charset="0"/>
            </a:rPr>
            <a:t>Kütləvi xidmət nəzəriyyəsi;</a:t>
          </a:r>
          <a:endParaRPr lang="ru-RU" sz="2400" i="1" dirty="0">
            <a:solidFill>
              <a:srgbClr val="0070C0"/>
            </a:solidFill>
            <a:latin typeface="Times New Roman" pitchFamily="18" charset="0"/>
            <a:cs typeface="Times New Roman" pitchFamily="18" charset="0"/>
          </a:endParaRPr>
        </a:p>
      </dgm:t>
    </dgm:pt>
    <dgm:pt modelId="{35AB6777-A7E8-42C3-94A3-41978ADE4BB7}" type="parTrans" cxnId="{63869A4C-5008-4D8F-94DA-E5E9C5CC4B26}">
      <dgm:prSet/>
      <dgm:spPr/>
      <dgm:t>
        <a:bodyPr/>
        <a:lstStyle/>
        <a:p>
          <a:endParaRPr lang="ru-RU"/>
        </a:p>
      </dgm:t>
    </dgm:pt>
    <dgm:pt modelId="{6B53B89E-40B7-44C8-8D52-A9AF1032D371}" type="sibTrans" cxnId="{63869A4C-5008-4D8F-94DA-E5E9C5CC4B26}">
      <dgm:prSet/>
      <dgm:spPr/>
      <dgm:t>
        <a:bodyPr/>
        <a:lstStyle/>
        <a:p>
          <a:endParaRPr lang="ru-RU"/>
        </a:p>
      </dgm:t>
    </dgm:pt>
    <dgm:pt modelId="{2AD3BCDE-A02D-492D-A082-0889DB3B5AFC}">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400" i="1" dirty="0" smtClean="0">
              <a:solidFill>
                <a:srgbClr val="0070C0"/>
              </a:solidFill>
              <a:latin typeface="Times New Roman" pitchFamily="18" charset="0"/>
              <a:cs typeface="Times New Roman" pitchFamily="18" charset="0"/>
            </a:rPr>
            <a:t>Ehtimal nəzəriyyəsinin meodları;</a:t>
          </a:r>
          <a:endParaRPr lang="ru-RU" sz="2400" i="1" dirty="0">
            <a:solidFill>
              <a:srgbClr val="0070C0"/>
            </a:solidFill>
            <a:latin typeface="Times New Roman" pitchFamily="18" charset="0"/>
            <a:cs typeface="Times New Roman" pitchFamily="18" charset="0"/>
          </a:endParaRPr>
        </a:p>
      </dgm:t>
    </dgm:pt>
    <dgm:pt modelId="{7A0BF00C-6633-4D9A-AFAD-5D5D0ED6DA90}" type="parTrans" cxnId="{CEDCE412-B8DB-4B6A-85C9-68DC3CDA919E}">
      <dgm:prSet/>
      <dgm:spPr/>
      <dgm:t>
        <a:bodyPr/>
        <a:lstStyle/>
        <a:p>
          <a:endParaRPr lang="ru-RU"/>
        </a:p>
      </dgm:t>
    </dgm:pt>
    <dgm:pt modelId="{EB71D065-AE4A-4FC5-80CD-3BBC6AE7CA80}" type="sibTrans" cxnId="{CEDCE412-B8DB-4B6A-85C9-68DC3CDA919E}">
      <dgm:prSet/>
      <dgm:spPr/>
      <dgm:t>
        <a:bodyPr/>
        <a:lstStyle/>
        <a:p>
          <a:endParaRPr lang="ru-RU"/>
        </a:p>
      </dgm:t>
    </dgm:pt>
    <dgm:pt modelId="{66D51B7C-883A-430F-8A08-E1114AD7C557}">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400" i="1" dirty="0" smtClean="0">
              <a:solidFill>
                <a:srgbClr val="0070C0"/>
              </a:solidFill>
              <a:latin typeface="Times New Roman" pitchFamily="18" charset="0"/>
              <a:cs typeface="Times New Roman" pitchFamily="18" charset="0"/>
            </a:rPr>
            <a:t>Əlaqələr nəzəriyyəsi;</a:t>
          </a:r>
          <a:endParaRPr lang="ru-RU" sz="2400" i="1" dirty="0">
            <a:solidFill>
              <a:srgbClr val="0070C0"/>
            </a:solidFill>
            <a:latin typeface="Times New Roman" pitchFamily="18" charset="0"/>
            <a:cs typeface="Times New Roman" pitchFamily="18" charset="0"/>
          </a:endParaRPr>
        </a:p>
      </dgm:t>
    </dgm:pt>
    <dgm:pt modelId="{F4179F25-6E3D-4C54-9150-E483D5648C3C}" type="parTrans" cxnId="{7D756162-5E53-4D18-A53A-FAC98589B523}">
      <dgm:prSet/>
      <dgm:spPr/>
      <dgm:t>
        <a:bodyPr/>
        <a:lstStyle/>
        <a:p>
          <a:endParaRPr lang="ru-RU"/>
        </a:p>
      </dgm:t>
    </dgm:pt>
    <dgm:pt modelId="{31AF856B-2084-4933-B694-75784EEBF345}" type="sibTrans" cxnId="{7D756162-5E53-4D18-A53A-FAC98589B523}">
      <dgm:prSet/>
      <dgm:spPr/>
      <dgm:t>
        <a:bodyPr/>
        <a:lstStyle/>
        <a:p>
          <a:endParaRPr lang="ru-RU"/>
        </a:p>
      </dgm:t>
    </dgm:pt>
    <dgm:pt modelId="{9C2F805A-0C51-4421-9DDD-FD4BA402AF7F}">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400" i="1" dirty="0" smtClean="0">
              <a:solidFill>
                <a:srgbClr val="0070C0"/>
              </a:solidFill>
              <a:latin typeface="Times New Roman" pitchFamily="18" charset="0"/>
              <a:cs typeface="Times New Roman" pitchFamily="18" charset="0"/>
            </a:rPr>
            <a:t>İşgüzar oyunlar metodu;</a:t>
          </a:r>
          <a:endParaRPr lang="ru-RU" sz="2400" i="1" dirty="0">
            <a:solidFill>
              <a:srgbClr val="0070C0"/>
            </a:solidFill>
            <a:latin typeface="Times New Roman" pitchFamily="18" charset="0"/>
            <a:cs typeface="Times New Roman" pitchFamily="18" charset="0"/>
          </a:endParaRPr>
        </a:p>
      </dgm:t>
    </dgm:pt>
    <dgm:pt modelId="{18DA9D4E-D844-4AD1-ABE0-DDD9B5CF6F45}" type="parTrans" cxnId="{BD923701-593A-4853-8E2B-B5EFB067FA2B}">
      <dgm:prSet/>
      <dgm:spPr/>
      <dgm:t>
        <a:bodyPr/>
        <a:lstStyle/>
        <a:p>
          <a:endParaRPr lang="ru-RU"/>
        </a:p>
      </dgm:t>
    </dgm:pt>
    <dgm:pt modelId="{3AD83AE7-3AE0-45A6-8E3D-217FE2D3B8ED}" type="sibTrans" cxnId="{BD923701-593A-4853-8E2B-B5EFB067FA2B}">
      <dgm:prSet/>
      <dgm:spPr/>
      <dgm:t>
        <a:bodyPr/>
        <a:lstStyle/>
        <a:p>
          <a:endParaRPr lang="ru-RU"/>
        </a:p>
      </dgm:t>
    </dgm:pt>
    <dgm:pt modelId="{3EC71794-2DE2-4BA9-BDE7-661583809A4B}">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400" i="1" dirty="0" smtClean="0">
              <a:solidFill>
                <a:srgbClr val="0070C0"/>
              </a:solidFill>
              <a:latin typeface="Times New Roman" pitchFamily="18" charset="0"/>
              <a:cs typeface="Times New Roman" pitchFamily="18" charset="0"/>
            </a:rPr>
            <a:t>İqtisadi sttistik təhlil metodları;</a:t>
          </a:r>
          <a:endParaRPr lang="ru-RU" sz="2400" i="1" dirty="0">
            <a:solidFill>
              <a:srgbClr val="0070C0"/>
            </a:solidFill>
            <a:latin typeface="Times New Roman" pitchFamily="18" charset="0"/>
            <a:cs typeface="Times New Roman" pitchFamily="18" charset="0"/>
          </a:endParaRPr>
        </a:p>
      </dgm:t>
    </dgm:pt>
    <dgm:pt modelId="{FCE62C35-0E81-4E1D-A2CB-51EE28070B91}" type="parTrans" cxnId="{B6A3E6E1-F2E3-4BFD-AF32-B0E4E8942165}">
      <dgm:prSet/>
      <dgm:spPr/>
      <dgm:t>
        <a:bodyPr/>
        <a:lstStyle/>
        <a:p>
          <a:endParaRPr lang="ru-RU"/>
        </a:p>
      </dgm:t>
    </dgm:pt>
    <dgm:pt modelId="{962FBFBF-FE1A-4B17-ABE2-F945934E3A29}" type="sibTrans" cxnId="{B6A3E6E1-F2E3-4BFD-AF32-B0E4E8942165}">
      <dgm:prSet/>
      <dgm:spPr/>
      <dgm:t>
        <a:bodyPr/>
        <a:lstStyle/>
        <a:p>
          <a:endParaRPr lang="ru-RU"/>
        </a:p>
      </dgm:t>
    </dgm:pt>
    <dgm:pt modelId="{CB7AEEA1-F110-41AD-9C4F-DAFFC8C6C768}">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400" i="1" dirty="0" smtClean="0">
              <a:solidFill>
                <a:srgbClr val="0070C0"/>
              </a:solidFill>
              <a:latin typeface="Times New Roman" pitchFamily="18" charset="0"/>
              <a:cs typeface="Times New Roman" pitchFamily="18" charset="0"/>
            </a:rPr>
            <a:t>Iqtisadi – riyazi modelləşdirmə;</a:t>
          </a:r>
          <a:endParaRPr lang="ru-RU" sz="2400" i="1" dirty="0">
            <a:solidFill>
              <a:srgbClr val="0070C0"/>
            </a:solidFill>
            <a:latin typeface="Times New Roman" pitchFamily="18" charset="0"/>
            <a:cs typeface="Times New Roman" pitchFamily="18" charset="0"/>
          </a:endParaRPr>
        </a:p>
      </dgm:t>
    </dgm:pt>
    <dgm:pt modelId="{7407E27C-AA10-4852-B3D3-1C65BDC06C94}" type="parTrans" cxnId="{602D284E-8CEC-48E3-B387-18833E620C99}">
      <dgm:prSet/>
      <dgm:spPr/>
      <dgm:t>
        <a:bodyPr/>
        <a:lstStyle/>
        <a:p>
          <a:endParaRPr lang="ru-RU"/>
        </a:p>
      </dgm:t>
    </dgm:pt>
    <dgm:pt modelId="{189B2E33-21E5-4B48-A3FC-A6952EE2D9F3}" type="sibTrans" cxnId="{602D284E-8CEC-48E3-B387-18833E620C99}">
      <dgm:prSet/>
      <dgm:spPr/>
      <dgm:t>
        <a:bodyPr/>
        <a:lstStyle/>
        <a:p>
          <a:endParaRPr lang="ru-RU"/>
        </a:p>
      </dgm:t>
    </dgm:pt>
    <dgm:pt modelId="{820B7CD0-B7A5-4267-A09F-2331F4BACDFB}">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400" i="1" dirty="0" smtClean="0">
              <a:solidFill>
                <a:srgbClr val="0070C0"/>
              </a:solidFill>
              <a:latin typeface="Times New Roman" pitchFamily="18" charset="0"/>
              <a:cs typeface="Times New Roman" pitchFamily="18" charset="0"/>
            </a:rPr>
            <a:t>Funksional dəyər metodu;</a:t>
          </a:r>
          <a:endParaRPr lang="ru-RU" sz="2400" i="1" dirty="0">
            <a:solidFill>
              <a:srgbClr val="0070C0"/>
            </a:solidFill>
            <a:latin typeface="Times New Roman" pitchFamily="18" charset="0"/>
            <a:cs typeface="Times New Roman" pitchFamily="18" charset="0"/>
          </a:endParaRPr>
        </a:p>
      </dgm:t>
    </dgm:pt>
    <dgm:pt modelId="{2436E32F-9E59-4649-AD7C-771453AB346E}" type="parTrans" cxnId="{DE03E3E9-9E81-457C-9C3A-FB6746CD4DE1}">
      <dgm:prSet/>
      <dgm:spPr/>
      <dgm:t>
        <a:bodyPr/>
        <a:lstStyle/>
        <a:p>
          <a:endParaRPr lang="ru-RU"/>
        </a:p>
      </dgm:t>
    </dgm:pt>
    <dgm:pt modelId="{435CFCF4-84CD-4911-96E1-9FFE211230AD}" type="sibTrans" cxnId="{DE03E3E9-9E81-457C-9C3A-FB6746CD4DE1}">
      <dgm:prSet/>
      <dgm:spPr/>
      <dgm:t>
        <a:bodyPr/>
        <a:lstStyle/>
        <a:p>
          <a:endParaRPr lang="ru-RU"/>
        </a:p>
      </dgm:t>
    </dgm:pt>
    <dgm:pt modelId="{0045C357-7FB0-491D-8680-84CF769BC3F8}">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az-Latn-AZ" sz="2400" i="1" dirty="0" smtClean="0">
              <a:solidFill>
                <a:srgbClr val="0070C0"/>
              </a:solidFill>
              <a:latin typeface="Times New Roman" pitchFamily="18" charset="0"/>
              <a:cs typeface="Times New Roman" pitchFamily="18" charset="0"/>
            </a:rPr>
            <a:t>Ekspert qiymətləndirmələri və s.</a:t>
          </a:r>
          <a:endParaRPr lang="ru-RU" sz="2400" i="1" dirty="0">
            <a:solidFill>
              <a:srgbClr val="0070C0"/>
            </a:solidFill>
            <a:latin typeface="Times New Roman" pitchFamily="18" charset="0"/>
            <a:cs typeface="Times New Roman" pitchFamily="18" charset="0"/>
          </a:endParaRPr>
        </a:p>
      </dgm:t>
    </dgm:pt>
    <dgm:pt modelId="{26C9469D-764C-4D4A-8303-00544258A643}" type="parTrans" cxnId="{091D1856-557F-4C4F-A74A-A3B2EA0ED19B}">
      <dgm:prSet/>
      <dgm:spPr/>
      <dgm:t>
        <a:bodyPr/>
        <a:lstStyle/>
        <a:p>
          <a:endParaRPr lang="ru-RU"/>
        </a:p>
      </dgm:t>
    </dgm:pt>
    <dgm:pt modelId="{CD1952B0-15BB-4BCB-9B04-FBE997238C91}" type="sibTrans" cxnId="{091D1856-557F-4C4F-A74A-A3B2EA0ED19B}">
      <dgm:prSet/>
      <dgm:spPr/>
      <dgm:t>
        <a:bodyPr/>
        <a:lstStyle/>
        <a:p>
          <a:endParaRPr lang="ru-RU"/>
        </a:p>
      </dgm:t>
    </dgm:pt>
    <dgm:pt modelId="{DDA3CF93-6374-4346-9F4B-C03BE0AA75FE}" type="pres">
      <dgm:prSet presAssocID="{65944496-A154-40A0-8F8A-667D45D851D6}" presName="linear" presStyleCnt="0">
        <dgm:presLayoutVars>
          <dgm:animLvl val="lvl"/>
          <dgm:resizeHandles val="exact"/>
        </dgm:presLayoutVars>
      </dgm:prSet>
      <dgm:spPr/>
      <dgm:t>
        <a:bodyPr/>
        <a:lstStyle/>
        <a:p>
          <a:endParaRPr lang="ru-RU"/>
        </a:p>
      </dgm:t>
    </dgm:pt>
    <dgm:pt modelId="{A8E7392A-412D-4F00-81B2-46B66A8BAFFD}" type="pres">
      <dgm:prSet presAssocID="{7DC41140-62D2-462A-AD81-03100EA4006D}" presName="parentText" presStyleLbl="node1" presStyleIdx="0" presStyleCnt="1">
        <dgm:presLayoutVars>
          <dgm:chMax val="0"/>
          <dgm:bulletEnabled val="1"/>
        </dgm:presLayoutVars>
      </dgm:prSet>
      <dgm:spPr/>
      <dgm:t>
        <a:bodyPr/>
        <a:lstStyle/>
        <a:p>
          <a:endParaRPr lang="ru-RU"/>
        </a:p>
      </dgm:t>
    </dgm:pt>
    <dgm:pt modelId="{6CE601D3-1F05-40F2-8E37-B4976D139072}" type="pres">
      <dgm:prSet presAssocID="{7DC41140-62D2-462A-AD81-03100EA4006D}" presName="childText" presStyleLbl="revTx" presStyleIdx="0" presStyleCnt="1">
        <dgm:presLayoutVars>
          <dgm:bulletEnabled val="1"/>
        </dgm:presLayoutVars>
      </dgm:prSet>
      <dgm:spPr/>
      <dgm:t>
        <a:bodyPr/>
        <a:lstStyle/>
        <a:p>
          <a:endParaRPr lang="ru-RU"/>
        </a:p>
      </dgm:t>
    </dgm:pt>
  </dgm:ptLst>
  <dgm:cxnLst>
    <dgm:cxn modelId="{CEDCE412-B8DB-4B6A-85C9-68DC3CDA919E}" srcId="{7DC41140-62D2-462A-AD81-03100EA4006D}" destId="{2AD3BCDE-A02D-492D-A082-0889DB3B5AFC}" srcOrd="2" destOrd="0" parTransId="{7A0BF00C-6633-4D9A-AFAD-5D5D0ED6DA90}" sibTransId="{EB71D065-AE4A-4FC5-80CD-3BBC6AE7CA80}"/>
    <dgm:cxn modelId="{091D1856-557F-4C4F-A74A-A3B2EA0ED19B}" srcId="{7DC41140-62D2-462A-AD81-03100EA4006D}" destId="{0045C357-7FB0-491D-8680-84CF769BC3F8}" srcOrd="8" destOrd="0" parTransId="{26C9469D-764C-4D4A-8303-00544258A643}" sibTransId="{CD1952B0-15BB-4BCB-9B04-FBE997238C91}"/>
    <dgm:cxn modelId="{2F2E3334-1721-4D88-9B91-E72FEEC48547}" type="presOf" srcId="{CB7AEEA1-F110-41AD-9C4F-DAFFC8C6C768}" destId="{6CE601D3-1F05-40F2-8E37-B4976D139072}" srcOrd="0" destOrd="6" presId="urn:microsoft.com/office/officeart/2005/8/layout/vList2"/>
    <dgm:cxn modelId="{145777C5-545D-45A2-9719-2864897AA29F}" type="presOf" srcId="{9C2F805A-0C51-4421-9DDD-FD4BA402AF7F}" destId="{6CE601D3-1F05-40F2-8E37-B4976D139072}" srcOrd="0" destOrd="4" presId="urn:microsoft.com/office/officeart/2005/8/layout/vList2"/>
    <dgm:cxn modelId="{B6A3E6E1-F2E3-4BFD-AF32-B0E4E8942165}" srcId="{7DC41140-62D2-462A-AD81-03100EA4006D}" destId="{3EC71794-2DE2-4BA9-BDE7-661583809A4B}" srcOrd="5" destOrd="0" parTransId="{FCE62C35-0E81-4E1D-A2CB-51EE28070B91}" sibTransId="{962FBFBF-FE1A-4B17-ABE2-F945934E3A29}"/>
    <dgm:cxn modelId="{F55E9C93-54B0-4E4B-95A7-24A60F850FBA}" type="presOf" srcId="{0045C357-7FB0-491D-8680-84CF769BC3F8}" destId="{6CE601D3-1F05-40F2-8E37-B4976D139072}" srcOrd="0" destOrd="8" presId="urn:microsoft.com/office/officeart/2005/8/layout/vList2"/>
    <dgm:cxn modelId="{898F4E8E-226D-4C0A-8262-6F1A269EE563}" type="presOf" srcId="{65944496-A154-40A0-8F8A-667D45D851D6}" destId="{DDA3CF93-6374-4346-9F4B-C03BE0AA75FE}" srcOrd="0" destOrd="0" presId="urn:microsoft.com/office/officeart/2005/8/layout/vList2"/>
    <dgm:cxn modelId="{EA2E316E-2F77-41E0-A48B-6966A0014005}" type="presOf" srcId="{7DC41140-62D2-462A-AD81-03100EA4006D}" destId="{A8E7392A-412D-4F00-81B2-46B66A8BAFFD}" srcOrd="0" destOrd="0" presId="urn:microsoft.com/office/officeart/2005/8/layout/vList2"/>
    <dgm:cxn modelId="{F7D63806-B4AE-4214-A1D4-EC943C65A1D9}" srcId="{7DC41140-62D2-462A-AD81-03100EA4006D}" destId="{2A418AD1-7358-4F5B-A89B-136D8A43FDCB}" srcOrd="0" destOrd="0" parTransId="{C64C0DCB-AA7D-46CA-9179-09251DA5FEBC}" sibTransId="{9180E2F9-5654-4711-BBA3-8B15A89772D5}"/>
    <dgm:cxn modelId="{F5EF277C-B341-4AD9-A4FD-78F0EB8D765D}" type="presOf" srcId="{7490B663-1AAE-4CDD-B31E-4B0A5F0240F0}" destId="{6CE601D3-1F05-40F2-8E37-B4976D139072}" srcOrd="0" destOrd="1" presId="urn:microsoft.com/office/officeart/2005/8/layout/vList2"/>
    <dgm:cxn modelId="{DE03E3E9-9E81-457C-9C3A-FB6746CD4DE1}" srcId="{7DC41140-62D2-462A-AD81-03100EA4006D}" destId="{820B7CD0-B7A5-4267-A09F-2331F4BACDFB}" srcOrd="7" destOrd="0" parTransId="{2436E32F-9E59-4649-AD7C-771453AB346E}" sibTransId="{435CFCF4-84CD-4911-96E1-9FFE211230AD}"/>
    <dgm:cxn modelId="{725FD30F-6E4B-4E63-B7CA-E5A25B84A0B4}" type="presOf" srcId="{66D51B7C-883A-430F-8A08-E1114AD7C557}" destId="{6CE601D3-1F05-40F2-8E37-B4976D139072}" srcOrd="0" destOrd="3" presId="urn:microsoft.com/office/officeart/2005/8/layout/vList2"/>
    <dgm:cxn modelId="{1A466D22-256A-43E2-BC29-3B04B332533B}" type="presOf" srcId="{2A418AD1-7358-4F5B-A89B-136D8A43FDCB}" destId="{6CE601D3-1F05-40F2-8E37-B4976D139072}" srcOrd="0" destOrd="0" presId="urn:microsoft.com/office/officeart/2005/8/layout/vList2"/>
    <dgm:cxn modelId="{7D756162-5E53-4D18-A53A-FAC98589B523}" srcId="{7DC41140-62D2-462A-AD81-03100EA4006D}" destId="{66D51B7C-883A-430F-8A08-E1114AD7C557}" srcOrd="3" destOrd="0" parTransId="{F4179F25-6E3D-4C54-9150-E483D5648C3C}" sibTransId="{31AF856B-2084-4933-B694-75784EEBF345}"/>
    <dgm:cxn modelId="{BD923701-593A-4853-8E2B-B5EFB067FA2B}" srcId="{7DC41140-62D2-462A-AD81-03100EA4006D}" destId="{9C2F805A-0C51-4421-9DDD-FD4BA402AF7F}" srcOrd="4" destOrd="0" parTransId="{18DA9D4E-D844-4AD1-ABE0-DDD9B5CF6F45}" sibTransId="{3AD83AE7-3AE0-45A6-8E3D-217FE2D3B8ED}"/>
    <dgm:cxn modelId="{602D284E-8CEC-48E3-B387-18833E620C99}" srcId="{7DC41140-62D2-462A-AD81-03100EA4006D}" destId="{CB7AEEA1-F110-41AD-9C4F-DAFFC8C6C768}" srcOrd="6" destOrd="0" parTransId="{7407E27C-AA10-4852-B3D3-1C65BDC06C94}" sibTransId="{189B2E33-21E5-4B48-A3FC-A6952EE2D9F3}"/>
    <dgm:cxn modelId="{8A5F32D5-C521-463D-8EE8-8C0AE15DA84D}" srcId="{65944496-A154-40A0-8F8A-667D45D851D6}" destId="{7DC41140-62D2-462A-AD81-03100EA4006D}" srcOrd="0" destOrd="0" parTransId="{3E466E4E-6319-4812-BC0D-A32776EF42CC}" sibTransId="{A0919C7D-F472-4B4C-B511-27EE888F55EF}"/>
    <dgm:cxn modelId="{099C925F-31FF-402A-B0FD-AF512D4E837C}" type="presOf" srcId="{3EC71794-2DE2-4BA9-BDE7-661583809A4B}" destId="{6CE601D3-1F05-40F2-8E37-B4976D139072}" srcOrd="0" destOrd="5" presId="urn:microsoft.com/office/officeart/2005/8/layout/vList2"/>
    <dgm:cxn modelId="{9A71BBBC-980C-4272-99C0-781FE160A83B}" type="presOf" srcId="{2AD3BCDE-A02D-492D-A082-0889DB3B5AFC}" destId="{6CE601D3-1F05-40F2-8E37-B4976D139072}" srcOrd="0" destOrd="2" presId="urn:microsoft.com/office/officeart/2005/8/layout/vList2"/>
    <dgm:cxn modelId="{63869A4C-5008-4D8F-94DA-E5E9C5CC4B26}" srcId="{7DC41140-62D2-462A-AD81-03100EA4006D}" destId="{7490B663-1AAE-4CDD-B31E-4B0A5F0240F0}" srcOrd="1" destOrd="0" parTransId="{35AB6777-A7E8-42C3-94A3-41978ADE4BB7}" sibTransId="{6B53B89E-40B7-44C8-8D52-A9AF1032D371}"/>
    <dgm:cxn modelId="{D7F609EB-3FD6-4A48-9D0D-FC1E0C417BC9}" type="presOf" srcId="{820B7CD0-B7A5-4267-A09F-2331F4BACDFB}" destId="{6CE601D3-1F05-40F2-8E37-B4976D139072}" srcOrd="0" destOrd="7" presId="urn:microsoft.com/office/officeart/2005/8/layout/vList2"/>
    <dgm:cxn modelId="{9CF4FADC-8D75-4D32-8675-084584DDF55C}" type="presParOf" srcId="{DDA3CF93-6374-4346-9F4B-C03BE0AA75FE}" destId="{A8E7392A-412D-4F00-81B2-46B66A8BAFFD}" srcOrd="0" destOrd="0" presId="urn:microsoft.com/office/officeart/2005/8/layout/vList2"/>
    <dgm:cxn modelId="{0932D84C-126C-4CC6-A7F0-DE7F45AA6737}" type="presParOf" srcId="{DDA3CF93-6374-4346-9F4B-C03BE0AA75FE}" destId="{6CE601D3-1F05-40F2-8E37-B4976D139072}" srcOrd="1" destOrd="0" presId="urn:microsoft.com/office/officeart/2005/8/layout/vList2"/>
  </dgm:cxnLst>
  <dgm:bg>
    <a:solidFill>
      <a:schemeClr val="accent3">
        <a:lumMod val="20000"/>
        <a:lumOff val="80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23F080-4636-4F02-8D2D-0A6173F40779}" type="doc">
      <dgm:prSet loTypeId="urn:microsoft.com/office/officeart/2005/8/layout/chevron2" loCatId="process" qsTypeId="urn:microsoft.com/office/officeart/2005/8/quickstyle/simple1" qsCatId="simple" csTypeId="urn:microsoft.com/office/officeart/2005/8/colors/accent2_5" csCatId="accent2" phldr="1"/>
      <dgm:spPr/>
      <dgm:t>
        <a:bodyPr/>
        <a:lstStyle/>
        <a:p>
          <a:endParaRPr lang="ru-RU"/>
        </a:p>
      </dgm:t>
    </dgm:pt>
    <dgm:pt modelId="{A0378668-9340-4FDF-A4A7-53951DF0C837}">
      <dgm:prSet custT="1"/>
      <dgm:spPr/>
      <dgm:t>
        <a:bodyPr/>
        <a:lstStyle/>
        <a:p>
          <a:pPr rtl="0"/>
          <a:endParaRPr lang="ru-RU" sz="1800" dirty="0"/>
        </a:p>
      </dgm:t>
    </dgm:pt>
    <dgm:pt modelId="{7F47EB4F-3EE2-4018-A315-96B499DA24F7}" type="parTrans" cxnId="{FF9B5218-0F7F-44B5-9C3B-89FC175BF095}">
      <dgm:prSet/>
      <dgm:spPr/>
      <dgm:t>
        <a:bodyPr/>
        <a:lstStyle/>
        <a:p>
          <a:endParaRPr lang="ru-RU"/>
        </a:p>
      </dgm:t>
    </dgm:pt>
    <dgm:pt modelId="{DEC7DADE-9837-4EE1-A7CE-71158E014A02}" type="sibTrans" cxnId="{FF9B5218-0F7F-44B5-9C3B-89FC175BF095}">
      <dgm:prSet/>
      <dgm:spPr/>
      <dgm:t>
        <a:bodyPr/>
        <a:lstStyle/>
        <a:p>
          <a:endParaRPr lang="ru-RU"/>
        </a:p>
      </dgm:t>
    </dgm:pt>
    <dgm:pt modelId="{7C37B6F4-222F-47F2-B50F-CB0C98581263}">
      <dgm:prSet/>
      <dgm:spPr/>
      <dgm:t>
        <a:bodyPr/>
        <a:lstStyle/>
        <a:p>
          <a:pPr rtl="0"/>
          <a:endParaRPr lang="ru-RU" dirty="0"/>
        </a:p>
      </dgm:t>
    </dgm:pt>
    <dgm:pt modelId="{4673A33E-1FF0-47A2-A2AA-C4F780168049}" type="parTrans" cxnId="{6862DDBF-152D-4EC8-A856-EEDCBA77A5B4}">
      <dgm:prSet/>
      <dgm:spPr/>
      <dgm:t>
        <a:bodyPr/>
        <a:lstStyle/>
        <a:p>
          <a:endParaRPr lang="ru-RU"/>
        </a:p>
      </dgm:t>
    </dgm:pt>
    <dgm:pt modelId="{C199A23B-3617-489B-93A7-72753F940EA3}" type="sibTrans" cxnId="{6862DDBF-152D-4EC8-A856-EEDCBA77A5B4}">
      <dgm:prSet/>
      <dgm:spPr/>
      <dgm:t>
        <a:bodyPr/>
        <a:lstStyle/>
        <a:p>
          <a:endParaRPr lang="ru-RU"/>
        </a:p>
      </dgm:t>
    </dgm:pt>
    <dgm:pt modelId="{D68AF35A-75C3-4219-834B-D097B40B5163}">
      <dgm:prSet/>
      <dgm:spPr/>
      <dgm:t>
        <a:bodyPr/>
        <a:lstStyle/>
        <a:p>
          <a:pPr rtl="0"/>
          <a:endParaRPr lang="ru-RU" dirty="0"/>
        </a:p>
      </dgm:t>
    </dgm:pt>
    <dgm:pt modelId="{9138164A-7ED4-4C01-8D15-CCA779F444C2}" type="parTrans" cxnId="{AF4B4B73-C39F-45CB-98D4-A6CA07E3FA05}">
      <dgm:prSet/>
      <dgm:spPr/>
      <dgm:t>
        <a:bodyPr/>
        <a:lstStyle/>
        <a:p>
          <a:endParaRPr lang="ru-RU"/>
        </a:p>
      </dgm:t>
    </dgm:pt>
    <dgm:pt modelId="{BFF8BD5A-AD67-42E8-B558-AA81AA02D7B9}" type="sibTrans" cxnId="{AF4B4B73-C39F-45CB-98D4-A6CA07E3FA05}">
      <dgm:prSet/>
      <dgm:spPr/>
      <dgm:t>
        <a:bodyPr/>
        <a:lstStyle/>
        <a:p>
          <a:endParaRPr lang="ru-RU"/>
        </a:p>
      </dgm:t>
    </dgm:pt>
    <dgm:pt modelId="{1F01E256-7B86-4C23-A054-006C1C947CDF}">
      <dgm:prSet/>
      <dgm:spPr/>
      <dgm:t>
        <a:bodyPr/>
        <a:lstStyle/>
        <a:p>
          <a:pPr rtl="0"/>
          <a:endParaRPr lang="ru-RU" dirty="0"/>
        </a:p>
      </dgm:t>
    </dgm:pt>
    <dgm:pt modelId="{706C18F3-EED4-46FC-80F4-E2D32E49A464}" type="parTrans" cxnId="{A9FC9366-8C4C-4B96-9F30-9C1BDE71454E}">
      <dgm:prSet/>
      <dgm:spPr/>
      <dgm:t>
        <a:bodyPr/>
        <a:lstStyle/>
        <a:p>
          <a:endParaRPr lang="ru-RU"/>
        </a:p>
      </dgm:t>
    </dgm:pt>
    <dgm:pt modelId="{0D7652DC-3071-4B9C-AB43-EE11BFBCC2E6}" type="sibTrans" cxnId="{A9FC9366-8C4C-4B96-9F30-9C1BDE71454E}">
      <dgm:prSet/>
      <dgm:spPr/>
      <dgm:t>
        <a:bodyPr/>
        <a:lstStyle/>
        <a:p>
          <a:endParaRPr lang="ru-RU"/>
        </a:p>
      </dgm:t>
    </dgm:pt>
    <dgm:pt modelId="{88637981-F849-43AF-844F-E66B3C95F221}">
      <dgm:prSet/>
      <dgm:spPr/>
      <dgm:t>
        <a:bodyPr/>
        <a:lstStyle/>
        <a:p>
          <a:pPr rtl="0"/>
          <a:endParaRPr lang="ru-RU" dirty="0"/>
        </a:p>
      </dgm:t>
    </dgm:pt>
    <dgm:pt modelId="{FAE95831-195B-40CC-A00C-A36465B03301}" type="parTrans" cxnId="{88B556C0-FECB-4C47-B80D-3A16186CC9EA}">
      <dgm:prSet/>
      <dgm:spPr/>
      <dgm:t>
        <a:bodyPr/>
        <a:lstStyle/>
        <a:p>
          <a:endParaRPr lang="ru-RU"/>
        </a:p>
      </dgm:t>
    </dgm:pt>
    <dgm:pt modelId="{43171756-95F3-4D23-A686-BBE270A425EC}" type="sibTrans" cxnId="{88B556C0-FECB-4C47-B80D-3A16186CC9EA}">
      <dgm:prSet/>
      <dgm:spPr/>
      <dgm:t>
        <a:bodyPr/>
        <a:lstStyle/>
        <a:p>
          <a:endParaRPr lang="ru-RU"/>
        </a:p>
      </dgm:t>
    </dgm:pt>
    <dgm:pt modelId="{2F82B5F5-738C-4E22-B6AE-C3BC723F465B}">
      <dgm:prSet custT="1">
        <dgm:style>
          <a:lnRef idx="1">
            <a:schemeClr val="accent5"/>
          </a:lnRef>
          <a:fillRef idx="2">
            <a:schemeClr val="accent5"/>
          </a:fillRef>
          <a:effectRef idx="1">
            <a:schemeClr val="accent5"/>
          </a:effectRef>
          <a:fontRef idx="minor">
            <a:schemeClr val="dk1"/>
          </a:fontRef>
        </dgm:style>
      </dgm:prSet>
      <dgm:spPr/>
      <dgm:t>
        <a:bodyPr/>
        <a:lstStyle/>
        <a:p>
          <a:r>
            <a:rPr lang="az-Latn-AZ" sz="2400" i="1" dirty="0" smtClean="0">
              <a:latin typeface="Times New Roman" pitchFamily="18" charset="0"/>
              <a:cs typeface="Times New Roman" pitchFamily="18" charset="0"/>
            </a:rPr>
            <a:t>Problemin müəyyənləşdirilməsi</a:t>
          </a:r>
          <a:endParaRPr lang="ru-RU" sz="2400" i="1" dirty="0">
            <a:latin typeface="Times New Roman" pitchFamily="18" charset="0"/>
            <a:cs typeface="Times New Roman" pitchFamily="18" charset="0"/>
          </a:endParaRPr>
        </a:p>
      </dgm:t>
    </dgm:pt>
    <dgm:pt modelId="{BFE045FE-1EE7-4CD5-9270-0ABFF9395558}" type="parTrans" cxnId="{EF1DF47E-482D-4BCC-90D4-EBF69B983F76}">
      <dgm:prSet/>
      <dgm:spPr/>
      <dgm:t>
        <a:bodyPr/>
        <a:lstStyle/>
        <a:p>
          <a:endParaRPr lang="ru-RU"/>
        </a:p>
      </dgm:t>
    </dgm:pt>
    <dgm:pt modelId="{6500DA90-E88D-4816-896C-4DD43892429A}" type="sibTrans" cxnId="{EF1DF47E-482D-4BCC-90D4-EBF69B983F76}">
      <dgm:prSet/>
      <dgm:spPr/>
      <dgm:t>
        <a:bodyPr/>
        <a:lstStyle/>
        <a:p>
          <a:endParaRPr lang="ru-RU"/>
        </a:p>
      </dgm:t>
    </dgm:pt>
    <dgm:pt modelId="{FC2F1469-C778-4724-B029-F6C89316442F}">
      <dgm:prSet custT="1">
        <dgm:style>
          <a:lnRef idx="1">
            <a:schemeClr val="accent5"/>
          </a:lnRef>
          <a:fillRef idx="2">
            <a:schemeClr val="accent5"/>
          </a:fillRef>
          <a:effectRef idx="1">
            <a:schemeClr val="accent5"/>
          </a:effectRef>
          <a:fontRef idx="minor">
            <a:schemeClr val="dk1"/>
          </a:fontRef>
        </dgm:style>
      </dgm:prSet>
      <dgm:spPr/>
      <dgm:t>
        <a:bodyPr/>
        <a:lstStyle/>
        <a:p>
          <a:r>
            <a:rPr lang="az-Latn-AZ" sz="2400" i="1" dirty="0" smtClean="0">
              <a:latin typeface="Times New Roman" pitchFamily="18" charset="0"/>
              <a:cs typeface="Times New Roman" pitchFamily="18" charset="0"/>
            </a:rPr>
            <a:t>Tədqiqat layihəsinin formasının seçilməsi</a:t>
          </a:r>
          <a:endParaRPr lang="ru-RU" sz="2400" i="1" dirty="0">
            <a:latin typeface="Times New Roman" pitchFamily="18" charset="0"/>
            <a:cs typeface="Times New Roman" pitchFamily="18" charset="0"/>
          </a:endParaRPr>
        </a:p>
      </dgm:t>
    </dgm:pt>
    <dgm:pt modelId="{EE200F22-4D6D-41F3-8EC2-52F1A2988D89}" type="parTrans" cxnId="{F8DFB169-DE54-42D0-81C6-EE855BB4F525}">
      <dgm:prSet/>
      <dgm:spPr/>
      <dgm:t>
        <a:bodyPr/>
        <a:lstStyle/>
        <a:p>
          <a:endParaRPr lang="ru-RU"/>
        </a:p>
      </dgm:t>
    </dgm:pt>
    <dgm:pt modelId="{7249F00D-371D-455A-9886-01594F0D9AE1}" type="sibTrans" cxnId="{F8DFB169-DE54-42D0-81C6-EE855BB4F525}">
      <dgm:prSet/>
      <dgm:spPr/>
      <dgm:t>
        <a:bodyPr/>
        <a:lstStyle/>
        <a:p>
          <a:endParaRPr lang="ru-RU"/>
        </a:p>
      </dgm:t>
    </dgm:pt>
    <dgm:pt modelId="{612E86BE-A248-40AC-ACA3-5C707483AA04}">
      <dgm:prSet custT="1">
        <dgm:style>
          <a:lnRef idx="1">
            <a:schemeClr val="accent5"/>
          </a:lnRef>
          <a:fillRef idx="2">
            <a:schemeClr val="accent5"/>
          </a:fillRef>
          <a:effectRef idx="1">
            <a:schemeClr val="accent5"/>
          </a:effectRef>
          <a:fontRef idx="minor">
            <a:schemeClr val="dk1"/>
          </a:fontRef>
        </dgm:style>
      </dgm:prSet>
      <dgm:spPr/>
      <dgm:t>
        <a:bodyPr/>
        <a:lstStyle/>
        <a:p>
          <a:r>
            <a:rPr lang="az-Latn-AZ" sz="2400" i="1" dirty="0" smtClean="0">
              <a:latin typeface="Times New Roman" pitchFamily="18" charset="0"/>
              <a:cs typeface="Times New Roman" pitchFamily="18" charset="0"/>
            </a:rPr>
            <a:t>Məlumatların yığılması metodlarının müəyyənləşdirilməsi</a:t>
          </a:r>
          <a:endParaRPr lang="ru-RU" sz="2400" i="1" dirty="0">
            <a:latin typeface="Times New Roman" pitchFamily="18" charset="0"/>
            <a:cs typeface="Times New Roman" pitchFamily="18" charset="0"/>
          </a:endParaRPr>
        </a:p>
      </dgm:t>
    </dgm:pt>
    <dgm:pt modelId="{E4ECA4DD-9BC8-4430-A508-2184878863E2}" type="parTrans" cxnId="{B9F9DF04-C534-4468-A66D-6787F60B41FD}">
      <dgm:prSet/>
      <dgm:spPr/>
      <dgm:t>
        <a:bodyPr/>
        <a:lstStyle/>
        <a:p>
          <a:endParaRPr lang="ru-RU"/>
        </a:p>
      </dgm:t>
    </dgm:pt>
    <dgm:pt modelId="{807FB3FC-D523-4596-A9F6-E18A54551269}" type="sibTrans" cxnId="{B9F9DF04-C534-4468-A66D-6787F60B41FD}">
      <dgm:prSet/>
      <dgm:spPr/>
      <dgm:t>
        <a:bodyPr/>
        <a:lstStyle/>
        <a:p>
          <a:endParaRPr lang="ru-RU"/>
        </a:p>
      </dgm:t>
    </dgm:pt>
    <dgm:pt modelId="{7317BAC3-58C2-470B-B36D-52194C0FF634}">
      <dgm:prSet custT="1">
        <dgm:style>
          <a:lnRef idx="1">
            <a:schemeClr val="accent5"/>
          </a:lnRef>
          <a:fillRef idx="2">
            <a:schemeClr val="accent5"/>
          </a:fillRef>
          <a:effectRef idx="1">
            <a:schemeClr val="accent5"/>
          </a:effectRef>
          <a:fontRef idx="minor">
            <a:schemeClr val="dk1"/>
          </a:fontRef>
        </dgm:style>
      </dgm:prSet>
      <dgm:spPr/>
      <dgm:t>
        <a:bodyPr/>
        <a:lstStyle/>
        <a:p>
          <a:r>
            <a:rPr lang="az-Latn-AZ" sz="2400" i="1" dirty="0" smtClean="0">
              <a:latin typeface="Times New Roman" pitchFamily="18" charset="0"/>
              <a:cs typeface="Times New Roman" pitchFamily="18" charset="0"/>
            </a:rPr>
            <a:t>Məlumatların yazılması üçün formaların işlənib hazırlanması</a:t>
          </a:r>
          <a:endParaRPr lang="ru-RU" sz="2400" i="1" dirty="0">
            <a:latin typeface="Times New Roman" pitchFamily="18" charset="0"/>
            <a:cs typeface="Times New Roman" pitchFamily="18" charset="0"/>
          </a:endParaRPr>
        </a:p>
      </dgm:t>
    </dgm:pt>
    <dgm:pt modelId="{DCC53FBD-E77B-40F8-BE9F-417C5DB6BC3C}" type="parTrans" cxnId="{D3D4A215-213E-4B96-8C37-AB42482F7768}">
      <dgm:prSet/>
      <dgm:spPr/>
      <dgm:t>
        <a:bodyPr/>
        <a:lstStyle/>
        <a:p>
          <a:endParaRPr lang="ru-RU"/>
        </a:p>
      </dgm:t>
    </dgm:pt>
    <dgm:pt modelId="{189CE572-718C-418F-9BD2-5B7AECB4D4D1}" type="sibTrans" cxnId="{D3D4A215-213E-4B96-8C37-AB42482F7768}">
      <dgm:prSet/>
      <dgm:spPr/>
      <dgm:t>
        <a:bodyPr/>
        <a:lstStyle/>
        <a:p>
          <a:endParaRPr lang="ru-RU"/>
        </a:p>
      </dgm:t>
    </dgm:pt>
    <dgm:pt modelId="{3FB64404-8DAA-4360-8E18-943CB7A526EF}">
      <dgm:prSet custT="1">
        <dgm:style>
          <a:lnRef idx="1">
            <a:schemeClr val="accent5"/>
          </a:lnRef>
          <a:fillRef idx="2">
            <a:schemeClr val="accent5"/>
          </a:fillRef>
          <a:effectRef idx="1">
            <a:schemeClr val="accent5"/>
          </a:effectRef>
          <a:fontRef idx="minor">
            <a:schemeClr val="dk1"/>
          </a:fontRef>
        </dgm:style>
      </dgm:prSet>
      <dgm:spPr/>
      <dgm:t>
        <a:bodyPr/>
        <a:lstStyle/>
        <a:p>
          <a:r>
            <a:rPr lang="az-Latn-AZ" sz="2400" i="1" dirty="0" smtClean="0">
              <a:latin typeface="Times New Roman" pitchFamily="18" charset="0"/>
              <a:cs typeface="Times New Roman" pitchFamily="18" charset="0"/>
            </a:rPr>
            <a:t>Seçmənin layihələndirilməsi və məlumatların yığılması</a:t>
          </a:r>
          <a:endParaRPr lang="ru-RU" sz="2400" i="1" dirty="0">
            <a:latin typeface="Times New Roman" pitchFamily="18" charset="0"/>
            <a:cs typeface="Times New Roman" pitchFamily="18" charset="0"/>
          </a:endParaRPr>
        </a:p>
      </dgm:t>
    </dgm:pt>
    <dgm:pt modelId="{650962ED-2921-47E7-9B52-DA6645D908E2}" type="parTrans" cxnId="{C8BB6DF5-9DB2-4B84-9421-848E1AE404E6}">
      <dgm:prSet/>
      <dgm:spPr/>
      <dgm:t>
        <a:bodyPr/>
        <a:lstStyle/>
        <a:p>
          <a:endParaRPr lang="ru-RU"/>
        </a:p>
      </dgm:t>
    </dgm:pt>
    <dgm:pt modelId="{B492310C-BA35-4B82-9F3D-7A292A0AF9FD}" type="sibTrans" cxnId="{C8BB6DF5-9DB2-4B84-9421-848E1AE404E6}">
      <dgm:prSet/>
      <dgm:spPr/>
      <dgm:t>
        <a:bodyPr/>
        <a:lstStyle/>
        <a:p>
          <a:endParaRPr lang="ru-RU"/>
        </a:p>
      </dgm:t>
    </dgm:pt>
    <dgm:pt modelId="{E8DBEF5A-B84F-4145-BFB5-290F5B843BA6}">
      <dgm:prSet custT="1">
        <dgm:style>
          <a:lnRef idx="1">
            <a:schemeClr val="accent5"/>
          </a:lnRef>
          <a:fillRef idx="2">
            <a:schemeClr val="accent5"/>
          </a:fillRef>
          <a:effectRef idx="1">
            <a:schemeClr val="accent5"/>
          </a:effectRef>
          <a:fontRef idx="minor">
            <a:schemeClr val="dk1"/>
          </a:fontRef>
        </dgm:style>
      </dgm:prSet>
      <dgm:spPr/>
      <dgm:t>
        <a:bodyPr/>
        <a:lstStyle/>
        <a:p>
          <a:r>
            <a:rPr lang="az-Latn-AZ" sz="2400" i="1" dirty="0" smtClean="0">
              <a:latin typeface="Times New Roman" pitchFamily="18" charset="0"/>
              <a:cs typeface="Times New Roman" pitchFamily="18" charset="0"/>
            </a:rPr>
            <a:t>Tədqiqatın nəticələrinə dair hesabatın tərtibi</a:t>
          </a:r>
          <a:endParaRPr lang="ru-RU" sz="2400" i="1" dirty="0">
            <a:latin typeface="Times New Roman" pitchFamily="18" charset="0"/>
            <a:cs typeface="Times New Roman" pitchFamily="18" charset="0"/>
          </a:endParaRPr>
        </a:p>
      </dgm:t>
    </dgm:pt>
    <dgm:pt modelId="{91B59942-FD95-48D0-9F63-7CF743A1FD66}" type="parTrans" cxnId="{AACD59E6-40B2-4897-BD23-61C80133E16F}">
      <dgm:prSet/>
      <dgm:spPr/>
      <dgm:t>
        <a:bodyPr/>
        <a:lstStyle/>
        <a:p>
          <a:endParaRPr lang="ru-RU"/>
        </a:p>
      </dgm:t>
    </dgm:pt>
    <dgm:pt modelId="{B8E9CB10-B93E-44E8-AC80-ED886759C3F2}" type="sibTrans" cxnId="{AACD59E6-40B2-4897-BD23-61C80133E16F}">
      <dgm:prSet/>
      <dgm:spPr/>
      <dgm:t>
        <a:bodyPr/>
        <a:lstStyle/>
        <a:p>
          <a:endParaRPr lang="ru-RU"/>
        </a:p>
      </dgm:t>
    </dgm:pt>
    <dgm:pt modelId="{1065EA01-D522-477B-A735-05143E12B856}">
      <dgm:prSet custT="1"/>
      <dgm:spPr/>
      <dgm:t>
        <a:bodyPr/>
        <a:lstStyle/>
        <a:p>
          <a:endParaRPr lang="ru-RU" sz="2000" dirty="0">
            <a:latin typeface="Times New Roman" pitchFamily="18" charset="0"/>
            <a:cs typeface="Times New Roman" pitchFamily="18" charset="0"/>
          </a:endParaRPr>
        </a:p>
      </dgm:t>
    </dgm:pt>
    <dgm:pt modelId="{82305F0B-8C23-4C73-AD5A-E61FDCC667AF}" type="sibTrans" cxnId="{0E4FB15D-B383-4809-81AC-E928C223F808}">
      <dgm:prSet/>
      <dgm:spPr/>
      <dgm:t>
        <a:bodyPr/>
        <a:lstStyle/>
        <a:p>
          <a:endParaRPr lang="ru-RU"/>
        </a:p>
      </dgm:t>
    </dgm:pt>
    <dgm:pt modelId="{4967910C-6204-4872-BB38-5B25412E3381}" type="parTrans" cxnId="{0E4FB15D-B383-4809-81AC-E928C223F808}">
      <dgm:prSet/>
      <dgm:spPr/>
      <dgm:t>
        <a:bodyPr/>
        <a:lstStyle/>
        <a:p>
          <a:endParaRPr lang="ru-RU"/>
        </a:p>
      </dgm:t>
    </dgm:pt>
    <dgm:pt modelId="{28F139E1-468D-4F95-8A1E-BE6AD7CF5949}">
      <dgm:prSet custT="1">
        <dgm:style>
          <a:lnRef idx="1">
            <a:schemeClr val="accent5"/>
          </a:lnRef>
          <a:fillRef idx="2">
            <a:schemeClr val="accent5"/>
          </a:fillRef>
          <a:effectRef idx="1">
            <a:schemeClr val="accent5"/>
          </a:effectRef>
          <a:fontRef idx="minor">
            <a:schemeClr val="dk1"/>
          </a:fontRef>
        </dgm:style>
      </dgm:prSet>
      <dgm:spPr/>
      <dgm:t>
        <a:bodyPr/>
        <a:lstStyle/>
        <a:p>
          <a:r>
            <a:rPr lang="az-Latn-AZ" sz="2400" i="1" dirty="0" smtClean="0">
              <a:latin typeface="Times New Roman" pitchFamily="18" charset="0"/>
              <a:cs typeface="Times New Roman" pitchFamily="18" charset="0"/>
            </a:rPr>
            <a:t>Məlumatların təhlili və izahı</a:t>
          </a:r>
          <a:endParaRPr lang="ru-RU" sz="2400" i="1" dirty="0">
            <a:latin typeface="Times New Roman" pitchFamily="18" charset="0"/>
            <a:cs typeface="Times New Roman" pitchFamily="18" charset="0"/>
          </a:endParaRPr>
        </a:p>
      </dgm:t>
    </dgm:pt>
    <dgm:pt modelId="{4C15568E-09A3-4319-AFCC-EB64D957F845}" type="parTrans" cxnId="{315264EE-2B7B-4D39-B569-4D68E28FAB84}">
      <dgm:prSet/>
      <dgm:spPr/>
      <dgm:t>
        <a:bodyPr/>
        <a:lstStyle/>
        <a:p>
          <a:endParaRPr lang="ru-RU"/>
        </a:p>
      </dgm:t>
    </dgm:pt>
    <dgm:pt modelId="{9672AFB0-881E-4ECC-B774-8AC3BA9AE830}" type="sibTrans" cxnId="{315264EE-2B7B-4D39-B569-4D68E28FAB84}">
      <dgm:prSet/>
      <dgm:spPr/>
      <dgm:t>
        <a:bodyPr/>
        <a:lstStyle/>
        <a:p>
          <a:endParaRPr lang="ru-RU"/>
        </a:p>
      </dgm:t>
    </dgm:pt>
    <dgm:pt modelId="{99FB8A2F-0DBB-47BF-9E66-031A505B89F1}">
      <dgm:prSet/>
      <dgm:spPr/>
      <dgm:t>
        <a:bodyPr/>
        <a:lstStyle/>
        <a:p>
          <a:pPr rtl="0"/>
          <a:endParaRPr lang="ru-RU" dirty="0"/>
        </a:p>
      </dgm:t>
    </dgm:pt>
    <dgm:pt modelId="{7E9341F0-99EF-4720-9175-770F63E4DBA9}" type="sibTrans" cxnId="{4D646B96-D693-4456-8599-133EB59B2D86}">
      <dgm:prSet/>
      <dgm:spPr/>
      <dgm:t>
        <a:bodyPr/>
        <a:lstStyle/>
        <a:p>
          <a:endParaRPr lang="ru-RU"/>
        </a:p>
      </dgm:t>
    </dgm:pt>
    <dgm:pt modelId="{2396456F-628D-49CF-8CF3-C919FF14042D}" type="parTrans" cxnId="{4D646B96-D693-4456-8599-133EB59B2D86}">
      <dgm:prSet/>
      <dgm:spPr/>
      <dgm:t>
        <a:bodyPr/>
        <a:lstStyle/>
        <a:p>
          <a:endParaRPr lang="ru-RU"/>
        </a:p>
      </dgm:t>
    </dgm:pt>
    <dgm:pt modelId="{3CA8FD67-B79D-4259-B474-FFEA41EEB7BB}" type="pres">
      <dgm:prSet presAssocID="{7F23F080-4636-4F02-8D2D-0A6173F40779}" presName="linearFlow" presStyleCnt="0">
        <dgm:presLayoutVars>
          <dgm:dir/>
          <dgm:animLvl val="lvl"/>
          <dgm:resizeHandles val="exact"/>
        </dgm:presLayoutVars>
      </dgm:prSet>
      <dgm:spPr/>
      <dgm:t>
        <a:bodyPr/>
        <a:lstStyle/>
        <a:p>
          <a:endParaRPr lang="ru-RU"/>
        </a:p>
      </dgm:t>
    </dgm:pt>
    <dgm:pt modelId="{F2699F39-36C9-4D61-9082-F4B082E129D1}" type="pres">
      <dgm:prSet presAssocID="{A0378668-9340-4FDF-A4A7-53951DF0C837}" presName="composite" presStyleCnt="0"/>
      <dgm:spPr/>
      <dgm:t>
        <a:bodyPr/>
        <a:lstStyle/>
        <a:p>
          <a:endParaRPr lang="ru-RU"/>
        </a:p>
      </dgm:t>
    </dgm:pt>
    <dgm:pt modelId="{A746E11C-9F8E-4C5B-8DFE-5E5840196A9C}" type="pres">
      <dgm:prSet presAssocID="{A0378668-9340-4FDF-A4A7-53951DF0C837}" presName="parentText" presStyleLbl="alignNode1" presStyleIdx="0" presStyleCnt="7">
        <dgm:presLayoutVars>
          <dgm:chMax val="1"/>
          <dgm:bulletEnabled val="1"/>
        </dgm:presLayoutVars>
      </dgm:prSet>
      <dgm:spPr/>
      <dgm:t>
        <a:bodyPr/>
        <a:lstStyle/>
        <a:p>
          <a:endParaRPr lang="ru-RU"/>
        </a:p>
      </dgm:t>
    </dgm:pt>
    <dgm:pt modelId="{9C6E0E05-729C-40ED-B69E-A3E13972B0AB}" type="pres">
      <dgm:prSet presAssocID="{A0378668-9340-4FDF-A4A7-53951DF0C837}" presName="descendantText" presStyleLbl="alignAcc1" presStyleIdx="0" presStyleCnt="7">
        <dgm:presLayoutVars>
          <dgm:bulletEnabled val="1"/>
        </dgm:presLayoutVars>
      </dgm:prSet>
      <dgm:spPr/>
      <dgm:t>
        <a:bodyPr/>
        <a:lstStyle/>
        <a:p>
          <a:endParaRPr lang="ru-RU"/>
        </a:p>
      </dgm:t>
    </dgm:pt>
    <dgm:pt modelId="{37FF70FC-5B15-4DEE-BE99-8C1226F38029}" type="pres">
      <dgm:prSet presAssocID="{DEC7DADE-9837-4EE1-A7CE-71158E014A02}" presName="sp" presStyleCnt="0"/>
      <dgm:spPr/>
      <dgm:t>
        <a:bodyPr/>
        <a:lstStyle/>
        <a:p>
          <a:endParaRPr lang="ru-RU"/>
        </a:p>
      </dgm:t>
    </dgm:pt>
    <dgm:pt modelId="{2513BB23-1503-4D15-9B1B-C8F1460A519B}" type="pres">
      <dgm:prSet presAssocID="{99FB8A2F-0DBB-47BF-9E66-031A505B89F1}" presName="composite" presStyleCnt="0"/>
      <dgm:spPr/>
      <dgm:t>
        <a:bodyPr/>
        <a:lstStyle/>
        <a:p>
          <a:endParaRPr lang="ru-RU"/>
        </a:p>
      </dgm:t>
    </dgm:pt>
    <dgm:pt modelId="{F304B77A-A411-4A37-AF02-25DA98BCD9BA}" type="pres">
      <dgm:prSet presAssocID="{99FB8A2F-0DBB-47BF-9E66-031A505B89F1}" presName="parentText" presStyleLbl="alignNode1" presStyleIdx="1" presStyleCnt="7">
        <dgm:presLayoutVars>
          <dgm:chMax val="1"/>
          <dgm:bulletEnabled val="1"/>
        </dgm:presLayoutVars>
      </dgm:prSet>
      <dgm:spPr/>
      <dgm:t>
        <a:bodyPr/>
        <a:lstStyle/>
        <a:p>
          <a:endParaRPr lang="ru-RU"/>
        </a:p>
      </dgm:t>
    </dgm:pt>
    <dgm:pt modelId="{341ED585-A286-47E4-A3D1-1FEAE463A24E}" type="pres">
      <dgm:prSet presAssocID="{99FB8A2F-0DBB-47BF-9E66-031A505B89F1}" presName="descendantText" presStyleLbl="alignAcc1" presStyleIdx="1" presStyleCnt="7">
        <dgm:presLayoutVars>
          <dgm:bulletEnabled val="1"/>
        </dgm:presLayoutVars>
      </dgm:prSet>
      <dgm:spPr/>
      <dgm:t>
        <a:bodyPr/>
        <a:lstStyle/>
        <a:p>
          <a:endParaRPr lang="ru-RU"/>
        </a:p>
      </dgm:t>
    </dgm:pt>
    <dgm:pt modelId="{8C9D12E0-2024-4C55-B32F-834C7D9BE52B}" type="pres">
      <dgm:prSet presAssocID="{7E9341F0-99EF-4720-9175-770F63E4DBA9}" presName="sp" presStyleCnt="0"/>
      <dgm:spPr/>
      <dgm:t>
        <a:bodyPr/>
        <a:lstStyle/>
        <a:p>
          <a:endParaRPr lang="ru-RU"/>
        </a:p>
      </dgm:t>
    </dgm:pt>
    <dgm:pt modelId="{6C29C6DA-790B-4B03-B1FE-55956B6A460D}" type="pres">
      <dgm:prSet presAssocID="{7C37B6F4-222F-47F2-B50F-CB0C98581263}" presName="composite" presStyleCnt="0"/>
      <dgm:spPr/>
      <dgm:t>
        <a:bodyPr/>
        <a:lstStyle/>
        <a:p>
          <a:endParaRPr lang="ru-RU"/>
        </a:p>
      </dgm:t>
    </dgm:pt>
    <dgm:pt modelId="{3D691377-55B9-40E3-824B-CC2D1B744B21}" type="pres">
      <dgm:prSet presAssocID="{7C37B6F4-222F-47F2-B50F-CB0C98581263}" presName="parentText" presStyleLbl="alignNode1" presStyleIdx="2" presStyleCnt="7">
        <dgm:presLayoutVars>
          <dgm:chMax val="1"/>
          <dgm:bulletEnabled val="1"/>
        </dgm:presLayoutVars>
      </dgm:prSet>
      <dgm:spPr/>
      <dgm:t>
        <a:bodyPr/>
        <a:lstStyle/>
        <a:p>
          <a:endParaRPr lang="ru-RU"/>
        </a:p>
      </dgm:t>
    </dgm:pt>
    <dgm:pt modelId="{8D8D013A-242F-42F5-B3D8-E2EAC4902E4C}" type="pres">
      <dgm:prSet presAssocID="{7C37B6F4-222F-47F2-B50F-CB0C98581263}" presName="descendantText" presStyleLbl="alignAcc1" presStyleIdx="2" presStyleCnt="7">
        <dgm:presLayoutVars>
          <dgm:bulletEnabled val="1"/>
        </dgm:presLayoutVars>
      </dgm:prSet>
      <dgm:spPr/>
      <dgm:t>
        <a:bodyPr/>
        <a:lstStyle/>
        <a:p>
          <a:endParaRPr lang="ru-RU"/>
        </a:p>
      </dgm:t>
    </dgm:pt>
    <dgm:pt modelId="{B25A8BF3-5B51-44C1-B577-7CD1516A9C9F}" type="pres">
      <dgm:prSet presAssocID="{C199A23B-3617-489B-93A7-72753F940EA3}" presName="sp" presStyleCnt="0"/>
      <dgm:spPr/>
      <dgm:t>
        <a:bodyPr/>
        <a:lstStyle/>
        <a:p>
          <a:endParaRPr lang="ru-RU"/>
        </a:p>
      </dgm:t>
    </dgm:pt>
    <dgm:pt modelId="{32BD368C-C307-48AE-A1C1-F5F6CD44EF19}" type="pres">
      <dgm:prSet presAssocID="{D68AF35A-75C3-4219-834B-D097B40B5163}" presName="composite" presStyleCnt="0"/>
      <dgm:spPr/>
      <dgm:t>
        <a:bodyPr/>
        <a:lstStyle/>
        <a:p>
          <a:endParaRPr lang="ru-RU"/>
        </a:p>
      </dgm:t>
    </dgm:pt>
    <dgm:pt modelId="{48F25AB0-F777-402B-B780-8ED58B44A593}" type="pres">
      <dgm:prSet presAssocID="{D68AF35A-75C3-4219-834B-D097B40B5163}" presName="parentText" presStyleLbl="alignNode1" presStyleIdx="3" presStyleCnt="7">
        <dgm:presLayoutVars>
          <dgm:chMax val="1"/>
          <dgm:bulletEnabled val="1"/>
        </dgm:presLayoutVars>
      </dgm:prSet>
      <dgm:spPr/>
      <dgm:t>
        <a:bodyPr/>
        <a:lstStyle/>
        <a:p>
          <a:endParaRPr lang="ru-RU"/>
        </a:p>
      </dgm:t>
    </dgm:pt>
    <dgm:pt modelId="{712398F1-5024-4FCB-889D-C1B00F626EAF}" type="pres">
      <dgm:prSet presAssocID="{D68AF35A-75C3-4219-834B-D097B40B5163}" presName="descendantText" presStyleLbl="alignAcc1" presStyleIdx="3" presStyleCnt="7">
        <dgm:presLayoutVars>
          <dgm:bulletEnabled val="1"/>
        </dgm:presLayoutVars>
      </dgm:prSet>
      <dgm:spPr/>
      <dgm:t>
        <a:bodyPr/>
        <a:lstStyle/>
        <a:p>
          <a:endParaRPr lang="ru-RU"/>
        </a:p>
      </dgm:t>
    </dgm:pt>
    <dgm:pt modelId="{F43CEE47-EABC-4874-BFBF-48E2CB160869}" type="pres">
      <dgm:prSet presAssocID="{BFF8BD5A-AD67-42E8-B558-AA81AA02D7B9}" presName="sp" presStyleCnt="0"/>
      <dgm:spPr/>
      <dgm:t>
        <a:bodyPr/>
        <a:lstStyle/>
        <a:p>
          <a:endParaRPr lang="ru-RU"/>
        </a:p>
      </dgm:t>
    </dgm:pt>
    <dgm:pt modelId="{9A98B6CC-815F-4F53-8B46-E0ACA5EC7E26}" type="pres">
      <dgm:prSet presAssocID="{1F01E256-7B86-4C23-A054-006C1C947CDF}" presName="composite" presStyleCnt="0"/>
      <dgm:spPr/>
      <dgm:t>
        <a:bodyPr/>
        <a:lstStyle/>
        <a:p>
          <a:endParaRPr lang="ru-RU"/>
        </a:p>
      </dgm:t>
    </dgm:pt>
    <dgm:pt modelId="{FD26A905-BC91-47BF-8BDA-5DBC40074D5E}" type="pres">
      <dgm:prSet presAssocID="{1F01E256-7B86-4C23-A054-006C1C947CDF}" presName="parentText" presStyleLbl="alignNode1" presStyleIdx="4" presStyleCnt="7">
        <dgm:presLayoutVars>
          <dgm:chMax val="1"/>
          <dgm:bulletEnabled val="1"/>
        </dgm:presLayoutVars>
      </dgm:prSet>
      <dgm:spPr/>
      <dgm:t>
        <a:bodyPr/>
        <a:lstStyle/>
        <a:p>
          <a:endParaRPr lang="ru-RU"/>
        </a:p>
      </dgm:t>
    </dgm:pt>
    <dgm:pt modelId="{88CE7833-5867-48AF-850C-F9D19DB5C00E}" type="pres">
      <dgm:prSet presAssocID="{1F01E256-7B86-4C23-A054-006C1C947CDF}" presName="descendantText" presStyleLbl="alignAcc1" presStyleIdx="4" presStyleCnt="7">
        <dgm:presLayoutVars>
          <dgm:bulletEnabled val="1"/>
        </dgm:presLayoutVars>
      </dgm:prSet>
      <dgm:spPr/>
      <dgm:t>
        <a:bodyPr/>
        <a:lstStyle/>
        <a:p>
          <a:endParaRPr lang="ru-RU"/>
        </a:p>
      </dgm:t>
    </dgm:pt>
    <dgm:pt modelId="{D34D0948-94C8-48C3-971A-46B6FCF14FAA}" type="pres">
      <dgm:prSet presAssocID="{0D7652DC-3071-4B9C-AB43-EE11BFBCC2E6}" presName="sp" presStyleCnt="0"/>
      <dgm:spPr/>
      <dgm:t>
        <a:bodyPr/>
        <a:lstStyle/>
        <a:p>
          <a:endParaRPr lang="ru-RU"/>
        </a:p>
      </dgm:t>
    </dgm:pt>
    <dgm:pt modelId="{54B70787-D1AA-4DFB-BC88-F3A84C7267AA}" type="pres">
      <dgm:prSet presAssocID="{1065EA01-D522-477B-A735-05143E12B856}" presName="composite" presStyleCnt="0"/>
      <dgm:spPr/>
      <dgm:t>
        <a:bodyPr/>
        <a:lstStyle/>
        <a:p>
          <a:endParaRPr lang="ru-RU"/>
        </a:p>
      </dgm:t>
    </dgm:pt>
    <dgm:pt modelId="{B46DA1A5-EC20-496A-A6FE-A5703767A6AE}" type="pres">
      <dgm:prSet presAssocID="{1065EA01-D522-477B-A735-05143E12B856}" presName="parentText" presStyleLbl="alignNode1" presStyleIdx="5" presStyleCnt="7">
        <dgm:presLayoutVars>
          <dgm:chMax val="1"/>
          <dgm:bulletEnabled val="1"/>
        </dgm:presLayoutVars>
      </dgm:prSet>
      <dgm:spPr/>
      <dgm:t>
        <a:bodyPr/>
        <a:lstStyle/>
        <a:p>
          <a:endParaRPr lang="ru-RU"/>
        </a:p>
      </dgm:t>
    </dgm:pt>
    <dgm:pt modelId="{3FC33452-7299-45E8-8B05-E04494493F0E}" type="pres">
      <dgm:prSet presAssocID="{1065EA01-D522-477B-A735-05143E12B856}" presName="descendantText" presStyleLbl="alignAcc1" presStyleIdx="5" presStyleCnt="7">
        <dgm:presLayoutVars>
          <dgm:bulletEnabled val="1"/>
        </dgm:presLayoutVars>
      </dgm:prSet>
      <dgm:spPr/>
      <dgm:t>
        <a:bodyPr/>
        <a:lstStyle/>
        <a:p>
          <a:endParaRPr lang="ru-RU"/>
        </a:p>
      </dgm:t>
    </dgm:pt>
    <dgm:pt modelId="{753438F9-47A7-43D5-A70D-3F0C15A46248}" type="pres">
      <dgm:prSet presAssocID="{82305F0B-8C23-4C73-AD5A-E61FDCC667AF}" presName="sp" presStyleCnt="0"/>
      <dgm:spPr/>
      <dgm:t>
        <a:bodyPr/>
        <a:lstStyle/>
        <a:p>
          <a:endParaRPr lang="ru-RU"/>
        </a:p>
      </dgm:t>
    </dgm:pt>
    <dgm:pt modelId="{FA2D7D8D-4A20-475C-8DCF-341D6433B83E}" type="pres">
      <dgm:prSet presAssocID="{88637981-F849-43AF-844F-E66B3C95F221}" presName="composite" presStyleCnt="0"/>
      <dgm:spPr/>
      <dgm:t>
        <a:bodyPr/>
        <a:lstStyle/>
        <a:p>
          <a:endParaRPr lang="ru-RU"/>
        </a:p>
      </dgm:t>
    </dgm:pt>
    <dgm:pt modelId="{FE6C228D-81BE-4ED9-BAA9-F1CE98CA5178}" type="pres">
      <dgm:prSet presAssocID="{88637981-F849-43AF-844F-E66B3C95F221}" presName="parentText" presStyleLbl="alignNode1" presStyleIdx="6" presStyleCnt="7">
        <dgm:presLayoutVars>
          <dgm:chMax val="1"/>
          <dgm:bulletEnabled val="1"/>
        </dgm:presLayoutVars>
      </dgm:prSet>
      <dgm:spPr/>
      <dgm:t>
        <a:bodyPr/>
        <a:lstStyle/>
        <a:p>
          <a:endParaRPr lang="ru-RU"/>
        </a:p>
      </dgm:t>
    </dgm:pt>
    <dgm:pt modelId="{3E5A2D88-5605-442A-A63D-00BBC81727E6}" type="pres">
      <dgm:prSet presAssocID="{88637981-F849-43AF-844F-E66B3C95F221}" presName="descendantText" presStyleLbl="alignAcc1" presStyleIdx="6" presStyleCnt="7">
        <dgm:presLayoutVars>
          <dgm:bulletEnabled val="1"/>
        </dgm:presLayoutVars>
      </dgm:prSet>
      <dgm:spPr/>
      <dgm:t>
        <a:bodyPr/>
        <a:lstStyle/>
        <a:p>
          <a:endParaRPr lang="ru-RU"/>
        </a:p>
      </dgm:t>
    </dgm:pt>
  </dgm:ptLst>
  <dgm:cxnLst>
    <dgm:cxn modelId="{C0AADD98-7599-4C24-89F1-53097F516D27}" type="presOf" srcId="{FC2F1469-C778-4724-B029-F6C89316442F}" destId="{341ED585-A286-47E4-A3D1-1FEAE463A24E}" srcOrd="0" destOrd="0" presId="urn:microsoft.com/office/officeart/2005/8/layout/chevron2"/>
    <dgm:cxn modelId="{EF1DF47E-482D-4BCC-90D4-EBF69B983F76}" srcId="{A0378668-9340-4FDF-A4A7-53951DF0C837}" destId="{2F82B5F5-738C-4E22-B6AE-C3BC723F465B}" srcOrd="0" destOrd="0" parTransId="{BFE045FE-1EE7-4CD5-9270-0ABFF9395558}" sibTransId="{6500DA90-E88D-4816-896C-4DD43892429A}"/>
    <dgm:cxn modelId="{4D646B96-D693-4456-8599-133EB59B2D86}" srcId="{7F23F080-4636-4F02-8D2D-0A6173F40779}" destId="{99FB8A2F-0DBB-47BF-9E66-031A505B89F1}" srcOrd="1" destOrd="0" parTransId="{2396456F-628D-49CF-8CF3-C919FF14042D}" sibTransId="{7E9341F0-99EF-4720-9175-770F63E4DBA9}"/>
    <dgm:cxn modelId="{DB942D2D-A640-42A9-B1A4-F43C2D6D338D}" type="presOf" srcId="{D68AF35A-75C3-4219-834B-D097B40B5163}" destId="{48F25AB0-F777-402B-B780-8ED58B44A593}" srcOrd="0" destOrd="0" presId="urn:microsoft.com/office/officeart/2005/8/layout/chevron2"/>
    <dgm:cxn modelId="{F2C214DA-0B19-4A23-A8DE-2763FA5B3AFA}" type="presOf" srcId="{1065EA01-D522-477B-A735-05143E12B856}" destId="{B46DA1A5-EC20-496A-A6FE-A5703767A6AE}" srcOrd="0" destOrd="0" presId="urn:microsoft.com/office/officeart/2005/8/layout/chevron2"/>
    <dgm:cxn modelId="{3E4FC41B-99EF-4278-BB7E-AE104AB92347}" type="presOf" srcId="{7317BAC3-58C2-470B-B36D-52194C0FF634}" destId="{712398F1-5024-4FCB-889D-C1B00F626EAF}" srcOrd="0" destOrd="0" presId="urn:microsoft.com/office/officeart/2005/8/layout/chevron2"/>
    <dgm:cxn modelId="{9C60453C-62B8-4C96-891F-BF403BD9CC2F}" type="presOf" srcId="{7C37B6F4-222F-47F2-B50F-CB0C98581263}" destId="{3D691377-55B9-40E3-824B-CC2D1B744B21}" srcOrd="0" destOrd="0" presId="urn:microsoft.com/office/officeart/2005/8/layout/chevron2"/>
    <dgm:cxn modelId="{FB4EE3EC-9C67-4427-9B38-88ADDF105EA1}" type="presOf" srcId="{88637981-F849-43AF-844F-E66B3C95F221}" destId="{FE6C228D-81BE-4ED9-BAA9-F1CE98CA5178}" srcOrd="0" destOrd="0" presId="urn:microsoft.com/office/officeart/2005/8/layout/chevron2"/>
    <dgm:cxn modelId="{A0D0C9D1-6311-4199-9626-9AA8FEC76AF8}" type="presOf" srcId="{7F23F080-4636-4F02-8D2D-0A6173F40779}" destId="{3CA8FD67-B79D-4259-B474-FFEA41EEB7BB}" srcOrd="0" destOrd="0" presId="urn:microsoft.com/office/officeart/2005/8/layout/chevron2"/>
    <dgm:cxn modelId="{AF4B4B73-C39F-45CB-98D4-A6CA07E3FA05}" srcId="{7F23F080-4636-4F02-8D2D-0A6173F40779}" destId="{D68AF35A-75C3-4219-834B-D097B40B5163}" srcOrd="3" destOrd="0" parTransId="{9138164A-7ED4-4C01-8D15-CCA779F444C2}" sibTransId="{BFF8BD5A-AD67-42E8-B558-AA81AA02D7B9}"/>
    <dgm:cxn modelId="{A9FC9366-8C4C-4B96-9F30-9C1BDE71454E}" srcId="{7F23F080-4636-4F02-8D2D-0A6173F40779}" destId="{1F01E256-7B86-4C23-A054-006C1C947CDF}" srcOrd="4" destOrd="0" parTransId="{706C18F3-EED4-46FC-80F4-E2D32E49A464}" sibTransId="{0D7652DC-3071-4B9C-AB43-EE11BFBCC2E6}"/>
    <dgm:cxn modelId="{DCA07A3D-3B8A-4FB7-BEA0-B83580E33A6C}" type="presOf" srcId="{28F139E1-468D-4F95-8A1E-BE6AD7CF5949}" destId="{3FC33452-7299-45E8-8B05-E04494493F0E}" srcOrd="0" destOrd="0" presId="urn:microsoft.com/office/officeart/2005/8/layout/chevron2"/>
    <dgm:cxn modelId="{9AA83D1E-06F3-4F43-9B5B-2A7D1F0293D9}" type="presOf" srcId="{E8DBEF5A-B84F-4145-BFB5-290F5B843BA6}" destId="{3E5A2D88-5605-442A-A63D-00BBC81727E6}" srcOrd="0" destOrd="0" presId="urn:microsoft.com/office/officeart/2005/8/layout/chevron2"/>
    <dgm:cxn modelId="{0E4FB15D-B383-4809-81AC-E928C223F808}" srcId="{7F23F080-4636-4F02-8D2D-0A6173F40779}" destId="{1065EA01-D522-477B-A735-05143E12B856}" srcOrd="5" destOrd="0" parTransId="{4967910C-6204-4872-BB38-5B25412E3381}" sibTransId="{82305F0B-8C23-4C73-AD5A-E61FDCC667AF}"/>
    <dgm:cxn modelId="{315264EE-2B7B-4D39-B569-4D68E28FAB84}" srcId="{1065EA01-D522-477B-A735-05143E12B856}" destId="{28F139E1-468D-4F95-8A1E-BE6AD7CF5949}" srcOrd="0" destOrd="0" parTransId="{4C15568E-09A3-4319-AFCC-EB64D957F845}" sibTransId="{9672AFB0-881E-4ECC-B774-8AC3BA9AE830}"/>
    <dgm:cxn modelId="{B0EA968A-897E-4C3C-B231-681329AE8806}" type="presOf" srcId="{A0378668-9340-4FDF-A4A7-53951DF0C837}" destId="{A746E11C-9F8E-4C5B-8DFE-5E5840196A9C}" srcOrd="0" destOrd="0" presId="urn:microsoft.com/office/officeart/2005/8/layout/chevron2"/>
    <dgm:cxn modelId="{88B556C0-FECB-4C47-B80D-3A16186CC9EA}" srcId="{7F23F080-4636-4F02-8D2D-0A6173F40779}" destId="{88637981-F849-43AF-844F-E66B3C95F221}" srcOrd="6" destOrd="0" parTransId="{FAE95831-195B-40CC-A00C-A36465B03301}" sibTransId="{43171756-95F3-4D23-A686-BBE270A425EC}"/>
    <dgm:cxn modelId="{A9034A6E-305A-45CF-A774-3309593C8E77}" type="presOf" srcId="{612E86BE-A248-40AC-ACA3-5C707483AA04}" destId="{8D8D013A-242F-42F5-B3D8-E2EAC4902E4C}" srcOrd="0" destOrd="0" presId="urn:microsoft.com/office/officeart/2005/8/layout/chevron2"/>
    <dgm:cxn modelId="{6B09BE7E-01B1-4178-9DCA-7D239307E07C}" type="presOf" srcId="{1F01E256-7B86-4C23-A054-006C1C947CDF}" destId="{FD26A905-BC91-47BF-8BDA-5DBC40074D5E}" srcOrd="0" destOrd="0" presId="urn:microsoft.com/office/officeart/2005/8/layout/chevron2"/>
    <dgm:cxn modelId="{6862DDBF-152D-4EC8-A856-EEDCBA77A5B4}" srcId="{7F23F080-4636-4F02-8D2D-0A6173F40779}" destId="{7C37B6F4-222F-47F2-B50F-CB0C98581263}" srcOrd="2" destOrd="0" parTransId="{4673A33E-1FF0-47A2-A2AA-C4F780168049}" sibTransId="{C199A23B-3617-489B-93A7-72753F940EA3}"/>
    <dgm:cxn modelId="{E7E33295-9FA9-48D6-93DC-000E1C557FF0}" type="presOf" srcId="{3FB64404-8DAA-4360-8E18-943CB7A526EF}" destId="{88CE7833-5867-48AF-850C-F9D19DB5C00E}" srcOrd="0" destOrd="0" presId="urn:microsoft.com/office/officeart/2005/8/layout/chevron2"/>
    <dgm:cxn modelId="{AACD59E6-40B2-4897-BD23-61C80133E16F}" srcId="{88637981-F849-43AF-844F-E66B3C95F221}" destId="{E8DBEF5A-B84F-4145-BFB5-290F5B843BA6}" srcOrd="0" destOrd="0" parTransId="{91B59942-FD95-48D0-9F63-7CF743A1FD66}" sibTransId="{B8E9CB10-B93E-44E8-AC80-ED886759C3F2}"/>
    <dgm:cxn modelId="{F8DFB169-DE54-42D0-81C6-EE855BB4F525}" srcId="{99FB8A2F-0DBB-47BF-9E66-031A505B89F1}" destId="{FC2F1469-C778-4724-B029-F6C89316442F}" srcOrd="0" destOrd="0" parTransId="{EE200F22-4D6D-41F3-8EC2-52F1A2988D89}" sibTransId="{7249F00D-371D-455A-9886-01594F0D9AE1}"/>
    <dgm:cxn modelId="{D3D4A215-213E-4B96-8C37-AB42482F7768}" srcId="{D68AF35A-75C3-4219-834B-D097B40B5163}" destId="{7317BAC3-58C2-470B-B36D-52194C0FF634}" srcOrd="0" destOrd="0" parTransId="{DCC53FBD-E77B-40F8-BE9F-417C5DB6BC3C}" sibTransId="{189CE572-718C-418F-9BD2-5B7AECB4D4D1}"/>
    <dgm:cxn modelId="{C8BB6DF5-9DB2-4B84-9421-848E1AE404E6}" srcId="{1F01E256-7B86-4C23-A054-006C1C947CDF}" destId="{3FB64404-8DAA-4360-8E18-943CB7A526EF}" srcOrd="0" destOrd="0" parTransId="{650962ED-2921-47E7-9B52-DA6645D908E2}" sibTransId="{B492310C-BA35-4B82-9F3D-7A292A0AF9FD}"/>
    <dgm:cxn modelId="{B9F9DF04-C534-4468-A66D-6787F60B41FD}" srcId="{7C37B6F4-222F-47F2-B50F-CB0C98581263}" destId="{612E86BE-A248-40AC-ACA3-5C707483AA04}" srcOrd="0" destOrd="0" parTransId="{E4ECA4DD-9BC8-4430-A508-2184878863E2}" sibTransId="{807FB3FC-D523-4596-A9F6-E18A54551269}"/>
    <dgm:cxn modelId="{EACB969E-0255-4105-9F86-4E8DB8400E01}" type="presOf" srcId="{99FB8A2F-0DBB-47BF-9E66-031A505B89F1}" destId="{F304B77A-A411-4A37-AF02-25DA98BCD9BA}" srcOrd="0" destOrd="0" presId="urn:microsoft.com/office/officeart/2005/8/layout/chevron2"/>
    <dgm:cxn modelId="{7817263B-0508-480A-B4F9-EB5C3E6A120A}" type="presOf" srcId="{2F82B5F5-738C-4E22-B6AE-C3BC723F465B}" destId="{9C6E0E05-729C-40ED-B69E-A3E13972B0AB}" srcOrd="0" destOrd="0" presId="urn:microsoft.com/office/officeart/2005/8/layout/chevron2"/>
    <dgm:cxn modelId="{FF9B5218-0F7F-44B5-9C3B-89FC175BF095}" srcId="{7F23F080-4636-4F02-8D2D-0A6173F40779}" destId="{A0378668-9340-4FDF-A4A7-53951DF0C837}" srcOrd="0" destOrd="0" parTransId="{7F47EB4F-3EE2-4018-A315-96B499DA24F7}" sibTransId="{DEC7DADE-9837-4EE1-A7CE-71158E014A02}"/>
    <dgm:cxn modelId="{C2F9C146-B1C0-4EE3-81B6-E983A250A478}" type="presParOf" srcId="{3CA8FD67-B79D-4259-B474-FFEA41EEB7BB}" destId="{F2699F39-36C9-4D61-9082-F4B082E129D1}" srcOrd="0" destOrd="0" presId="urn:microsoft.com/office/officeart/2005/8/layout/chevron2"/>
    <dgm:cxn modelId="{C263E65F-2135-47CC-B0ED-EE14027F6476}" type="presParOf" srcId="{F2699F39-36C9-4D61-9082-F4B082E129D1}" destId="{A746E11C-9F8E-4C5B-8DFE-5E5840196A9C}" srcOrd="0" destOrd="0" presId="urn:microsoft.com/office/officeart/2005/8/layout/chevron2"/>
    <dgm:cxn modelId="{69863229-426B-4BA6-8CAC-0EECBD5FDF87}" type="presParOf" srcId="{F2699F39-36C9-4D61-9082-F4B082E129D1}" destId="{9C6E0E05-729C-40ED-B69E-A3E13972B0AB}" srcOrd="1" destOrd="0" presId="urn:microsoft.com/office/officeart/2005/8/layout/chevron2"/>
    <dgm:cxn modelId="{E33FA453-91CF-49B9-8B77-4732061EE7C1}" type="presParOf" srcId="{3CA8FD67-B79D-4259-B474-FFEA41EEB7BB}" destId="{37FF70FC-5B15-4DEE-BE99-8C1226F38029}" srcOrd="1" destOrd="0" presId="urn:microsoft.com/office/officeart/2005/8/layout/chevron2"/>
    <dgm:cxn modelId="{831BC032-497C-4D65-96FC-EE6D6A91860A}" type="presParOf" srcId="{3CA8FD67-B79D-4259-B474-FFEA41EEB7BB}" destId="{2513BB23-1503-4D15-9B1B-C8F1460A519B}" srcOrd="2" destOrd="0" presId="urn:microsoft.com/office/officeart/2005/8/layout/chevron2"/>
    <dgm:cxn modelId="{9AB29FFC-79BA-4FFA-9EB3-C9D8713CEEB9}" type="presParOf" srcId="{2513BB23-1503-4D15-9B1B-C8F1460A519B}" destId="{F304B77A-A411-4A37-AF02-25DA98BCD9BA}" srcOrd="0" destOrd="0" presId="urn:microsoft.com/office/officeart/2005/8/layout/chevron2"/>
    <dgm:cxn modelId="{D4551576-B938-4D33-9ED1-6E26D77968F7}" type="presParOf" srcId="{2513BB23-1503-4D15-9B1B-C8F1460A519B}" destId="{341ED585-A286-47E4-A3D1-1FEAE463A24E}" srcOrd="1" destOrd="0" presId="urn:microsoft.com/office/officeart/2005/8/layout/chevron2"/>
    <dgm:cxn modelId="{60B6C672-2D05-4DCC-9D46-77D095F4EE6D}" type="presParOf" srcId="{3CA8FD67-B79D-4259-B474-FFEA41EEB7BB}" destId="{8C9D12E0-2024-4C55-B32F-834C7D9BE52B}" srcOrd="3" destOrd="0" presId="urn:microsoft.com/office/officeart/2005/8/layout/chevron2"/>
    <dgm:cxn modelId="{39C0158F-7EB0-4462-9B46-0929888DFB42}" type="presParOf" srcId="{3CA8FD67-B79D-4259-B474-FFEA41EEB7BB}" destId="{6C29C6DA-790B-4B03-B1FE-55956B6A460D}" srcOrd="4" destOrd="0" presId="urn:microsoft.com/office/officeart/2005/8/layout/chevron2"/>
    <dgm:cxn modelId="{3D40CF98-0AC3-4473-9ACF-71D80E911977}" type="presParOf" srcId="{6C29C6DA-790B-4B03-B1FE-55956B6A460D}" destId="{3D691377-55B9-40E3-824B-CC2D1B744B21}" srcOrd="0" destOrd="0" presId="urn:microsoft.com/office/officeart/2005/8/layout/chevron2"/>
    <dgm:cxn modelId="{F0946FD2-F184-4D7B-BC9E-6EB3C384B287}" type="presParOf" srcId="{6C29C6DA-790B-4B03-B1FE-55956B6A460D}" destId="{8D8D013A-242F-42F5-B3D8-E2EAC4902E4C}" srcOrd="1" destOrd="0" presId="urn:microsoft.com/office/officeart/2005/8/layout/chevron2"/>
    <dgm:cxn modelId="{E6FD6A45-852C-4BF9-9878-D6092832BDCB}" type="presParOf" srcId="{3CA8FD67-B79D-4259-B474-FFEA41EEB7BB}" destId="{B25A8BF3-5B51-44C1-B577-7CD1516A9C9F}" srcOrd="5" destOrd="0" presId="urn:microsoft.com/office/officeart/2005/8/layout/chevron2"/>
    <dgm:cxn modelId="{64B259E6-9D03-47D0-91EE-C26F32657813}" type="presParOf" srcId="{3CA8FD67-B79D-4259-B474-FFEA41EEB7BB}" destId="{32BD368C-C307-48AE-A1C1-F5F6CD44EF19}" srcOrd="6" destOrd="0" presId="urn:microsoft.com/office/officeart/2005/8/layout/chevron2"/>
    <dgm:cxn modelId="{F94571B5-ADAA-4F15-A357-129A0D6632D5}" type="presParOf" srcId="{32BD368C-C307-48AE-A1C1-F5F6CD44EF19}" destId="{48F25AB0-F777-402B-B780-8ED58B44A593}" srcOrd="0" destOrd="0" presId="urn:microsoft.com/office/officeart/2005/8/layout/chevron2"/>
    <dgm:cxn modelId="{6DEA1CF8-07F2-4DD8-AD5C-5AF6A59A1B51}" type="presParOf" srcId="{32BD368C-C307-48AE-A1C1-F5F6CD44EF19}" destId="{712398F1-5024-4FCB-889D-C1B00F626EAF}" srcOrd="1" destOrd="0" presId="urn:microsoft.com/office/officeart/2005/8/layout/chevron2"/>
    <dgm:cxn modelId="{A8F7A7DE-FB7B-4D9F-8844-1FD1B16C4C11}" type="presParOf" srcId="{3CA8FD67-B79D-4259-B474-FFEA41EEB7BB}" destId="{F43CEE47-EABC-4874-BFBF-48E2CB160869}" srcOrd="7" destOrd="0" presId="urn:microsoft.com/office/officeart/2005/8/layout/chevron2"/>
    <dgm:cxn modelId="{79801964-3668-4D39-BF42-5B231C2A0AFD}" type="presParOf" srcId="{3CA8FD67-B79D-4259-B474-FFEA41EEB7BB}" destId="{9A98B6CC-815F-4F53-8B46-E0ACA5EC7E26}" srcOrd="8" destOrd="0" presId="urn:microsoft.com/office/officeart/2005/8/layout/chevron2"/>
    <dgm:cxn modelId="{285A8C2D-D74E-465E-BAFE-5F2D510036D1}" type="presParOf" srcId="{9A98B6CC-815F-4F53-8B46-E0ACA5EC7E26}" destId="{FD26A905-BC91-47BF-8BDA-5DBC40074D5E}" srcOrd="0" destOrd="0" presId="urn:microsoft.com/office/officeart/2005/8/layout/chevron2"/>
    <dgm:cxn modelId="{3FB6B2AF-517E-4BF0-823E-8AC242DD9E62}" type="presParOf" srcId="{9A98B6CC-815F-4F53-8B46-E0ACA5EC7E26}" destId="{88CE7833-5867-48AF-850C-F9D19DB5C00E}" srcOrd="1" destOrd="0" presId="urn:microsoft.com/office/officeart/2005/8/layout/chevron2"/>
    <dgm:cxn modelId="{0D55A2E4-99F6-426A-A496-C0608A1B6219}" type="presParOf" srcId="{3CA8FD67-B79D-4259-B474-FFEA41EEB7BB}" destId="{D34D0948-94C8-48C3-971A-46B6FCF14FAA}" srcOrd="9" destOrd="0" presId="urn:microsoft.com/office/officeart/2005/8/layout/chevron2"/>
    <dgm:cxn modelId="{D7DCC008-BB94-42EB-94A2-5189215CF713}" type="presParOf" srcId="{3CA8FD67-B79D-4259-B474-FFEA41EEB7BB}" destId="{54B70787-D1AA-4DFB-BC88-F3A84C7267AA}" srcOrd="10" destOrd="0" presId="urn:microsoft.com/office/officeart/2005/8/layout/chevron2"/>
    <dgm:cxn modelId="{65E91328-9887-427C-9E41-354C699A198C}" type="presParOf" srcId="{54B70787-D1AA-4DFB-BC88-F3A84C7267AA}" destId="{B46DA1A5-EC20-496A-A6FE-A5703767A6AE}" srcOrd="0" destOrd="0" presId="urn:microsoft.com/office/officeart/2005/8/layout/chevron2"/>
    <dgm:cxn modelId="{6980F2E2-14CE-429B-A48D-A40D2AA218F2}" type="presParOf" srcId="{54B70787-D1AA-4DFB-BC88-F3A84C7267AA}" destId="{3FC33452-7299-45E8-8B05-E04494493F0E}" srcOrd="1" destOrd="0" presId="urn:microsoft.com/office/officeart/2005/8/layout/chevron2"/>
    <dgm:cxn modelId="{CDA066F1-6107-468D-A861-B1FD6C918646}" type="presParOf" srcId="{3CA8FD67-B79D-4259-B474-FFEA41EEB7BB}" destId="{753438F9-47A7-43D5-A70D-3F0C15A46248}" srcOrd="11" destOrd="0" presId="urn:microsoft.com/office/officeart/2005/8/layout/chevron2"/>
    <dgm:cxn modelId="{BA58DB8A-E1B7-49FF-9AF4-0A686FB88829}" type="presParOf" srcId="{3CA8FD67-B79D-4259-B474-FFEA41EEB7BB}" destId="{FA2D7D8D-4A20-475C-8DCF-341D6433B83E}" srcOrd="12" destOrd="0" presId="urn:microsoft.com/office/officeart/2005/8/layout/chevron2"/>
    <dgm:cxn modelId="{28AB9343-84AA-47A6-A517-6D4DF63E1D9C}" type="presParOf" srcId="{FA2D7D8D-4A20-475C-8DCF-341D6433B83E}" destId="{FE6C228D-81BE-4ED9-BAA9-F1CE98CA5178}" srcOrd="0" destOrd="0" presId="urn:microsoft.com/office/officeart/2005/8/layout/chevron2"/>
    <dgm:cxn modelId="{97A9D826-9DC2-4551-A2D5-DA730A6BC550}" type="presParOf" srcId="{FA2D7D8D-4A20-475C-8DCF-341D6433B83E}" destId="{3E5A2D88-5605-442A-A63D-00BBC81727E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D81321-4BA0-4118-A798-7245EAF0454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25F4BBCD-5260-490A-8E8D-38376CF157E3}">
      <dgm:prSet custT="1">
        <dgm:style>
          <a:lnRef idx="1">
            <a:schemeClr val="accent1"/>
          </a:lnRef>
          <a:fillRef idx="2">
            <a:schemeClr val="accent1"/>
          </a:fillRef>
          <a:effectRef idx="1">
            <a:schemeClr val="accent1"/>
          </a:effectRef>
          <a:fontRef idx="minor">
            <a:schemeClr val="dk1"/>
          </a:fontRef>
        </dgm:style>
      </dgm:prSet>
      <dgm:spPr/>
      <dgm:t>
        <a:bodyPr/>
        <a:lstStyle/>
        <a:p>
          <a:pPr algn="just" rtl="0"/>
          <a:r>
            <a:rPr lang="az-Latn-AZ" sz="2000" b="0" i="1" dirty="0" smtClean="0">
              <a:latin typeface="Times New Roman" pitchFamily="18" charset="0"/>
              <a:cs typeface="Times New Roman" pitchFamily="18" charset="0"/>
            </a:rPr>
            <a:t>Müəssisə daxilində marketinq tədqiqatlarının aparılması məqsədilə yaradılmış iri bölmələrin aşağıdakı təşkilati formaları ola bilər:</a:t>
          </a:r>
          <a:endParaRPr lang="ru-RU" sz="2000" b="0" i="1" dirty="0">
            <a:latin typeface="Times New Roman" pitchFamily="18" charset="0"/>
            <a:cs typeface="Times New Roman" pitchFamily="18" charset="0"/>
          </a:endParaRPr>
        </a:p>
      </dgm:t>
    </dgm:pt>
    <dgm:pt modelId="{00DCA0F6-8600-4DF1-AEB0-4A81B332255D}" type="parTrans" cxnId="{922C7802-74B5-4FF3-88BD-A89EFE5CF9C6}">
      <dgm:prSet/>
      <dgm:spPr/>
      <dgm:t>
        <a:bodyPr/>
        <a:lstStyle/>
        <a:p>
          <a:endParaRPr lang="ru-RU"/>
        </a:p>
      </dgm:t>
    </dgm:pt>
    <dgm:pt modelId="{3309643C-9584-4859-A09E-CB4FC91502E7}" type="sibTrans" cxnId="{922C7802-74B5-4FF3-88BD-A89EFE5CF9C6}">
      <dgm:prSet/>
      <dgm:spPr/>
      <dgm:t>
        <a:bodyPr/>
        <a:lstStyle/>
        <a:p>
          <a:endParaRPr lang="ru-RU"/>
        </a:p>
      </dgm:t>
    </dgm:pt>
    <dgm:pt modelId="{7006A833-4900-496E-9608-A1A550DFEC90}">
      <dgm:prSet custT="1">
        <dgm:style>
          <a:lnRef idx="2">
            <a:schemeClr val="accent3"/>
          </a:lnRef>
          <a:fillRef idx="1">
            <a:schemeClr val="lt1"/>
          </a:fillRef>
          <a:effectRef idx="0">
            <a:schemeClr val="accent3"/>
          </a:effectRef>
          <a:fontRef idx="minor">
            <a:schemeClr val="dk1"/>
          </a:fontRef>
        </dgm:style>
      </dgm:prSet>
      <dgm:spPr>
        <a:ln w="3175"/>
      </dgm:spPr>
      <dgm:t>
        <a:bodyPr/>
        <a:lstStyle/>
        <a:p>
          <a:pPr algn="just" rtl="0"/>
          <a:r>
            <a:rPr lang="az-Latn-AZ" sz="2000" i="1" dirty="0" smtClean="0">
              <a:latin typeface="Times New Roman" pitchFamily="18" charset="0"/>
              <a:cs typeface="Times New Roman" pitchFamily="18" charset="0"/>
            </a:rPr>
            <a:t>Marketinq tədqiqatları bölmələrinin fəaliyyət sferası </a:t>
          </a:r>
        </a:p>
        <a:p>
          <a:pPr algn="just" rtl="0"/>
          <a:r>
            <a:rPr lang="az-Latn-AZ" sz="2000" i="1" dirty="0" smtClean="0">
              <a:latin typeface="Times New Roman" pitchFamily="18" charset="0"/>
              <a:cs typeface="Times New Roman" pitchFamily="18" charset="0"/>
            </a:rPr>
            <a:t>( məsələn, məhsullar, markalar, bazar seqmentləri və yaxud regionlar  və s.) üzrə təşkili;</a:t>
          </a:r>
          <a:endParaRPr lang="ru-RU" sz="2000" dirty="0">
            <a:latin typeface="Times New Roman" pitchFamily="18" charset="0"/>
            <a:cs typeface="Times New Roman" pitchFamily="18" charset="0"/>
          </a:endParaRPr>
        </a:p>
      </dgm:t>
    </dgm:pt>
    <dgm:pt modelId="{93D00DAE-960A-4FE4-B56E-F940B8DADA38}" type="parTrans" cxnId="{1D5E14BA-A9D9-4FA2-8500-1C874BF81BBB}">
      <dgm:prSet/>
      <dgm:spPr/>
      <dgm:t>
        <a:bodyPr/>
        <a:lstStyle/>
        <a:p>
          <a:endParaRPr lang="ru-RU"/>
        </a:p>
      </dgm:t>
    </dgm:pt>
    <dgm:pt modelId="{4B016EA3-C954-47D0-BAD2-CFD77AA80B25}" type="sibTrans" cxnId="{1D5E14BA-A9D9-4FA2-8500-1C874BF81BBB}">
      <dgm:prSet/>
      <dgm:spPr/>
      <dgm:t>
        <a:bodyPr/>
        <a:lstStyle/>
        <a:p>
          <a:endParaRPr lang="ru-RU"/>
        </a:p>
      </dgm:t>
    </dgm:pt>
    <dgm:pt modelId="{ABBFAFF6-2898-435E-BCF8-59711947A4D3}">
      <dgm:prSet custT="1">
        <dgm:style>
          <a:lnRef idx="2">
            <a:schemeClr val="accent3"/>
          </a:lnRef>
          <a:fillRef idx="1">
            <a:schemeClr val="lt1"/>
          </a:fillRef>
          <a:effectRef idx="0">
            <a:schemeClr val="accent3"/>
          </a:effectRef>
          <a:fontRef idx="minor">
            <a:schemeClr val="dk1"/>
          </a:fontRef>
        </dgm:style>
      </dgm:prSet>
      <dgm:spPr>
        <a:ln w="3175"/>
      </dgm:spPr>
      <dgm:t>
        <a:bodyPr/>
        <a:lstStyle/>
        <a:p>
          <a:pPr algn="just" rtl="0"/>
          <a:r>
            <a:rPr lang="az-Latn-AZ" sz="2000" i="1" dirty="0" smtClean="0">
              <a:latin typeface="Times New Roman" pitchFamily="18" charset="0"/>
              <a:cs typeface="Times New Roman" pitchFamily="18" charset="0"/>
            </a:rPr>
            <a:t>Marketinq funksiyalarının yerinə yetirilməsi( məsələn, reallaşdırmanın həcmi, məhsulların qablaşdırılması, reklam tədqiqatları və s.) əsas götürülməklə marketinbq tədqiqatları bölməsinin təşkili;</a:t>
          </a:r>
          <a:endParaRPr lang="ru-RU" sz="2000" dirty="0">
            <a:latin typeface="Times New Roman" pitchFamily="18" charset="0"/>
            <a:cs typeface="Times New Roman" pitchFamily="18" charset="0"/>
          </a:endParaRPr>
        </a:p>
      </dgm:t>
    </dgm:pt>
    <dgm:pt modelId="{6E2A0A8B-62F5-4225-B9EA-A93FE22ECC7B}" type="parTrans" cxnId="{A14A95EB-5658-4A03-A5CC-B894A91DE0FE}">
      <dgm:prSet/>
      <dgm:spPr/>
      <dgm:t>
        <a:bodyPr/>
        <a:lstStyle/>
        <a:p>
          <a:endParaRPr lang="ru-RU"/>
        </a:p>
      </dgm:t>
    </dgm:pt>
    <dgm:pt modelId="{145CA17F-93D3-4105-ADA8-140F5A4BF9D2}" type="sibTrans" cxnId="{A14A95EB-5658-4A03-A5CC-B894A91DE0FE}">
      <dgm:prSet/>
      <dgm:spPr/>
      <dgm:t>
        <a:bodyPr/>
        <a:lstStyle/>
        <a:p>
          <a:endParaRPr lang="ru-RU"/>
        </a:p>
      </dgm:t>
    </dgm:pt>
    <dgm:pt modelId="{2018AAF2-E9BF-453C-9B53-5FA215BF1CD4}">
      <dgm:prSet custT="1">
        <dgm:style>
          <a:lnRef idx="2">
            <a:schemeClr val="accent3"/>
          </a:lnRef>
          <a:fillRef idx="1">
            <a:schemeClr val="lt1"/>
          </a:fillRef>
          <a:effectRef idx="0">
            <a:schemeClr val="accent3"/>
          </a:effectRef>
          <a:fontRef idx="minor">
            <a:schemeClr val="dk1"/>
          </a:fontRef>
        </dgm:style>
      </dgm:prSet>
      <dgm:spPr>
        <a:ln w="3175"/>
      </dgm:spPr>
      <dgm:t>
        <a:bodyPr/>
        <a:lstStyle/>
        <a:p>
          <a:pPr rtl="0"/>
          <a:r>
            <a:rPr lang="az-Latn-AZ" sz="2000" i="1" dirty="0" smtClean="0">
              <a:latin typeface="Times New Roman" pitchFamily="18" charset="0"/>
              <a:cs typeface="Times New Roman" pitchFamily="18" charset="0"/>
            </a:rPr>
            <a:t>Tədqiqat metodları və yanaşma üsulları əsas götürülməklə marketinq tədqiqatları bölməsinin təşkili; məsələn, məhsulların reallaşdırılmasının həcmi riyazi və yaxud statistik metodlar əsas götürülməklə təhlil oluna bilər.        </a:t>
          </a:r>
          <a:endParaRPr lang="ru-RU" sz="2000" dirty="0">
            <a:latin typeface="Times New Roman" pitchFamily="18" charset="0"/>
            <a:cs typeface="Times New Roman" pitchFamily="18" charset="0"/>
          </a:endParaRPr>
        </a:p>
      </dgm:t>
    </dgm:pt>
    <dgm:pt modelId="{6701EB8D-9B1C-420D-BAD1-C68742DC528B}" type="parTrans" cxnId="{E6FB10EE-5685-48B4-83DF-CD44D2822813}">
      <dgm:prSet/>
      <dgm:spPr/>
      <dgm:t>
        <a:bodyPr/>
        <a:lstStyle/>
        <a:p>
          <a:endParaRPr lang="ru-RU"/>
        </a:p>
      </dgm:t>
    </dgm:pt>
    <dgm:pt modelId="{B1933709-8254-4922-9C08-8680FFE9A193}" type="sibTrans" cxnId="{E6FB10EE-5685-48B4-83DF-CD44D2822813}">
      <dgm:prSet/>
      <dgm:spPr/>
      <dgm:t>
        <a:bodyPr/>
        <a:lstStyle/>
        <a:p>
          <a:endParaRPr lang="ru-RU"/>
        </a:p>
      </dgm:t>
    </dgm:pt>
    <dgm:pt modelId="{A776DAB6-EAFA-46F2-91C1-7731B89ACFA6}" type="pres">
      <dgm:prSet presAssocID="{00D81321-4BA0-4118-A798-7245EAF04543}" presName="vert0" presStyleCnt="0">
        <dgm:presLayoutVars>
          <dgm:dir/>
          <dgm:animOne val="branch"/>
          <dgm:animLvl val="lvl"/>
        </dgm:presLayoutVars>
      </dgm:prSet>
      <dgm:spPr/>
      <dgm:t>
        <a:bodyPr/>
        <a:lstStyle/>
        <a:p>
          <a:endParaRPr lang="ru-RU"/>
        </a:p>
      </dgm:t>
    </dgm:pt>
    <dgm:pt modelId="{452057D8-F9D4-4CB1-AF74-01E629620CEC}" type="pres">
      <dgm:prSet presAssocID="{25F4BBCD-5260-490A-8E8D-38376CF157E3}" presName="thickLine" presStyleLbl="alignNode1" presStyleIdx="0" presStyleCnt="1"/>
      <dgm:spPr/>
    </dgm:pt>
    <dgm:pt modelId="{C24E140A-B2B9-46CD-8203-75D94BD612AC}" type="pres">
      <dgm:prSet presAssocID="{25F4BBCD-5260-490A-8E8D-38376CF157E3}" presName="horz1" presStyleCnt="0"/>
      <dgm:spPr/>
    </dgm:pt>
    <dgm:pt modelId="{8124AA3C-7D0C-4EF5-980D-5CA23A0A48EF}" type="pres">
      <dgm:prSet presAssocID="{25F4BBCD-5260-490A-8E8D-38376CF157E3}" presName="tx1" presStyleLbl="revTx" presStyleIdx="0" presStyleCnt="4" custScaleY="99734"/>
      <dgm:spPr/>
      <dgm:t>
        <a:bodyPr/>
        <a:lstStyle/>
        <a:p>
          <a:endParaRPr lang="ru-RU"/>
        </a:p>
      </dgm:t>
    </dgm:pt>
    <dgm:pt modelId="{404881F3-284A-4B72-9E87-3189DD83A16A}" type="pres">
      <dgm:prSet presAssocID="{25F4BBCD-5260-490A-8E8D-38376CF157E3}" presName="vert1" presStyleCnt="0"/>
      <dgm:spPr/>
    </dgm:pt>
    <dgm:pt modelId="{D620C950-804C-4434-9B11-3F4B6457CA76}" type="pres">
      <dgm:prSet presAssocID="{7006A833-4900-496E-9608-A1A550DFEC90}" presName="vertSpace2a" presStyleCnt="0"/>
      <dgm:spPr/>
    </dgm:pt>
    <dgm:pt modelId="{0FEE7685-C5E7-42DC-93B8-151A0D36DA50}" type="pres">
      <dgm:prSet presAssocID="{7006A833-4900-496E-9608-A1A550DFEC90}" presName="horz2" presStyleCnt="0"/>
      <dgm:spPr/>
    </dgm:pt>
    <dgm:pt modelId="{348967E4-281D-4F60-85D1-EF99148803E4}" type="pres">
      <dgm:prSet presAssocID="{7006A833-4900-496E-9608-A1A550DFEC90}" presName="horzSpace2" presStyleCnt="0"/>
      <dgm:spPr/>
    </dgm:pt>
    <dgm:pt modelId="{16C42B0A-31F0-4279-8B1E-C9185286F295}" type="pres">
      <dgm:prSet presAssocID="{7006A833-4900-496E-9608-A1A550DFEC90}" presName="tx2" presStyleLbl="revTx" presStyleIdx="1" presStyleCnt="4" custScaleY="45859"/>
      <dgm:spPr/>
      <dgm:t>
        <a:bodyPr/>
        <a:lstStyle/>
        <a:p>
          <a:endParaRPr lang="ru-RU"/>
        </a:p>
      </dgm:t>
    </dgm:pt>
    <dgm:pt modelId="{B30A7C18-3646-4B40-8135-C8F7AB66362F}" type="pres">
      <dgm:prSet presAssocID="{7006A833-4900-496E-9608-A1A550DFEC90}" presName="vert2" presStyleCnt="0"/>
      <dgm:spPr/>
    </dgm:pt>
    <dgm:pt modelId="{318C4EA8-689D-4438-AE05-0BEF4D68FA64}" type="pres">
      <dgm:prSet presAssocID="{7006A833-4900-496E-9608-A1A550DFEC90}" presName="thinLine2b" presStyleLbl="callout" presStyleIdx="0" presStyleCnt="3"/>
      <dgm:spPr/>
    </dgm:pt>
    <dgm:pt modelId="{A5DC4980-5CB3-4A50-A54E-32972A4A3B5E}" type="pres">
      <dgm:prSet presAssocID="{7006A833-4900-496E-9608-A1A550DFEC90}" presName="vertSpace2b" presStyleCnt="0"/>
      <dgm:spPr/>
    </dgm:pt>
    <dgm:pt modelId="{B63BEF11-9B04-4C6F-B69E-1F236CE3C43E}" type="pres">
      <dgm:prSet presAssocID="{ABBFAFF6-2898-435E-BCF8-59711947A4D3}" presName="horz2" presStyleCnt="0"/>
      <dgm:spPr/>
    </dgm:pt>
    <dgm:pt modelId="{836930AC-F848-4C85-AC81-C40D2BED4649}" type="pres">
      <dgm:prSet presAssocID="{ABBFAFF6-2898-435E-BCF8-59711947A4D3}" presName="horzSpace2" presStyleCnt="0"/>
      <dgm:spPr/>
    </dgm:pt>
    <dgm:pt modelId="{CB8716E9-456C-45C0-A0EF-BB6F79B2E43D}" type="pres">
      <dgm:prSet presAssocID="{ABBFAFF6-2898-435E-BCF8-59711947A4D3}" presName="tx2" presStyleLbl="revTx" presStyleIdx="2" presStyleCnt="4" custScaleY="55824"/>
      <dgm:spPr/>
      <dgm:t>
        <a:bodyPr/>
        <a:lstStyle/>
        <a:p>
          <a:endParaRPr lang="ru-RU"/>
        </a:p>
      </dgm:t>
    </dgm:pt>
    <dgm:pt modelId="{C8C50EF4-1FF4-4020-963D-0B283EA00528}" type="pres">
      <dgm:prSet presAssocID="{ABBFAFF6-2898-435E-BCF8-59711947A4D3}" presName="vert2" presStyleCnt="0"/>
      <dgm:spPr/>
    </dgm:pt>
    <dgm:pt modelId="{DADE1760-A512-4371-BD27-44FA75AF5714}" type="pres">
      <dgm:prSet presAssocID="{ABBFAFF6-2898-435E-BCF8-59711947A4D3}" presName="thinLine2b" presStyleLbl="callout" presStyleIdx="1" presStyleCnt="3"/>
      <dgm:spPr/>
    </dgm:pt>
    <dgm:pt modelId="{98023BB3-56A6-4D31-B43F-2B6AB31A94C2}" type="pres">
      <dgm:prSet presAssocID="{ABBFAFF6-2898-435E-BCF8-59711947A4D3}" presName="vertSpace2b" presStyleCnt="0"/>
      <dgm:spPr/>
    </dgm:pt>
    <dgm:pt modelId="{2B055177-5E02-4898-9550-FE78843FDAF0}" type="pres">
      <dgm:prSet presAssocID="{2018AAF2-E9BF-453C-9B53-5FA215BF1CD4}" presName="horz2" presStyleCnt="0"/>
      <dgm:spPr/>
    </dgm:pt>
    <dgm:pt modelId="{4DB1C912-ED9F-44E6-82D8-09185896CA97}" type="pres">
      <dgm:prSet presAssocID="{2018AAF2-E9BF-453C-9B53-5FA215BF1CD4}" presName="horzSpace2" presStyleCnt="0"/>
      <dgm:spPr/>
    </dgm:pt>
    <dgm:pt modelId="{55B686AA-A9FE-469F-8071-97F610FB95A5}" type="pres">
      <dgm:prSet presAssocID="{2018AAF2-E9BF-453C-9B53-5FA215BF1CD4}" presName="tx2" presStyleLbl="revTx" presStyleIdx="3" presStyleCnt="4" custScaleY="77781"/>
      <dgm:spPr/>
      <dgm:t>
        <a:bodyPr/>
        <a:lstStyle/>
        <a:p>
          <a:endParaRPr lang="ru-RU"/>
        </a:p>
      </dgm:t>
    </dgm:pt>
    <dgm:pt modelId="{DB3CCD25-6E61-474E-B35E-84DA9E210E8D}" type="pres">
      <dgm:prSet presAssocID="{2018AAF2-E9BF-453C-9B53-5FA215BF1CD4}" presName="vert2" presStyleCnt="0"/>
      <dgm:spPr/>
    </dgm:pt>
    <dgm:pt modelId="{C4924AF8-2792-4828-B008-94BBB19C71DF}" type="pres">
      <dgm:prSet presAssocID="{2018AAF2-E9BF-453C-9B53-5FA215BF1CD4}" presName="thinLine2b" presStyleLbl="callout" presStyleIdx="2" presStyleCnt="3"/>
      <dgm:spPr/>
    </dgm:pt>
    <dgm:pt modelId="{62E89CAF-3E89-432B-A7EA-C610D3C67396}" type="pres">
      <dgm:prSet presAssocID="{2018AAF2-E9BF-453C-9B53-5FA215BF1CD4}" presName="vertSpace2b" presStyleCnt="0"/>
      <dgm:spPr/>
    </dgm:pt>
  </dgm:ptLst>
  <dgm:cxnLst>
    <dgm:cxn modelId="{8EECB37D-A0CF-41A1-832C-55A45D085004}" type="presOf" srcId="{7006A833-4900-496E-9608-A1A550DFEC90}" destId="{16C42B0A-31F0-4279-8B1E-C9185286F295}" srcOrd="0" destOrd="0" presId="urn:microsoft.com/office/officeart/2008/layout/LinedList"/>
    <dgm:cxn modelId="{CEF90879-076B-47FE-873E-DB1B6FC85142}" type="presOf" srcId="{ABBFAFF6-2898-435E-BCF8-59711947A4D3}" destId="{CB8716E9-456C-45C0-A0EF-BB6F79B2E43D}" srcOrd="0" destOrd="0" presId="urn:microsoft.com/office/officeart/2008/layout/LinedList"/>
    <dgm:cxn modelId="{E6FB10EE-5685-48B4-83DF-CD44D2822813}" srcId="{25F4BBCD-5260-490A-8E8D-38376CF157E3}" destId="{2018AAF2-E9BF-453C-9B53-5FA215BF1CD4}" srcOrd="2" destOrd="0" parTransId="{6701EB8D-9B1C-420D-BAD1-C68742DC528B}" sibTransId="{B1933709-8254-4922-9C08-8680FFE9A193}"/>
    <dgm:cxn modelId="{922C7802-74B5-4FF3-88BD-A89EFE5CF9C6}" srcId="{00D81321-4BA0-4118-A798-7245EAF04543}" destId="{25F4BBCD-5260-490A-8E8D-38376CF157E3}" srcOrd="0" destOrd="0" parTransId="{00DCA0F6-8600-4DF1-AEB0-4A81B332255D}" sibTransId="{3309643C-9584-4859-A09E-CB4FC91502E7}"/>
    <dgm:cxn modelId="{A14A95EB-5658-4A03-A5CC-B894A91DE0FE}" srcId="{25F4BBCD-5260-490A-8E8D-38376CF157E3}" destId="{ABBFAFF6-2898-435E-BCF8-59711947A4D3}" srcOrd="1" destOrd="0" parTransId="{6E2A0A8B-62F5-4225-B9EA-A93FE22ECC7B}" sibTransId="{145CA17F-93D3-4105-ADA8-140F5A4BF9D2}"/>
    <dgm:cxn modelId="{74108D36-EF43-40AB-834C-5AA268AC530E}" type="presOf" srcId="{25F4BBCD-5260-490A-8E8D-38376CF157E3}" destId="{8124AA3C-7D0C-4EF5-980D-5CA23A0A48EF}" srcOrd="0" destOrd="0" presId="urn:microsoft.com/office/officeart/2008/layout/LinedList"/>
    <dgm:cxn modelId="{1D5E14BA-A9D9-4FA2-8500-1C874BF81BBB}" srcId="{25F4BBCD-5260-490A-8E8D-38376CF157E3}" destId="{7006A833-4900-496E-9608-A1A550DFEC90}" srcOrd="0" destOrd="0" parTransId="{93D00DAE-960A-4FE4-B56E-F940B8DADA38}" sibTransId="{4B016EA3-C954-47D0-BAD2-CFD77AA80B25}"/>
    <dgm:cxn modelId="{567BBD35-BE39-4186-90CC-A4D0EC2E4952}" type="presOf" srcId="{00D81321-4BA0-4118-A798-7245EAF04543}" destId="{A776DAB6-EAFA-46F2-91C1-7731B89ACFA6}" srcOrd="0" destOrd="0" presId="urn:microsoft.com/office/officeart/2008/layout/LinedList"/>
    <dgm:cxn modelId="{73E04244-BC42-4CBD-8E06-AA988C06BE2B}" type="presOf" srcId="{2018AAF2-E9BF-453C-9B53-5FA215BF1CD4}" destId="{55B686AA-A9FE-469F-8071-97F610FB95A5}" srcOrd="0" destOrd="0" presId="urn:microsoft.com/office/officeart/2008/layout/LinedList"/>
    <dgm:cxn modelId="{29627299-0369-484B-971E-884C6DFAAFFA}" type="presParOf" srcId="{A776DAB6-EAFA-46F2-91C1-7731B89ACFA6}" destId="{452057D8-F9D4-4CB1-AF74-01E629620CEC}" srcOrd="0" destOrd="0" presId="urn:microsoft.com/office/officeart/2008/layout/LinedList"/>
    <dgm:cxn modelId="{83A11445-C959-45B9-A3FB-4338765DD7DF}" type="presParOf" srcId="{A776DAB6-EAFA-46F2-91C1-7731B89ACFA6}" destId="{C24E140A-B2B9-46CD-8203-75D94BD612AC}" srcOrd="1" destOrd="0" presId="urn:microsoft.com/office/officeart/2008/layout/LinedList"/>
    <dgm:cxn modelId="{D6F8B86B-A678-4E6E-96EC-2E2A6FFB0FF4}" type="presParOf" srcId="{C24E140A-B2B9-46CD-8203-75D94BD612AC}" destId="{8124AA3C-7D0C-4EF5-980D-5CA23A0A48EF}" srcOrd="0" destOrd="0" presId="urn:microsoft.com/office/officeart/2008/layout/LinedList"/>
    <dgm:cxn modelId="{C6F95635-0372-430D-AB4D-F0E1437C79EC}" type="presParOf" srcId="{C24E140A-B2B9-46CD-8203-75D94BD612AC}" destId="{404881F3-284A-4B72-9E87-3189DD83A16A}" srcOrd="1" destOrd="0" presId="urn:microsoft.com/office/officeart/2008/layout/LinedList"/>
    <dgm:cxn modelId="{A4990E23-CAB4-4779-AC2B-715182CF7F04}" type="presParOf" srcId="{404881F3-284A-4B72-9E87-3189DD83A16A}" destId="{D620C950-804C-4434-9B11-3F4B6457CA76}" srcOrd="0" destOrd="0" presId="urn:microsoft.com/office/officeart/2008/layout/LinedList"/>
    <dgm:cxn modelId="{2A8923EC-2271-4B37-A393-CB53A640DEE9}" type="presParOf" srcId="{404881F3-284A-4B72-9E87-3189DD83A16A}" destId="{0FEE7685-C5E7-42DC-93B8-151A0D36DA50}" srcOrd="1" destOrd="0" presId="urn:microsoft.com/office/officeart/2008/layout/LinedList"/>
    <dgm:cxn modelId="{2361A6DE-CC37-4561-B3AB-6372C5977CA4}" type="presParOf" srcId="{0FEE7685-C5E7-42DC-93B8-151A0D36DA50}" destId="{348967E4-281D-4F60-85D1-EF99148803E4}" srcOrd="0" destOrd="0" presId="urn:microsoft.com/office/officeart/2008/layout/LinedList"/>
    <dgm:cxn modelId="{64C4EF9D-94BB-4662-AF4F-05C6AB27A7AE}" type="presParOf" srcId="{0FEE7685-C5E7-42DC-93B8-151A0D36DA50}" destId="{16C42B0A-31F0-4279-8B1E-C9185286F295}" srcOrd="1" destOrd="0" presId="urn:microsoft.com/office/officeart/2008/layout/LinedList"/>
    <dgm:cxn modelId="{CEF7D537-EF14-416C-A9DD-36157769FD16}" type="presParOf" srcId="{0FEE7685-C5E7-42DC-93B8-151A0D36DA50}" destId="{B30A7C18-3646-4B40-8135-C8F7AB66362F}" srcOrd="2" destOrd="0" presId="urn:microsoft.com/office/officeart/2008/layout/LinedList"/>
    <dgm:cxn modelId="{FB3EBAE2-D3BD-464D-B0B5-AAEE01D49902}" type="presParOf" srcId="{404881F3-284A-4B72-9E87-3189DD83A16A}" destId="{318C4EA8-689D-4438-AE05-0BEF4D68FA64}" srcOrd="2" destOrd="0" presId="urn:microsoft.com/office/officeart/2008/layout/LinedList"/>
    <dgm:cxn modelId="{C92FBF18-1F3B-4AE7-A396-DB7D30A1D5CF}" type="presParOf" srcId="{404881F3-284A-4B72-9E87-3189DD83A16A}" destId="{A5DC4980-5CB3-4A50-A54E-32972A4A3B5E}" srcOrd="3" destOrd="0" presId="urn:microsoft.com/office/officeart/2008/layout/LinedList"/>
    <dgm:cxn modelId="{1B7C4621-1FA5-4335-9174-5E0145F5BEC3}" type="presParOf" srcId="{404881F3-284A-4B72-9E87-3189DD83A16A}" destId="{B63BEF11-9B04-4C6F-B69E-1F236CE3C43E}" srcOrd="4" destOrd="0" presId="urn:microsoft.com/office/officeart/2008/layout/LinedList"/>
    <dgm:cxn modelId="{C2FE32BE-0A96-4E98-A6BE-FBC94BAF1EFA}" type="presParOf" srcId="{B63BEF11-9B04-4C6F-B69E-1F236CE3C43E}" destId="{836930AC-F848-4C85-AC81-C40D2BED4649}" srcOrd="0" destOrd="0" presId="urn:microsoft.com/office/officeart/2008/layout/LinedList"/>
    <dgm:cxn modelId="{9390A471-DEDC-44F8-8EA1-882A4176A57E}" type="presParOf" srcId="{B63BEF11-9B04-4C6F-B69E-1F236CE3C43E}" destId="{CB8716E9-456C-45C0-A0EF-BB6F79B2E43D}" srcOrd="1" destOrd="0" presId="urn:microsoft.com/office/officeart/2008/layout/LinedList"/>
    <dgm:cxn modelId="{8D695C6B-47A6-4DCA-834E-C55C3DA7B64A}" type="presParOf" srcId="{B63BEF11-9B04-4C6F-B69E-1F236CE3C43E}" destId="{C8C50EF4-1FF4-4020-963D-0B283EA00528}" srcOrd="2" destOrd="0" presId="urn:microsoft.com/office/officeart/2008/layout/LinedList"/>
    <dgm:cxn modelId="{B8B60FC0-55F4-4DAC-8957-0EC0E5249DC9}" type="presParOf" srcId="{404881F3-284A-4B72-9E87-3189DD83A16A}" destId="{DADE1760-A512-4371-BD27-44FA75AF5714}" srcOrd="5" destOrd="0" presId="urn:microsoft.com/office/officeart/2008/layout/LinedList"/>
    <dgm:cxn modelId="{E39C743B-0808-4733-AF71-C9673022B0B4}" type="presParOf" srcId="{404881F3-284A-4B72-9E87-3189DD83A16A}" destId="{98023BB3-56A6-4D31-B43F-2B6AB31A94C2}" srcOrd="6" destOrd="0" presId="urn:microsoft.com/office/officeart/2008/layout/LinedList"/>
    <dgm:cxn modelId="{EB9D9716-AFCA-479B-A4B2-0B263B87B7FB}" type="presParOf" srcId="{404881F3-284A-4B72-9E87-3189DD83A16A}" destId="{2B055177-5E02-4898-9550-FE78843FDAF0}" srcOrd="7" destOrd="0" presId="urn:microsoft.com/office/officeart/2008/layout/LinedList"/>
    <dgm:cxn modelId="{9039EC72-5DCB-49D9-8ABC-10B136422176}" type="presParOf" srcId="{2B055177-5E02-4898-9550-FE78843FDAF0}" destId="{4DB1C912-ED9F-44E6-82D8-09185896CA97}" srcOrd="0" destOrd="0" presId="urn:microsoft.com/office/officeart/2008/layout/LinedList"/>
    <dgm:cxn modelId="{83F39644-B11D-4625-A829-B89305EFEF27}" type="presParOf" srcId="{2B055177-5E02-4898-9550-FE78843FDAF0}" destId="{55B686AA-A9FE-469F-8071-97F610FB95A5}" srcOrd="1" destOrd="0" presId="urn:microsoft.com/office/officeart/2008/layout/LinedList"/>
    <dgm:cxn modelId="{25EF47E2-BBE9-4244-92F0-FE5DB8250ECB}" type="presParOf" srcId="{2B055177-5E02-4898-9550-FE78843FDAF0}" destId="{DB3CCD25-6E61-474E-B35E-84DA9E210E8D}" srcOrd="2" destOrd="0" presId="urn:microsoft.com/office/officeart/2008/layout/LinedList"/>
    <dgm:cxn modelId="{00CA09AD-30A9-4FB3-9764-A0313EB8F8CC}" type="presParOf" srcId="{404881F3-284A-4B72-9E87-3189DD83A16A}" destId="{C4924AF8-2792-4828-B008-94BBB19C71DF}" srcOrd="8" destOrd="0" presId="urn:microsoft.com/office/officeart/2008/layout/LinedList"/>
    <dgm:cxn modelId="{FB45CCF3-09CA-47FD-9B9F-62D0E2917472}" type="presParOf" srcId="{404881F3-284A-4B72-9E87-3189DD83A16A}" destId="{62E89CAF-3E89-432B-A7EA-C610D3C67396}" srcOrd="9" destOrd="0" presId="urn:microsoft.com/office/officeart/2008/layout/LinedLis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6E05EDE-5CE8-4DB0-962D-078CD82E570F}"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ru-RU"/>
        </a:p>
      </dgm:t>
    </dgm:pt>
    <dgm:pt modelId="{65C24F42-A588-41A8-86D8-FE2EBA9D83EF}">
      <dgm:prSet custT="1">
        <dgm:style>
          <a:lnRef idx="1">
            <a:schemeClr val="accent2"/>
          </a:lnRef>
          <a:fillRef idx="2">
            <a:schemeClr val="accent2"/>
          </a:fillRef>
          <a:effectRef idx="1">
            <a:schemeClr val="accent2"/>
          </a:effectRef>
          <a:fontRef idx="minor">
            <a:schemeClr val="dk1"/>
          </a:fontRef>
        </dgm:style>
      </dgm:prSet>
      <dgm:spPr>
        <a:ln/>
      </dgm:spPr>
      <dgm:t>
        <a:bodyPr/>
        <a:lstStyle/>
        <a:p>
          <a:pPr rtl="0"/>
          <a:r>
            <a:rPr lang="az-Latn-AZ" sz="2000" i="1" dirty="0" smtClean="0">
              <a:latin typeface="Times New Roman" pitchFamily="18" charset="0"/>
              <a:cs typeface="Times New Roman" pitchFamily="18" charset="0"/>
            </a:rPr>
            <a:t>Tədqiqatın dəyəri</a:t>
          </a:r>
          <a:endParaRPr lang="ru-RU" sz="2000" i="1" dirty="0">
            <a:latin typeface="Times New Roman" pitchFamily="18" charset="0"/>
            <a:cs typeface="Times New Roman" pitchFamily="18" charset="0"/>
          </a:endParaRPr>
        </a:p>
      </dgm:t>
    </dgm:pt>
    <dgm:pt modelId="{C374BB89-8822-434B-B607-33010D43AD02}" type="parTrans" cxnId="{C18C2B1C-7B22-4D57-B163-A0A5CDEF6522}">
      <dgm:prSet/>
      <dgm:spPr/>
      <dgm:t>
        <a:bodyPr/>
        <a:lstStyle/>
        <a:p>
          <a:endParaRPr lang="ru-RU"/>
        </a:p>
      </dgm:t>
    </dgm:pt>
    <dgm:pt modelId="{67D418BE-4295-4D9A-BED2-5B2DBF04A7AF}" type="sibTrans" cxnId="{C18C2B1C-7B22-4D57-B163-A0A5CDEF6522}">
      <dgm:prSet/>
      <dgm:spPr/>
      <dgm:t>
        <a:bodyPr/>
        <a:lstStyle/>
        <a:p>
          <a:endParaRPr lang="ru-RU"/>
        </a:p>
      </dgm:t>
    </dgm:pt>
    <dgm:pt modelId="{BBCFC37F-368D-489E-BCC6-AC709989664B}">
      <dgm:prSet custT="1">
        <dgm:style>
          <a:lnRef idx="1">
            <a:schemeClr val="accent2"/>
          </a:lnRef>
          <a:fillRef idx="2">
            <a:schemeClr val="accent2"/>
          </a:fillRef>
          <a:effectRef idx="1">
            <a:schemeClr val="accent2"/>
          </a:effectRef>
          <a:fontRef idx="minor">
            <a:schemeClr val="dk1"/>
          </a:fontRef>
        </dgm:style>
      </dgm:prSet>
      <dgm:spPr>
        <a:ln/>
      </dgm:spPr>
      <dgm:t>
        <a:bodyPr/>
        <a:lstStyle/>
        <a:p>
          <a:pPr rtl="0"/>
          <a:r>
            <a:rPr lang="az-Latn-AZ" sz="2000" i="1" dirty="0" smtClean="0">
              <a:latin typeface="Times New Roman" pitchFamily="18" charset="0"/>
              <a:cs typeface="Times New Roman" pitchFamily="18" charset="0"/>
            </a:rPr>
            <a:t>Tədqiqatın aparılması təcrübəsinin və zəruri ixtisaslı kadarların mövcudluğu</a:t>
          </a:r>
          <a:endParaRPr lang="ru-RU" sz="2000" i="1" dirty="0">
            <a:latin typeface="Times New Roman" pitchFamily="18" charset="0"/>
            <a:cs typeface="Times New Roman" pitchFamily="18" charset="0"/>
          </a:endParaRPr>
        </a:p>
      </dgm:t>
    </dgm:pt>
    <dgm:pt modelId="{173FFFF4-5A8A-4170-B357-50BF37F3F547}" type="parTrans" cxnId="{F246D824-DF75-4007-9C33-5F35570D0C5B}">
      <dgm:prSet/>
      <dgm:spPr/>
      <dgm:t>
        <a:bodyPr/>
        <a:lstStyle/>
        <a:p>
          <a:endParaRPr lang="ru-RU"/>
        </a:p>
      </dgm:t>
    </dgm:pt>
    <dgm:pt modelId="{A88D8E87-7BB9-427B-9D09-22A49BFB7A83}" type="sibTrans" cxnId="{F246D824-DF75-4007-9C33-5F35570D0C5B}">
      <dgm:prSet/>
      <dgm:spPr/>
      <dgm:t>
        <a:bodyPr/>
        <a:lstStyle/>
        <a:p>
          <a:endParaRPr lang="ru-RU"/>
        </a:p>
      </dgm:t>
    </dgm:pt>
    <dgm:pt modelId="{9473DCCB-2D2C-4740-BBDA-ABEBD4D8D589}">
      <dgm:prSet custT="1">
        <dgm:style>
          <a:lnRef idx="1">
            <a:schemeClr val="accent2"/>
          </a:lnRef>
          <a:fillRef idx="2">
            <a:schemeClr val="accent2"/>
          </a:fillRef>
          <a:effectRef idx="1">
            <a:schemeClr val="accent2"/>
          </a:effectRef>
          <a:fontRef idx="minor">
            <a:schemeClr val="dk1"/>
          </a:fontRef>
        </dgm:style>
      </dgm:prSet>
      <dgm:spPr>
        <a:ln/>
      </dgm:spPr>
      <dgm:t>
        <a:bodyPr/>
        <a:lstStyle/>
        <a:p>
          <a:pPr rtl="0"/>
          <a:r>
            <a:rPr lang="az-Latn-AZ" sz="2000" i="1" dirty="0" smtClean="0">
              <a:latin typeface="Times New Roman" pitchFamily="18" charset="0"/>
              <a:cs typeface="Times New Roman" pitchFamily="18" charset="0"/>
            </a:rPr>
            <a:t>Məhsulun xüsusiyyətləri haqqında bilgilər</a:t>
          </a:r>
          <a:endParaRPr lang="ru-RU" sz="2000" i="1" dirty="0">
            <a:latin typeface="Times New Roman" pitchFamily="18" charset="0"/>
            <a:cs typeface="Times New Roman" pitchFamily="18" charset="0"/>
          </a:endParaRPr>
        </a:p>
      </dgm:t>
    </dgm:pt>
    <dgm:pt modelId="{9284709E-4AF8-47EE-9811-E6EBCCDC5CE2}" type="parTrans" cxnId="{BC95B748-3B4D-4120-B3D6-EF99972D2E35}">
      <dgm:prSet/>
      <dgm:spPr/>
      <dgm:t>
        <a:bodyPr/>
        <a:lstStyle/>
        <a:p>
          <a:endParaRPr lang="ru-RU"/>
        </a:p>
      </dgm:t>
    </dgm:pt>
    <dgm:pt modelId="{108FD72E-BE68-4F8D-BA1F-0CFB30201B5F}" type="sibTrans" cxnId="{BC95B748-3B4D-4120-B3D6-EF99972D2E35}">
      <dgm:prSet/>
      <dgm:spPr/>
      <dgm:t>
        <a:bodyPr/>
        <a:lstStyle/>
        <a:p>
          <a:endParaRPr lang="ru-RU"/>
        </a:p>
      </dgm:t>
    </dgm:pt>
    <dgm:pt modelId="{52F43CC6-F6A3-46EA-BA83-BAFE938B40AA}">
      <dgm:prSet custT="1">
        <dgm:style>
          <a:lnRef idx="1">
            <a:schemeClr val="accent2"/>
          </a:lnRef>
          <a:fillRef idx="2">
            <a:schemeClr val="accent2"/>
          </a:fillRef>
          <a:effectRef idx="1">
            <a:schemeClr val="accent2"/>
          </a:effectRef>
          <a:fontRef idx="minor">
            <a:schemeClr val="dk1"/>
          </a:fontRef>
        </dgm:style>
      </dgm:prSet>
      <dgm:spPr>
        <a:ln/>
      </dgm:spPr>
      <dgm:t>
        <a:bodyPr/>
        <a:lstStyle/>
        <a:p>
          <a:pPr rtl="0"/>
          <a:r>
            <a:rPr lang="az-Latn-AZ" sz="2000" i="1" dirty="0" smtClean="0">
              <a:latin typeface="Times New Roman" pitchFamily="18" charset="0"/>
              <a:cs typeface="Times New Roman" pitchFamily="18" charset="0"/>
            </a:rPr>
            <a:t>Obyektivlik</a:t>
          </a:r>
          <a:endParaRPr lang="ru-RU" sz="2000" i="1" dirty="0">
            <a:latin typeface="Times New Roman" pitchFamily="18" charset="0"/>
            <a:cs typeface="Times New Roman" pitchFamily="18" charset="0"/>
          </a:endParaRPr>
        </a:p>
      </dgm:t>
    </dgm:pt>
    <dgm:pt modelId="{056411F1-61B0-408E-8C80-DF0835569EA3}" type="parTrans" cxnId="{704ED969-FC4A-4E45-9342-D272D08F4373}">
      <dgm:prSet/>
      <dgm:spPr/>
      <dgm:t>
        <a:bodyPr/>
        <a:lstStyle/>
        <a:p>
          <a:endParaRPr lang="ru-RU"/>
        </a:p>
      </dgm:t>
    </dgm:pt>
    <dgm:pt modelId="{C2D8F9F5-F1F0-4145-8D4E-0783C12C0277}" type="sibTrans" cxnId="{704ED969-FC4A-4E45-9342-D272D08F4373}">
      <dgm:prSet/>
      <dgm:spPr/>
      <dgm:t>
        <a:bodyPr/>
        <a:lstStyle/>
        <a:p>
          <a:endParaRPr lang="ru-RU"/>
        </a:p>
      </dgm:t>
    </dgm:pt>
    <dgm:pt modelId="{10C242C7-030B-4C65-8C73-894570E6663C}">
      <dgm:prSet custT="1">
        <dgm:style>
          <a:lnRef idx="1">
            <a:schemeClr val="accent2"/>
          </a:lnRef>
          <a:fillRef idx="2">
            <a:schemeClr val="accent2"/>
          </a:fillRef>
          <a:effectRef idx="1">
            <a:schemeClr val="accent2"/>
          </a:effectRef>
          <a:fontRef idx="minor">
            <a:schemeClr val="dk1"/>
          </a:fontRef>
        </dgm:style>
      </dgm:prSet>
      <dgm:spPr>
        <a:ln/>
      </dgm:spPr>
      <dgm:t>
        <a:bodyPr/>
        <a:lstStyle/>
        <a:p>
          <a:pPr rtl="0"/>
          <a:r>
            <a:rPr lang="az-Latn-AZ" sz="2000" i="1" dirty="0" smtClean="0">
              <a:latin typeface="Times New Roman" pitchFamily="18" charset="0"/>
              <a:cs typeface="Times New Roman" pitchFamily="18" charset="0"/>
            </a:rPr>
            <a:t>Xüsusi avadanlıqların və vəsaitlərin mövcudluğu</a:t>
          </a:r>
          <a:endParaRPr lang="ru-RU" sz="2000" i="1" dirty="0">
            <a:latin typeface="Times New Roman" pitchFamily="18" charset="0"/>
            <a:cs typeface="Times New Roman" pitchFamily="18" charset="0"/>
          </a:endParaRPr>
        </a:p>
      </dgm:t>
    </dgm:pt>
    <dgm:pt modelId="{6D235CA1-3A53-4430-8535-D3257969B67F}" type="parTrans" cxnId="{74968FAB-E227-4063-83CD-D029488E2445}">
      <dgm:prSet/>
      <dgm:spPr/>
      <dgm:t>
        <a:bodyPr/>
        <a:lstStyle/>
        <a:p>
          <a:endParaRPr lang="ru-RU"/>
        </a:p>
      </dgm:t>
    </dgm:pt>
    <dgm:pt modelId="{B7648C90-A444-4569-B1A8-3F765AF16E07}" type="sibTrans" cxnId="{74968FAB-E227-4063-83CD-D029488E2445}">
      <dgm:prSet/>
      <dgm:spPr/>
      <dgm:t>
        <a:bodyPr/>
        <a:lstStyle/>
        <a:p>
          <a:endParaRPr lang="ru-RU"/>
        </a:p>
      </dgm:t>
    </dgm:pt>
    <dgm:pt modelId="{EA0B2955-38F4-4D17-AA32-F1DC22615FB7}">
      <dgm:prSet custT="1">
        <dgm:style>
          <a:lnRef idx="1">
            <a:schemeClr val="accent2"/>
          </a:lnRef>
          <a:fillRef idx="2">
            <a:schemeClr val="accent2"/>
          </a:fillRef>
          <a:effectRef idx="1">
            <a:schemeClr val="accent2"/>
          </a:effectRef>
          <a:fontRef idx="minor">
            <a:schemeClr val="dk1"/>
          </a:fontRef>
        </dgm:style>
      </dgm:prSet>
      <dgm:spPr>
        <a:ln/>
      </dgm:spPr>
      <dgm:t>
        <a:bodyPr/>
        <a:lstStyle/>
        <a:p>
          <a:pPr rtl="0"/>
          <a:r>
            <a:rPr lang="az-Latn-AZ" sz="2000" i="1" dirty="0" smtClean="0">
              <a:latin typeface="Times New Roman" pitchFamily="18" charset="0"/>
              <a:cs typeface="Times New Roman" pitchFamily="18" charset="0"/>
            </a:rPr>
            <a:t>Konfidensiallıq</a:t>
          </a:r>
          <a:endParaRPr lang="ru-RU" sz="2000" i="1" dirty="0">
            <a:latin typeface="Times New Roman" pitchFamily="18" charset="0"/>
            <a:cs typeface="Times New Roman" pitchFamily="18" charset="0"/>
          </a:endParaRPr>
        </a:p>
      </dgm:t>
    </dgm:pt>
    <dgm:pt modelId="{15773751-539A-4AE6-B69E-62A6EBE537AF}" type="parTrans" cxnId="{2F2B09AD-DE56-4FD8-9051-DA88DA020BE1}">
      <dgm:prSet/>
      <dgm:spPr/>
      <dgm:t>
        <a:bodyPr/>
        <a:lstStyle/>
        <a:p>
          <a:endParaRPr lang="ru-RU"/>
        </a:p>
      </dgm:t>
    </dgm:pt>
    <dgm:pt modelId="{3BA733F0-DAD3-4A47-8437-7611FADA04F8}" type="sibTrans" cxnId="{2F2B09AD-DE56-4FD8-9051-DA88DA020BE1}">
      <dgm:prSet/>
      <dgm:spPr/>
      <dgm:t>
        <a:bodyPr/>
        <a:lstStyle/>
        <a:p>
          <a:endParaRPr lang="ru-RU"/>
        </a:p>
      </dgm:t>
    </dgm:pt>
    <dgm:pt modelId="{F65FBBA9-F129-444D-86D4-0AD2B25BD8DC}" type="pres">
      <dgm:prSet presAssocID="{E6E05EDE-5CE8-4DB0-962D-078CD82E570F}" presName="linear" presStyleCnt="0">
        <dgm:presLayoutVars>
          <dgm:dir/>
          <dgm:animLvl val="lvl"/>
          <dgm:resizeHandles val="exact"/>
        </dgm:presLayoutVars>
      </dgm:prSet>
      <dgm:spPr/>
      <dgm:t>
        <a:bodyPr/>
        <a:lstStyle/>
        <a:p>
          <a:endParaRPr lang="ru-RU"/>
        </a:p>
      </dgm:t>
    </dgm:pt>
    <dgm:pt modelId="{F78B70B6-9B36-4B55-AEDF-D901FD1193C8}" type="pres">
      <dgm:prSet presAssocID="{65C24F42-A588-41A8-86D8-FE2EBA9D83EF}" presName="parentLin" presStyleCnt="0"/>
      <dgm:spPr/>
    </dgm:pt>
    <dgm:pt modelId="{B1F3C7D9-AD3B-4E84-A281-F867FB08ED2C}" type="pres">
      <dgm:prSet presAssocID="{65C24F42-A588-41A8-86D8-FE2EBA9D83EF}" presName="parentLeftMargin" presStyleLbl="node1" presStyleIdx="0" presStyleCnt="6"/>
      <dgm:spPr/>
      <dgm:t>
        <a:bodyPr/>
        <a:lstStyle/>
        <a:p>
          <a:endParaRPr lang="ru-RU"/>
        </a:p>
      </dgm:t>
    </dgm:pt>
    <dgm:pt modelId="{3C008556-5BB5-4093-BCDA-F343870BB049}" type="pres">
      <dgm:prSet presAssocID="{65C24F42-A588-41A8-86D8-FE2EBA9D83EF}" presName="parentText" presStyleLbl="node1" presStyleIdx="0" presStyleCnt="6">
        <dgm:presLayoutVars>
          <dgm:chMax val="0"/>
          <dgm:bulletEnabled val="1"/>
        </dgm:presLayoutVars>
      </dgm:prSet>
      <dgm:spPr/>
      <dgm:t>
        <a:bodyPr/>
        <a:lstStyle/>
        <a:p>
          <a:endParaRPr lang="ru-RU"/>
        </a:p>
      </dgm:t>
    </dgm:pt>
    <dgm:pt modelId="{9764959F-0E72-4C30-99AC-59A649ACDD81}" type="pres">
      <dgm:prSet presAssocID="{65C24F42-A588-41A8-86D8-FE2EBA9D83EF}" presName="negativeSpace" presStyleCnt="0"/>
      <dgm:spPr/>
    </dgm:pt>
    <dgm:pt modelId="{70E576EB-92E2-4413-9BE0-0ADD8D7FB0DA}" type="pres">
      <dgm:prSet presAssocID="{65C24F42-A588-41A8-86D8-FE2EBA9D83EF}" presName="childText" presStyleLbl="conFgAcc1" presStyleIdx="0" presStyleCnt="6">
        <dgm:presLayoutVars>
          <dgm:bulletEnabled val="1"/>
        </dgm:presLayoutVars>
        <dgm:style>
          <a:lnRef idx="3">
            <a:schemeClr val="lt1"/>
          </a:lnRef>
          <a:fillRef idx="1">
            <a:schemeClr val="accent6"/>
          </a:fillRef>
          <a:effectRef idx="1">
            <a:schemeClr val="accent6"/>
          </a:effectRef>
          <a:fontRef idx="minor">
            <a:schemeClr val="lt1"/>
          </a:fontRef>
        </dgm:style>
      </dgm:prSet>
      <dgm:spPr>
        <a:solidFill>
          <a:schemeClr val="accent5">
            <a:lumMod val="20000"/>
            <a:lumOff val="80000"/>
          </a:schemeClr>
        </a:solidFill>
      </dgm:spPr>
      <dgm:t>
        <a:bodyPr/>
        <a:lstStyle/>
        <a:p>
          <a:endParaRPr lang="ru-RU"/>
        </a:p>
      </dgm:t>
    </dgm:pt>
    <dgm:pt modelId="{B7EFC334-1D1A-4CAE-B8AD-F85D8E5AA233}" type="pres">
      <dgm:prSet presAssocID="{67D418BE-4295-4D9A-BED2-5B2DBF04A7AF}" presName="spaceBetweenRectangles" presStyleCnt="0"/>
      <dgm:spPr/>
    </dgm:pt>
    <dgm:pt modelId="{A297F642-C835-4FD9-A10B-BD8090567B29}" type="pres">
      <dgm:prSet presAssocID="{BBCFC37F-368D-489E-BCC6-AC709989664B}" presName="parentLin" presStyleCnt="0"/>
      <dgm:spPr/>
    </dgm:pt>
    <dgm:pt modelId="{BFA0C896-E205-47F2-993D-D539A20EEE69}" type="pres">
      <dgm:prSet presAssocID="{BBCFC37F-368D-489E-BCC6-AC709989664B}" presName="parentLeftMargin" presStyleLbl="node1" presStyleIdx="0" presStyleCnt="6"/>
      <dgm:spPr/>
      <dgm:t>
        <a:bodyPr/>
        <a:lstStyle/>
        <a:p>
          <a:endParaRPr lang="ru-RU"/>
        </a:p>
      </dgm:t>
    </dgm:pt>
    <dgm:pt modelId="{C2F11074-00EA-4A0A-B4C2-AE3BEBC91A98}" type="pres">
      <dgm:prSet presAssocID="{BBCFC37F-368D-489E-BCC6-AC709989664B}" presName="parentText" presStyleLbl="node1" presStyleIdx="1" presStyleCnt="6" custLinFactNeighborX="-15254" custLinFactNeighborY="-15453">
        <dgm:presLayoutVars>
          <dgm:chMax val="0"/>
          <dgm:bulletEnabled val="1"/>
        </dgm:presLayoutVars>
      </dgm:prSet>
      <dgm:spPr/>
      <dgm:t>
        <a:bodyPr/>
        <a:lstStyle/>
        <a:p>
          <a:endParaRPr lang="ru-RU"/>
        </a:p>
      </dgm:t>
    </dgm:pt>
    <dgm:pt modelId="{0AFD969D-24B6-41BA-AC9E-805AE1C244DB}" type="pres">
      <dgm:prSet presAssocID="{BBCFC37F-368D-489E-BCC6-AC709989664B}" presName="negativeSpace" presStyleCnt="0"/>
      <dgm:spPr/>
    </dgm:pt>
    <dgm:pt modelId="{CE834C31-6868-4C26-A062-AF20C3EDAA4B}" type="pres">
      <dgm:prSet presAssocID="{BBCFC37F-368D-489E-BCC6-AC709989664B}" presName="childText" presStyleLbl="conFgAcc1" presStyleIdx="1" presStyleCnt="6">
        <dgm:presLayoutVars>
          <dgm:bulletEnabled val="1"/>
        </dgm:presLayoutVars>
        <dgm:style>
          <a:lnRef idx="3">
            <a:schemeClr val="lt1"/>
          </a:lnRef>
          <a:fillRef idx="1">
            <a:schemeClr val="accent6"/>
          </a:fillRef>
          <a:effectRef idx="1">
            <a:schemeClr val="accent6"/>
          </a:effectRef>
          <a:fontRef idx="minor">
            <a:schemeClr val="lt1"/>
          </a:fontRef>
        </dgm:style>
      </dgm:prSet>
      <dgm:spPr>
        <a:solidFill>
          <a:schemeClr val="accent5">
            <a:lumMod val="20000"/>
            <a:lumOff val="80000"/>
          </a:schemeClr>
        </a:solidFill>
      </dgm:spPr>
      <dgm:t>
        <a:bodyPr/>
        <a:lstStyle/>
        <a:p>
          <a:endParaRPr lang="ru-RU"/>
        </a:p>
      </dgm:t>
    </dgm:pt>
    <dgm:pt modelId="{BF9292BF-08B1-4966-8342-8FF485E4FB42}" type="pres">
      <dgm:prSet presAssocID="{A88D8E87-7BB9-427B-9D09-22A49BFB7A83}" presName="spaceBetweenRectangles" presStyleCnt="0"/>
      <dgm:spPr/>
    </dgm:pt>
    <dgm:pt modelId="{BDC02FE0-B573-4FF1-B46C-C6C6B4F5045A}" type="pres">
      <dgm:prSet presAssocID="{9473DCCB-2D2C-4740-BBDA-ABEBD4D8D589}" presName="parentLin" presStyleCnt="0"/>
      <dgm:spPr/>
    </dgm:pt>
    <dgm:pt modelId="{0C33E7FD-0D76-4E70-B3E1-2D2D29D802C5}" type="pres">
      <dgm:prSet presAssocID="{9473DCCB-2D2C-4740-BBDA-ABEBD4D8D589}" presName="parentLeftMargin" presStyleLbl="node1" presStyleIdx="1" presStyleCnt="6"/>
      <dgm:spPr/>
      <dgm:t>
        <a:bodyPr/>
        <a:lstStyle/>
        <a:p>
          <a:endParaRPr lang="ru-RU"/>
        </a:p>
      </dgm:t>
    </dgm:pt>
    <dgm:pt modelId="{7F3A80A7-3438-48DB-BE4C-7159D4C3A0F4}" type="pres">
      <dgm:prSet presAssocID="{9473DCCB-2D2C-4740-BBDA-ABEBD4D8D589}" presName="parentText" presStyleLbl="node1" presStyleIdx="2" presStyleCnt="6" custLinFactNeighborX="-15254" custLinFactNeighborY="-18107">
        <dgm:presLayoutVars>
          <dgm:chMax val="0"/>
          <dgm:bulletEnabled val="1"/>
        </dgm:presLayoutVars>
      </dgm:prSet>
      <dgm:spPr/>
      <dgm:t>
        <a:bodyPr/>
        <a:lstStyle/>
        <a:p>
          <a:endParaRPr lang="ru-RU"/>
        </a:p>
      </dgm:t>
    </dgm:pt>
    <dgm:pt modelId="{CD7256A0-2E08-4DEA-9AE8-63CB622CBE92}" type="pres">
      <dgm:prSet presAssocID="{9473DCCB-2D2C-4740-BBDA-ABEBD4D8D589}" presName="negativeSpace" presStyleCnt="0"/>
      <dgm:spPr/>
    </dgm:pt>
    <dgm:pt modelId="{5B75DC99-1D81-43F7-BF41-F45E38BDE806}" type="pres">
      <dgm:prSet presAssocID="{9473DCCB-2D2C-4740-BBDA-ABEBD4D8D589}" presName="childText" presStyleLbl="conFgAcc1" presStyleIdx="2" presStyleCnt="6">
        <dgm:presLayoutVars>
          <dgm:bulletEnabled val="1"/>
        </dgm:presLayoutVars>
        <dgm:style>
          <a:lnRef idx="3">
            <a:schemeClr val="lt1"/>
          </a:lnRef>
          <a:fillRef idx="1">
            <a:schemeClr val="accent6"/>
          </a:fillRef>
          <a:effectRef idx="1">
            <a:schemeClr val="accent6"/>
          </a:effectRef>
          <a:fontRef idx="minor">
            <a:schemeClr val="lt1"/>
          </a:fontRef>
        </dgm:style>
      </dgm:prSet>
      <dgm:spPr>
        <a:solidFill>
          <a:schemeClr val="accent5">
            <a:lumMod val="20000"/>
            <a:lumOff val="80000"/>
          </a:schemeClr>
        </a:solidFill>
      </dgm:spPr>
      <dgm:t>
        <a:bodyPr/>
        <a:lstStyle/>
        <a:p>
          <a:endParaRPr lang="ru-RU"/>
        </a:p>
      </dgm:t>
    </dgm:pt>
    <dgm:pt modelId="{EE19526F-78BD-4557-8917-44FEC059C149}" type="pres">
      <dgm:prSet presAssocID="{108FD72E-BE68-4F8D-BA1F-0CFB30201B5F}" presName="spaceBetweenRectangles" presStyleCnt="0"/>
      <dgm:spPr/>
    </dgm:pt>
    <dgm:pt modelId="{35598F56-959B-46F5-A217-96D33B52C305}" type="pres">
      <dgm:prSet presAssocID="{52F43CC6-F6A3-46EA-BA83-BAFE938B40AA}" presName="parentLin" presStyleCnt="0"/>
      <dgm:spPr/>
    </dgm:pt>
    <dgm:pt modelId="{836627A5-6E19-423F-A9CB-886AAAB60656}" type="pres">
      <dgm:prSet presAssocID="{52F43CC6-F6A3-46EA-BA83-BAFE938B40AA}" presName="parentLeftMargin" presStyleLbl="node1" presStyleIdx="2" presStyleCnt="6"/>
      <dgm:spPr/>
      <dgm:t>
        <a:bodyPr/>
        <a:lstStyle/>
        <a:p>
          <a:endParaRPr lang="ru-RU"/>
        </a:p>
      </dgm:t>
    </dgm:pt>
    <dgm:pt modelId="{F111BFA5-B360-48AD-BC89-F8E2D50FC0BA}" type="pres">
      <dgm:prSet presAssocID="{52F43CC6-F6A3-46EA-BA83-BAFE938B40AA}" presName="parentText" presStyleLbl="node1" presStyleIdx="3" presStyleCnt="6">
        <dgm:presLayoutVars>
          <dgm:chMax val="0"/>
          <dgm:bulletEnabled val="1"/>
        </dgm:presLayoutVars>
      </dgm:prSet>
      <dgm:spPr/>
      <dgm:t>
        <a:bodyPr/>
        <a:lstStyle/>
        <a:p>
          <a:endParaRPr lang="ru-RU"/>
        </a:p>
      </dgm:t>
    </dgm:pt>
    <dgm:pt modelId="{8510FBF7-AC75-42D7-BE32-5DFBE92D7A9A}" type="pres">
      <dgm:prSet presAssocID="{52F43CC6-F6A3-46EA-BA83-BAFE938B40AA}" presName="negativeSpace" presStyleCnt="0"/>
      <dgm:spPr/>
    </dgm:pt>
    <dgm:pt modelId="{91E19591-2C29-4259-A3E1-385932E938EF}" type="pres">
      <dgm:prSet presAssocID="{52F43CC6-F6A3-46EA-BA83-BAFE938B40AA}" presName="childText" presStyleLbl="conFgAcc1" presStyleIdx="3" presStyleCnt="6">
        <dgm:presLayoutVars>
          <dgm:bulletEnabled val="1"/>
        </dgm:presLayoutVars>
        <dgm:style>
          <a:lnRef idx="3">
            <a:schemeClr val="lt1"/>
          </a:lnRef>
          <a:fillRef idx="1">
            <a:schemeClr val="accent6"/>
          </a:fillRef>
          <a:effectRef idx="1">
            <a:schemeClr val="accent6"/>
          </a:effectRef>
          <a:fontRef idx="minor">
            <a:schemeClr val="lt1"/>
          </a:fontRef>
        </dgm:style>
      </dgm:prSet>
      <dgm:spPr>
        <a:solidFill>
          <a:schemeClr val="accent5">
            <a:lumMod val="20000"/>
            <a:lumOff val="80000"/>
          </a:schemeClr>
        </a:solidFill>
      </dgm:spPr>
      <dgm:t>
        <a:bodyPr/>
        <a:lstStyle/>
        <a:p>
          <a:endParaRPr lang="ru-RU"/>
        </a:p>
      </dgm:t>
    </dgm:pt>
    <dgm:pt modelId="{F9F839B1-37FA-4C9E-BD8A-56F41BDFC641}" type="pres">
      <dgm:prSet presAssocID="{C2D8F9F5-F1F0-4145-8D4E-0783C12C0277}" presName="spaceBetweenRectangles" presStyleCnt="0"/>
      <dgm:spPr/>
    </dgm:pt>
    <dgm:pt modelId="{C059BBF4-0362-4622-ABFC-B3AB31B56406}" type="pres">
      <dgm:prSet presAssocID="{10C242C7-030B-4C65-8C73-894570E6663C}" presName="parentLin" presStyleCnt="0"/>
      <dgm:spPr/>
    </dgm:pt>
    <dgm:pt modelId="{6E2A341E-2FD6-406B-804B-B76F76449C4C}" type="pres">
      <dgm:prSet presAssocID="{10C242C7-030B-4C65-8C73-894570E6663C}" presName="parentLeftMargin" presStyleLbl="node1" presStyleIdx="3" presStyleCnt="6"/>
      <dgm:spPr/>
      <dgm:t>
        <a:bodyPr/>
        <a:lstStyle/>
        <a:p>
          <a:endParaRPr lang="ru-RU"/>
        </a:p>
      </dgm:t>
    </dgm:pt>
    <dgm:pt modelId="{D882C20E-39AC-4966-B4DE-4478D812B339}" type="pres">
      <dgm:prSet presAssocID="{10C242C7-030B-4C65-8C73-894570E6663C}" presName="parentText" presStyleLbl="node1" presStyleIdx="4" presStyleCnt="6">
        <dgm:presLayoutVars>
          <dgm:chMax val="0"/>
          <dgm:bulletEnabled val="1"/>
        </dgm:presLayoutVars>
      </dgm:prSet>
      <dgm:spPr/>
      <dgm:t>
        <a:bodyPr/>
        <a:lstStyle/>
        <a:p>
          <a:endParaRPr lang="ru-RU"/>
        </a:p>
      </dgm:t>
    </dgm:pt>
    <dgm:pt modelId="{6EF47B37-7554-43EA-9E6E-F5D7AA20DF07}" type="pres">
      <dgm:prSet presAssocID="{10C242C7-030B-4C65-8C73-894570E6663C}" presName="negativeSpace" presStyleCnt="0"/>
      <dgm:spPr/>
    </dgm:pt>
    <dgm:pt modelId="{D87245BA-9F1D-4BCE-BDA8-D0E7C21A7547}" type="pres">
      <dgm:prSet presAssocID="{10C242C7-030B-4C65-8C73-894570E6663C}" presName="childText" presStyleLbl="conFgAcc1" presStyleIdx="4" presStyleCnt="6">
        <dgm:presLayoutVars>
          <dgm:bulletEnabled val="1"/>
        </dgm:presLayoutVars>
        <dgm:style>
          <a:lnRef idx="3">
            <a:schemeClr val="lt1"/>
          </a:lnRef>
          <a:fillRef idx="1">
            <a:schemeClr val="accent6"/>
          </a:fillRef>
          <a:effectRef idx="1">
            <a:schemeClr val="accent6"/>
          </a:effectRef>
          <a:fontRef idx="minor">
            <a:schemeClr val="lt1"/>
          </a:fontRef>
        </dgm:style>
      </dgm:prSet>
      <dgm:spPr>
        <a:solidFill>
          <a:schemeClr val="accent5">
            <a:lumMod val="20000"/>
            <a:lumOff val="80000"/>
          </a:schemeClr>
        </a:solidFill>
      </dgm:spPr>
      <dgm:t>
        <a:bodyPr/>
        <a:lstStyle/>
        <a:p>
          <a:endParaRPr lang="ru-RU"/>
        </a:p>
      </dgm:t>
    </dgm:pt>
    <dgm:pt modelId="{19BDA629-AC9F-4FA4-8427-B097B7E77D21}" type="pres">
      <dgm:prSet presAssocID="{B7648C90-A444-4569-B1A8-3F765AF16E07}" presName="spaceBetweenRectangles" presStyleCnt="0"/>
      <dgm:spPr/>
    </dgm:pt>
    <dgm:pt modelId="{D3044737-00D3-43E1-9888-DF1FA91A8B43}" type="pres">
      <dgm:prSet presAssocID="{EA0B2955-38F4-4D17-AA32-F1DC22615FB7}" presName="parentLin" presStyleCnt="0"/>
      <dgm:spPr/>
    </dgm:pt>
    <dgm:pt modelId="{3B81F169-96AA-44DB-8A0D-0D70A440E44F}" type="pres">
      <dgm:prSet presAssocID="{EA0B2955-38F4-4D17-AA32-F1DC22615FB7}" presName="parentLeftMargin" presStyleLbl="node1" presStyleIdx="4" presStyleCnt="6"/>
      <dgm:spPr/>
      <dgm:t>
        <a:bodyPr/>
        <a:lstStyle/>
        <a:p>
          <a:endParaRPr lang="ru-RU"/>
        </a:p>
      </dgm:t>
    </dgm:pt>
    <dgm:pt modelId="{82F41408-DE5B-4EB4-A3F7-0E2A91F809BB}" type="pres">
      <dgm:prSet presAssocID="{EA0B2955-38F4-4D17-AA32-F1DC22615FB7}" presName="parentText" presStyleLbl="node1" presStyleIdx="5" presStyleCnt="6">
        <dgm:presLayoutVars>
          <dgm:chMax val="0"/>
          <dgm:bulletEnabled val="1"/>
        </dgm:presLayoutVars>
      </dgm:prSet>
      <dgm:spPr/>
      <dgm:t>
        <a:bodyPr/>
        <a:lstStyle/>
        <a:p>
          <a:endParaRPr lang="ru-RU"/>
        </a:p>
      </dgm:t>
    </dgm:pt>
    <dgm:pt modelId="{C66B3B20-E6E9-49C1-AE4F-89DF0CC48271}" type="pres">
      <dgm:prSet presAssocID="{EA0B2955-38F4-4D17-AA32-F1DC22615FB7}" presName="negativeSpace" presStyleCnt="0"/>
      <dgm:spPr/>
    </dgm:pt>
    <dgm:pt modelId="{501E0A1F-2A71-49F9-8ABD-D21FABFD89C4}" type="pres">
      <dgm:prSet presAssocID="{EA0B2955-38F4-4D17-AA32-F1DC22615FB7}" presName="childText" presStyleLbl="conFgAcc1" presStyleIdx="5" presStyleCnt="6">
        <dgm:presLayoutVars>
          <dgm:bulletEnabled val="1"/>
        </dgm:presLayoutVars>
        <dgm:style>
          <a:lnRef idx="3">
            <a:schemeClr val="lt1"/>
          </a:lnRef>
          <a:fillRef idx="1">
            <a:schemeClr val="accent6"/>
          </a:fillRef>
          <a:effectRef idx="1">
            <a:schemeClr val="accent6"/>
          </a:effectRef>
          <a:fontRef idx="minor">
            <a:schemeClr val="lt1"/>
          </a:fontRef>
        </dgm:style>
      </dgm:prSet>
      <dgm:spPr>
        <a:solidFill>
          <a:schemeClr val="accent5">
            <a:lumMod val="20000"/>
            <a:lumOff val="80000"/>
          </a:schemeClr>
        </a:solidFill>
      </dgm:spPr>
      <dgm:t>
        <a:bodyPr/>
        <a:lstStyle/>
        <a:p>
          <a:endParaRPr lang="ru-RU"/>
        </a:p>
      </dgm:t>
    </dgm:pt>
  </dgm:ptLst>
  <dgm:cxnLst>
    <dgm:cxn modelId="{31300158-A926-41E7-9939-6805A59669A1}" type="presOf" srcId="{52F43CC6-F6A3-46EA-BA83-BAFE938B40AA}" destId="{F111BFA5-B360-48AD-BC89-F8E2D50FC0BA}" srcOrd="1" destOrd="0" presId="urn:microsoft.com/office/officeart/2005/8/layout/list1"/>
    <dgm:cxn modelId="{0C87B764-73F9-40F5-90C2-79E3A4CDB9D4}" type="presOf" srcId="{9473DCCB-2D2C-4740-BBDA-ABEBD4D8D589}" destId="{7F3A80A7-3438-48DB-BE4C-7159D4C3A0F4}" srcOrd="1" destOrd="0" presId="urn:microsoft.com/office/officeart/2005/8/layout/list1"/>
    <dgm:cxn modelId="{704ED969-FC4A-4E45-9342-D272D08F4373}" srcId="{E6E05EDE-5CE8-4DB0-962D-078CD82E570F}" destId="{52F43CC6-F6A3-46EA-BA83-BAFE938B40AA}" srcOrd="3" destOrd="0" parTransId="{056411F1-61B0-408E-8C80-DF0835569EA3}" sibTransId="{C2D8F9F5-F1F0-4145-8D4E-0783C12C0277}"/>
    <dgm:cxn modelId="{11CB54B5-8367-401D-AFDD-568B43FF0C0A}" type="presOf" srcId="{9473DCCB-2D2C-4740-BBDA-ABEBD4D8D589}" destId="{0C33E7FD-0D76-4E70-B3E1-2D2D29D802C5}" srcOrd="0" destOrd="0" presId="urn:microsoft.com/office/officeart/2005/8/layout/list1"/>
    <dgm:cxn modelId="{35535768-93C7-42D8-B191-CF7EE497DD85}" type="presOf" srcId="{52F43CC6-F6A3-46EA-BA83-BAFE938B40AA}" destId="{836627A5-6E19-423F-A9CB-886AAAB60656}" srcOrd="0" destOrd="0" presId="urn:microsoft.com/office/officeart/2005/8/layout/list1"/>
    <dgm:cxn modelId="{C18C2B1C-7B22-4D57-B163-A0A5CDEF6522}" srcId="{E6E05EDE-5CE8-4DB0-962D-078CD82E570F}" destId="{65C24F42-A588-41A8-86D8-FE2EBA9D83EF}" srcOrd="0" destOrd="0" parTransId="{C374BB89-8822-434B-B607-33010D43AD02}" sibTransId="{67D418BE-4295-4D9A-BED2-5B2DBF04A7AF}"/>
    <dgm:cxn modelId="{D307DBEF-8567-4201-9357-7FDF0B1D754D}" type="presOf" srcId="{10C242C7-030B-4C65-8C73-894570E6663C}" destId="{D882C20E-39AC-4966-B4DE-4478D812B339}" srcOrd="1" destOrd="0" presId="urn:microsoft.com/office/officeart/2005/8/layout/list1"/>
    <dgm:cxn modelId="{F246D824-DF75-4007-9C33-5F35570D0C5B}" srcId="{E6E05EDE-5CE8-4DB0-962D-078CD82E570F}" destId="{BBCFC37F-368D-489E-BCC6-AC709989664B}" srcOrd="1" destOrd="0" parTransId="{173FFFF4-5A8A-4170-B357-50BF37F3F547}" sibTransId="{A88D8E87-7BB9-427B-9D09-22A49BFB7A83}"/>
    <dgm:cxn modelId="{74968FAB-E227-4063-83CD-D029488E2445}" srcId="{E6E05EDE-5CE8-4DB0-962D-078CD82E570F}" destId="{10C242C7-030B-4C65-8C73-894570E6663C}" srcOrd="4" destOrd="0" parTransId="{6D235CA1-3A53-4430-8535-D3257969B67F}" sibTransId="{B7648C90-A444-4569-B1A8-3F765AF16E07}"/>
    <dgm:cxn modelId="{E8A46ED6-14D9-45E9-878E-7DAF1608AF6D}" type="presOf" srcId="{BBCFC37F-368D-489E-BCC6-AC709989664B}" destId="{C2F11074-00EA-4A0A-B4C2-AE3BEBC91A98}" srcOrd="1" destOrd="0" presId="urn:microsoft.com/office/officeart/2005/8/layout/list1"/>
    <dgm:cxn modelId="{BC95B748-3B4D-4120-B3D6-EF99972D2E35}" srcId="{E6E05EDE-5CE8-4DB0-962D-078CD82E570F}" destId="{9473DCCB-2D2C-4740-BBDA-ABEBD4D8D589}" srcOrd="2" destOrd="0" parTransId="{9284709E-4AF8-47EE-9811-E6EBCCDC5CE2}" sibTransId="{108FD72E-BE68-4F8D-BA1F-0CFB30201B5F}"/>
    <dgm:cxn modelId="{72DB7002-3228-47D3-B010-296DFFB3EFEE}" type="presOf" srcId="{EA0B2955-38F4-4D17-AA32-F1DC22615FB7}" destId="{82F41408-DE5B-4EB4-A3F7-0E2A91F809BB}" srcOrd="1" destOrd="0" presId="urn:microsoft.com/office/officeart/2005/8/layout/list1"/>
    <dgm:cxn modelId="{2F2B09AD-DE56-4FD8-9051-DA88DA020BE1}" srcId="{E6E05EDE-5CE8-4DB0-962D-078CD82E570F}" destId="{EA0B2955-38F4-4D17-AA32-F1DC22615FB7}" srcOrd="5" destOrd="0" parTransId="{15773751-539A-4AE6-B69E-62A6EBE537AF}" sibTransId="{3BA733F0-DAD3-4A47-8437-7611FADA04F8}"/>
    <dgm:cxn modelId="{25AAAF66-3D9F-421C-840A-AA055DB56269}" type="presOf" srcId="{BBCFC37F-368D-489E-BCC6-AC709989664B}" destId="{BFA0C896-E205-47F2-993D-D539A20EEE69}" srcOrd="0" destOrd="0" presId="urn:microsoft.com/office/officeart/2005/8/layout/list1"/>
    <dgm:cxn modelId="{8B504333-B3D1-4292-BC8B-47816D752E56}" type="presOf" srcId="{10C242C7-030B-4C65-8C73-894570E6663C}" destId="{6E2A341E-2FD6-406B-804B-B76F76449C4C}" srcOrd="0" destOrd="0" presId="urn:microsoft.com/office/officeart/2005/8/layout/list1"/>
    <dgm:cxn modelId="{AFC0CE96-2895-4570-A1D9-87CB7B270D36}" type="presOf" srcId="{EA0B2955-38F4-4D17-AA32-F1DC22615FB7}" destId="{3B81F169-96AA-44DB-8A0D-0D70A440E44F}" srcOrd="0" destOrd="0" presId="urn:microsoft.com/office/officeart/2005/8/layout/list1"/>
    <dgm:cxn modelId="{2F3D4CFD-557F-4C92-B3DC-B70E4BC71E79}" type="presOf" srcId="{E6E05EDE-5CE8-4DB0-962D-078CD82E570F}" destId="{F65FBBA9-F129-444D-86D4-0AD2B25BD8DC}" srcOrd="0" destOrd="0" presId="urn:microsoft.com/office/officeart/2005/8/layout/list1"/>
    <dgm:cxn modelId="{E7FB4569-E5EC-4C43-9F8D-56FD61AD514D}" type="presOf" srcId="{65C24F42-A588-41A8-86D8-FE2EBA9D83EF}" destId="{3C008556-5BB5-4093-BCDA-F343870BB049}" srcOrd="1" destOrd="0" presId="urn:microsoft.com/office/officeart/2005/8/layout/list1"/>
    <dgm:cxn modelId="{36654396-65D9-4B26-9669-58C6ECDE8DF9}" type="presOf" srcId="{65C24F42-A588-41A8-86D8-FE2EBA9D83EF}" destId="{B1F3C7D9-AD3B-4E84-A281-F867FB08ED2C}" srcOrd="0" destOrd="0" presId="urn:microsoft.com/office/officeart/2005/8/layout/list1"/>
    <dgm:cxn modelId="{5053CDD2-F911-4735-A6E6-F2C9FC2B9C9E}" type="presParOf" srcId="{F65FBBA9-F129-444D-86D4-0AD2B25BD8DC}" destId="{F78B70B6-9B36-4B55-AEDF-D901FD1193C8}" srcOrd="0" destOrd="0" presId="urn:microsoft.com/office/officeart/2005/8/layout/list1"/>
    <dgm:cxn modelId="{9F355025-E727-46E4-830B-80C073705AA3}" type="presParOf" srcId="{F78B70B6-9B36-4B55-AEDF-D901FD1193C8}" destId="{B1F3C7D9-AD3B-4E84-A281-F867FB08ED2C}" srcOrd="0" destOrd="0" presId="urn:microsoft.com/office/officeart/2005/8/layout/list1"/>
    <dgm:cxn modelId="{8E77B7D5-6876-49AE-80E8-0A36BFD92C8F}" type="presParOf" srcId="{F78B70B6-9B36-4B55-AEDF-D901FD1193C8}" destId="{3C008556-5BB5-4093-BCDA-F343870BB049}" srcOrd="1" destOrd="0" presId="urn:microsoft.com/office/officeart/2005/8/layout/list1"/>
    <dgm:cxn modelId="{D7F10C8C-3DB2-45C0-87A3-A8061125FD15}" type="presParOf" srcId="{F65FBBA9-F129-444D-86D4-0AD2B25BD8DC}" destId="{9764959F-0E72-4C30-99AC-59A649ACDD81}" srcOrd="1" destOrd="0" presId="urn:microsoft.com/office/officeart/2005/8/layout/list1"/>
    <dgm:cxn modelId="{0FBA6245-8DEA-44A4-89A4-7ACC4102D253}" type="presParOf" srcId="{F65FBBA9-F129-444D-86D4-0AD2B25BD8DC}" destId="{70E576EB-92E2-4413-9BE0-0ADD8D7FB0DA}" srcOrd="2" destOrd="0" presId="urn:microsoft.com/office/officeart/2005/8/layout/list1"/>
    <dgm:cxn modelId="{BC0EC025-881D-4C47-B0F6-A4BF3C98A637}" type="presParOf" srcId="{F65FBBA9-F129-444D-86D4-0AD2B25BD8DC}" destId="{B7EFC334-1D1A-4CAE-B8AD-F85D8E5AA233}" srcOrd="3" destOrd="0" presId="urn:microsoft.com/office/officeart/2005/8/layout/list1"/>
    <dgm:cxn modelId="{44891972-AAAF-462F-89BE-EF7F6F447F54}" type="presParOf" srcId="{F65FBBA9-F129-444D-86D4-0AD2B25BD8DC}" destId="{A297F642-C835-4FD9-A10B-BD8090567B29}" srcOrd="4" destOrd="0" presId="urn:microsoft.com/office/officeart/2005/8/layout/list1"/>
    <dgm:cxn modelId="{0A76B11E-94A3-4CD8-BCFE-82EF97BCB86C}" type="presParOf" srcId="{A297F642-C835-4FD9-A10B-BD8090567B29}" destId="{BFA0C896-E205-47F2-993D-D539A20EEE69}" srcOrd="0" destOrd="0" presId="urn:microsoft.com/office/officeart/2005/8/layout/list1"/>
    <dgm:cxn modelId="{06E7C4EE-36C2-4ABB-9892-E14AEAEB778D}" type="presParOf" srcId="{A297F642-C835-4FD9-A10B-BD8090567B29}" destId="{C2F11074-00EA-4A0A-B4C2-AE3BEBC91A98}" srcOrd="1" destOrd="0" presId="urn:microsoft.com/office/officeart/2005/8/layout/list1"/>
    <dgm:cxn modelId="{A969C6E2-9061-423E-B31C-8FB8600D83C8}" type="presParOf" srcId="{F65FBBA9-F129-444D-86D4-0AD2B25BD8DC}" destId="{0AFD969D-24B6-41BA-AC9E-805AE1C244DB}" srcOrd="5" destOrd="0" presId="urn:microsoft.com/office/officeart/2005/8/layout/list1"/>
    <dgm:cxn modelId="{ACB11EB3-79B7-48EB-8EA9-1DD133EDFB19}" type="presParOf" srcId="{F65FBBA9-F129-444D-86D4-0AD2B25BD8DC}" destId="{CE834C31-6868-4C26-A062-AF20C3EDAA4B}" srcOrd="6" destOrd="0" presId="urn:microsoft.com/office/officeart/2005/8/layout/list1"/>
    <dgm:cxn modelId="{A29667FD-9872-4717-8C21-388A44E4DB6A}" type="presParOf" srcId="{F65FBBA9-F129-444D-86D4-0AD2B25BD8DC}" destId="{BF9292BF-08B1-4966-8342-8FF485E4FB42}" srcOrd="7" destOrd="0" presId="urn:microsoft.com/office/officeart/2005/8/layout/list1"/>
    <dgm:cxn modelId="{EC1A59C0-7E22-4FA0-AA97-A44F34D10AD5}" type="presParOf" srcId="{F65FBBA9-F129-444D-86D4-0AD2B25BD8DC}" destId="{BDC02FE0-B573-4FF1-B46C-C6C6B4F5045A}" srcOrd="8" destOrd="0" presId="urn:microsoft.com/office/officeart/2005/8/layout/list1"/>
    <dgm:cxn modelId="{3ADE4A24-6E4D-402C-8AA5-ED545D886B3F}" type="presParOf" srcId="{BDC02FE0-B573-4FF1-B46C-C6C6B4F5045A}" destId="{0C33E7FD-0D76-4E70-B3E1-2D2D29D802C5}" srcOrd="0" destOrd="0" presId="urn:microsoft.com/office/officeart/2005/8/layout/list1"/>
    <dgm:cxn modelId="{1EFC735D-D6D3-41E0-8D39-C1115D50A927}" type="presParOf" srcId="{BDC02FE0-B573-4FF1-B46C-C6C6B4F5045A}" destId="{7F3A80A7-3438-48DB-BE4C-7159D4C3A0F4}" srcOrd="1" destOrd="0" presId="urn:microsoft.com/office/officeart/2005/8/layout/list1"/>
    <dgm:cxn modelId="{2143766A-6366-43F1-9A27-0889C6DF0DF1}" type="presParOf" srcId="{F65FBBA9-F129-444D-86D4-0AD2B25BD8DC}" destId="{CD7256A0-2E08-4DEA-9AE8-63CB622CBE92}" srcOrd="9" destOrd="0" presId="urn:microsoft.com/office/officeart/2005/8/layout/list1"/>
    <dgm:cxn modelId="{3CA6E66A-28A5-428D-91AA-8DCA83A5D9AC}" type="presParOf" srcId="{F65FBBA9-F129-444D-86D4-0AD2B25BD8DC}" destId="{5B75DC99-1D81-43F7-BF41-F45E38BDE806}" srcOrd="10" destOrd="0" presId="urn:microsoft.com/office/officeart/2005/8/layout/list1"/>
    <dgm:cxn modelId="{51D6426A-38F7-47C3-BC6A-E1EEF107A2D2}" type="presParOf" srcId="{F65FBBA9-F129-444D-86D4-0AD2B25BD8DC}" destId="{EE19526F-78BD-4557-8917-44FEC059C149}" srcOrd="11" destOrd="0" presId="urn:microsoft.com/office/officeart/2005/8/layout/list1"/>
    <dgm:cxn modelId="{E4CBCC71-83C2-42E6-A4E3-F761E6CF87DB}" type="presParOf" srcId="{F65FBBA9-F129-444D-86D4-0AD2B25BD8DC}" destId="{35598F56-959B-46F5-A217-96D33B52C305}" srcOrd="12" destOrd="0" presId="urn:microsoft.com/office/officeart/2005/8/layout/list1"/>
    <dgm:cxn modelId="{F973E259-FC22-4112-940B-37BB672A9178}" type="presParOf" srcId="{35598F56-959B-46F5-A217-96D33B52C305}" destId="{836627A5-6E19-423F-A9CB-886AAAB60656}" srcOrd="0" destOrd="0" presId="urn:microsoft.com/office/officeart/2005/8/layout/list1"/>
    <dgm:cxn modelId="{B1D79A6C-47CF-4FCF-BE78-2BF511C49A37}" type="presParOf" srcId="{35598F56-959B-46F5-A217-96D33B52C305}" destId="{F111BFA5-B360-48AD-BC89-F8E2D50FC0BA}" srcOrd="1" destOrd="0" presId="urn:microsoft.com/office/officeart/2005/8/layout/list1"/>
    <dgm:cxn modelId="{7F41F0AD-0AAE-40A7-95E8-2F396DCC74C2}" type="presParOf" srcId="{F65FBBA9-F129-444D-86D4-0AD2B25BD8DC}" destId="{8510FBF7-AC75-42D7-BE32-5DFBE92D7A9A}" srcOrd="13" destOrd="0" presId="urn:microsoft.com/office/officeart/2005/8/layout/list1"/>
    <dgm:cxn modelId="{7FAD65C1-3FA9-476A-AE60-E6A182F8FB0B}" type="presParOf" srcId="{F65FBBA9-F129-444D-86D4-0AD2B25BD8DC}" destId="{91E19591-2C29-4259-A3E1-385932E938EF}" srcOrd="14" destOrd="0" presId="urn:microsoft.com/office/officeart/2005/8/layout/list1"/>
    <dgm:cxn modelId="{749E9C55-299E-46C8-BF7D-43FC052A0639}" type="presParOf" srcId="{F65FBBA9-F129-444D-86D4-0AD2B25BD8DC}" destId="{F9F839B1-37FA-4C9E-BD8A-56F41BDFC641}" srcOrd="15" destOrd="0" presId="urn:microsoft.com/office/officeart/2005/8/layout/list1"/>
    <dgm:cxn modelId="{B9726C7F-A537-4A29-BE3D-9006EBEB9F90}" type="presParOf" srcId="{F65FBBA9-F129-444D-86D4-0AD2B25BD8DC}" destId="{C059BBF4-0362-4622-ABFC-B3AB31B56406}" srcOrd="16" destOrd="0" presId="urn:microsoft.com/office/officeart/2005/8/layout/list1"/>
    <dgm:cxn modelId="{DE1BB8C1-D300-4445-B9C5-62113F6DF7DC}" type="presParOf" srcId="{C059BBF4-0362-4622-ABFC-B3AB31B56406}" destId="{6E2A341E-2FD6-406B-804B-B76F76449C4C}" srcOrd="0" destOrd="0" presId="urn:microsoft.com/office/officeart/2005/8/layout/list1"/>
    <dgm:cxn modelId="{F8E84532-426E-4AF5-B2D5-38E62315C537}" type="presParOf" srcId="{C059BBF4-0362-4622-ABFC-B3AB31B56406}" destId="{D882C20E-39AC-4966-B4DE-4478D812B339}" srcOrd="1" destOrd="0" presId="urn:microsoft.com/office/officeart/2005/8/layout/list1"/>
    <dgm:cxn modelId="{CB482BC6-4923-4A5C-806F-35995767DB0F}" type="presParOf" srcId="{F65FBBA9-F129-444D-86D4-0AD2B25BD8DC}" destId="{6EF47B37-7554-43EA-9E6E-F5D7AA20DF07}" srcOrd="17" destOrd="0" presId="urn:microsoft.com/office/officeart/2005/8/layout/list1"/>
    <dgm:cxn modelId="{994EE278-2596-4798-BE01-CC3790C21DCF}" type="presParOf" srcId="{F65FBBA9-F129-444D-86D4-0AD2B25BD8DC}" destId="{D87245BA-9F1D-4BCE-BDA8-D0E7C21A7547}" srcOrd="18" destOrd="0" presId="urn:microsoft.com/office/officeart/2005/8/layout/list1"/>
    <dgm:cxn modelId="{2F8BB23B-B25E-4F0D-9814-041AD5770E1A}" type="presParOf" srcId="{F65FBBA9-F129-444D-86D4-0AD2B25BD8DC}" destId="{19BDA629-AC9F-4FA4-8427-B097B7E77D21}" srcOrd="19" destOrd="0" presId="urn:microsoft.com/office/officeart/2005/8/layout/list1"/>
    <dgm:cxn modelId="{B50616EA-D8B2-40E0-805B-D0E2F4618711}" type="presParOf" srcId="{F65FBBA9-F129-444D-86D4-0AD2B25BD8DC}" destId="{D3044737-00D3-43E1-9888-DF1FA91A8B43}" srcOrd="20" destOrd="0" presId="urn:microsoft.com/office/officeart/2005/8/layout/list1"/>
    <dgm:cxn modelId="{B5A51F76-4CF8-4DED-BBB1-5B5873BDCC93}" type="presParOf" srcId="{D3044737-00D3-43E1-9888-DF1FA91A8B43}" destId="{3B81F169-96AA-44DB-8A0D-0D70A440E44F}" srcOrd="0" destOrd="0" presId="urn:microsoft.com/office/officeart/2005/8/layout/list1"/>
    <dgm:cxn modelId="{053122AC-4C79-4A06-BDF9-F735E249EF56}" type="presParOf" srcId="{D3044737-00D3-43E1-9888-DF1FA91A8B43}" destId="{82F41408-DE5B-4EB4-A3F7-0E2A91F809BB}" srcOrd="1" destOrd="0" presId="urn:microsoft.com/office/officeart/2005/8/layout/list1"/>
    <dgm:cxn modelId="{E80ED84B-935F-4DB2-8F7E-B267646BE1F0}" type="presParOf" srcId="{F65FBBA9-F129-444D-86D4-0AD2B25BD8DC}" destId="{C66B3B20-E6E9-49C1-AE4F-89DF0CC48271}" srcOrd="21" destOrd="0" presId="urn:microsoft.com/office/officeart/2005/8/layout/list1"/>
    <dgm:cxn modelId="{C1AACE12-A5DE-417D-A473-93705196FB5A}" type="presParOf" srcId="{F65FBBA9-F129-444D-86D4-0AD2B25BD8DC}" destId="{501E0A1F-2A71-49F9-8ABD-D21FABFD89C4}"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442BA-C498-4562-932C-EA61074DEA3C}">
      <dsp:nvSpPr>
        <dsp:cNvPr id="0" name=""/>
        <dsp:cNvSpPr/>
      </dsp:nvSpPr>
      <dsp:spPr>
        <a:xfrm>
          <a:off x="0" y="432049"/>
          <a:ext cx="8424936" cy="630000"/>
        </a:xfrm>
        <a:prstGeom prst="rect">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sp>
    <dsp:sp modelId="{C30E693D-DDD0-45A9-B765-B39BDCB9A235}">
      <dsp:nvSpPr>
        <dsp:cNvPr id="0" name=""/>
        <dsp:cNvSpPr/>
      </dsp:nvSpPr>
      <dsp:spPr>
        <a:xfrm>
          <a:off x="421246" y="22339"/>
          <a:ext cx="5897455" cy="753416"/>
        </a:xfrm>
        <a:prstGeom prst="roundRect">
          <a:avLst/>
        </a:prstGeom>
        <a:gradFill rotWithShape="1">
          <a:gsLst>
            <a:gs pos="0">
              <a:schemeClr val="accent3">
                <a:tint val="1000"/>
                <a:satMod val="255000"/>
              </a:schemeClr>
            </a:gs>
            <a:gs pos="55000">
              <a:schemeClr val="accent3">
                <a:tint val="12000"/>
                <a:satMod val="255000"/>
              </a:schemeClr>
            </a:gs>
            <a:gs pos="100000">
              <a:schemeClr val="accent3">
                <a:tint val="45000"/>
                <a:satMod val="250000"/>
              </a:schemeClr>
            </a:gs>
          </a:gsLst>
          <a:path path="circle">
            <a:fillToRect l="-40000" t="-90000" r="140000" b="190000"/>
          </a:path>
        </a:gradFill>
        <a:ln w="9525" cap="flat" cmpd="sng" algn="ctr">
          <a:solidFill>
            <a:schemeClr val="accent3"/>
          </a:solidFill>
          <a:prstDash val="solid"/>
        </a:ln>
        <a:effectLst>
          <a:outerShdw blurRad="51500" dist="25400" dir="5400000" rotWithShape="0">
            <a:srgbClr val="000000">
              <a:alpha val="4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2910" tIns="0" rIns="222910"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Problemin müəyyənləşdirilməsi və marketinq tədbirlərinin işlənib hazırlanması</a:t>
          </a:r>
          <a:endParaRPr lang="ru-RU" sz="2000" i="1" kern="1200" dirty="0">
            <a:latin typeface="Times New Roman" pitchFamily="18" charset="0"/>
            <a:cs typeface="Times New Roman" pitchFamily="18" charset="0"/>
          </a:endParaRPr>
        </a:p>
      </dsp:txBody>
      <dsp:txXfrm>
        <a:off x="458025" y="59118"/>
        <a:ext cx="5823897" cy="679858"/>
      </dsp:txXfrm>
    </dsp:sp>
    <dsp:sp modelId="{1ABB84B0-82DB-40E0-8033-EBA76817FF54}">
      <dsp:nvSpPr>
        <dsp:cNvPr id="0" name=""/>
        <dsp:cNvSpPr/>
      </dsp:nvSpPr>
      <dsp:spPr>
        <a:xfrm>
          <a:off x="0" y="1540755"/>
          <a:ext cx="8424936" cy="630000"/>
        </a:xfrm>
        <a:prstGeom prst="rect">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sp>
    <dsp:sp modelId="{3156CE43-69E5-4807-B1CC-DBDEE4ACCE70}">
      <dsp:nvSpPr>
        <dsp:cNvPr id="0" name=""/>
        <dsp:cNvSpPr/>
      </dsp:nvSpPr>
      <dsp:spPr>
        <a:xfrm>
          <a:off x="421246" y="1171755"/>
          <a:ext cx="5897455" cy="738000"/>
        </a:xfrm>
        <a:prstGeom prst="roundRect">
          <a:avLst/>
        </a:prstGeom>
        <a:gradFill rotWithShape="1">
          <a:gsLst>
            <a:gs pos="0">
              <a:schemeClr val="accent3">
                <a:tint val="1000"/>
                <a:satMod val="255000"/>
              </a:schemeClr>
            </a:gs>
            <a:gs pos="55000">
              <a:schemeClr val="accent3">
                <a:tint val="12000"/>
                <a:satMod val="255000"/>
              </a:schemeClr>
            </a:gs>
            <a:gs pos="100000">
              <a:schemeClr val="accent3">
                <a:tint val="45000"/>
                <a:satMod val="250000"/>
              </a:schemeClr>
            </a:gs>
          </a:gsLst>
          <a:path path="circle">
            <a:fillToRect l="-40000" t="-90000" r="140000" b="190000"/>
          </a:path>
        </a:gradFill>
        <a:ln w="9525" cap="flat" cmpd="sng" algn="ctr">
          <a:solidFill>
            <a:schemeClr val="accent3"/>
          </a:solidFill>
          <a:prstDash val="solid"/>
        </a:ln>
        <a:effectLst>
          <a:outerShdw blurRad="51500" dist="25400" dir="5400000" rotWithShape="0">
            <a:srgbClr val="000000">
              <a:alpha val="4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2910" tIns="0" rIns="222910"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Marketinq tədbirlərinin qiymətləndirilməsi</a:t>
          </a:r>
          <a:endParaRPr lang="ru-RU" sz="2000" i="1" kern="1200" dirty="0">
            <a:latin typeface="Times New Roman" pitchFamily="18" charset="0"/>
            <a:cs typeface="Times New Roman" pitchFamily="18" charset="0"/>
          </a:endParaRPr>
        </a:p>
      </dsp:txBody>
      <dsp:txXfrm>
        <a:off x="457272" y="1207781"/>
        <a:ext cx="5825403" cy="665948"/>
      </dsp:txXfrm>
    </dsp:sp>
    <dsp:sp modelId="{0EA047D8-D20D-4B1A-9070-C30DE6BBC418}">
      <dsp:nvSpPr>
        <dsp:cNvPr id="0" name=""/>
        <dsp:cNvSpPr/>
      </dsp:nvSpPr>
      <dsp:spPr>
        <a:xfrm>
          <a:off x="0" y="2664296"/>
          <a:ext cx="8424936" cy="630000"/>
        </a:xfrm>
        <a:prstGeom prst="rect">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sp>
    <dsp:sp modelId="{AF27675C-A173-4328-8413-BAB2B3754647}">
      <dsp:nvSpPr>
        <dsp:cNvPr id="0" name=""/>
        <dsp:cNvSpPr/>
      </dsp:nvSpPr>
      <dsp:spPr>
        <a:xfrm>
          <a:off x="421246" y="2305755"/>
          <a:ext cx="5897455" cy="717734"/>
        </a:xfrm>
        <a:prstGeom prst="roundRect">
          <a:avLst/>
        </a:prstGeom>
        <a:gradFill rotWithShape="1">
          <a:gsLst>
            <a:gs pos="0">
              <a:schemeClr val="accent3">
                <a:tint val="1000"/>
                <a:satMod val="255000"/>
              </a:schemeClr>
            </a:gs>
            <a:gs pos="55000">
              <a:schemeClr val="accent3">
                <a:tint val="12000"/>
                <a:satMod val="255000"/>
              </a:schemeClr>
            </a:gs>
            <a:gs pos="100000">
              <a:schemeClr val="accent3">
                <a:tint val="45000"/>
                <a:satMod val="250000"/>
              </a:schemeClr>
            </a:gs>
          </a:gsLst>
          <a:path path="circle">
            <a:fillToRect l="-40000" t="-90000" r="140000" b="190000"/>
          </a:path>
        </a:gradFill>
        <a:ln w="9525" cap="flat" cmpd="sng" algn="ctr">
          <a:solidFill>
            <a:schemeClr val="accent3"/>
          </a:solidFill>
          <a:prstDash val="solid"/>
        </a:ln>
        <a:effectLst>
          <a:outerShdw blurRad="51500" dist="25400" dir="5400000" rotWithShape="0">
            <a:srgbClr val="000000">
              <a:alpha val="4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2910" tIns="0" rIns="222910"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Marketinq tədbirlərinin reallaşdırılmasının səmərəliliyinin qiymətləndirilməsi</a:t>
          </a:r>
          <a:endParaRPr lang="ru-RU" sz="2000" i="1" kern="1200" dirty="0">
            <a:latin typeface="Times New Roman" pitchFamily="18" charset="0"/>
            <a:cs typeface="Times New Roman" pitchFamily="18" charset="0"/>
          </a:endParaRPr>
        </a:p>
      </dsp:txBody>
      <dsp:txXfrm>
        <a:off x="456283" y="2340792"/>
        <a:ext cx="5827381" cy="647660"/>
      </dsp:txXfrm>
    </dsp:sp>
    <dsp:sp modelId="{A94DA947-FF03-42B5-8AD9-19393580A4FA}">
      <dsp:nvSpPr>
        <dsp:cNvPr id="0" name=""/>
        <dsp:cNvSpPr/>
      </dsp:nvSpPr>
      <dsp:spPr>
        <a:xfrm>
          <a:off x="0" y="3884164"/>
          <a:ext cx="8424936" cy="630000"/>
        </a:xfrm>
        <a:prstGeom prst="rect">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sp>
    <dsp:sp modelId="{7337EF46-A9D6-44C9-AB36-96AE4F062A13}">
      <dsp:nvSpPr>
        <dsp:cNvPr id="0" name=""/>
        <dsp:cNvSpPr/>
      </dsp:nvSpPr>
      <dsp:spPr>
        <a:xfrm>
          <a:off x="432047" y="3383527"/>
          <a:ext cx="5897455" cy="833674"/>
        </a:xfrm>
        <a:prstGeom prst="roundRect">
          <a:avLst/>
        </a:prstGeom>
        <a:gradFill rotWithShape="1">
          <a:gsLst>
            <a:gs pos="0">
              <a:schemeClr val="accent3">
                <a:tint val="1000"/>
                <a:satMod val="255000"/>
              </a:schemeClr>
            </a:gs>
            <a:gs pos="55000">
              <a:schemeClr val="accent3">
                <a:tint val="12000"/>
                <a:satMod val="255000"/>
              </a:schemeClr>
            </a:gs>
            <a:gs pos="100000">
              <a:schemeClr val="accent3">
                <a:tint val="45000"/>
                <a:satMod val="250000"/>
              </a:schemeClr>
            </a:gs>
          </a:gsLst>
          <a:path path="circle">
            <a:fillToRect l="-40000" t="-90000" r="140000" b="190000"/>
          </a:path>
        </a:gradFill>
        <a:ln w="9525" cap="flat" cmpd="sng" algn="ctr">
          <a:solidFill>
            <a:schemeClr val="accent3"/>
          </a:solidFill>
          <a:prstDash val="solid"/>
        </a:ln>
        <a:effectLst>
          <a:outerShdw blurRad="51500" dist="25400" dir="5400000" rotWithShape="0">
            <a:srgbClr val="000000">
              <a:alpha val="4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2910" tIns="0" rIns="222910"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Marketinq haqqında ümumi ümumi təsəvvürlərin genişləndirilməsi</a:t>
          </a:r>
          <a:endParaRPr lang="ru-RU" sz="2000" i="1" kern="1200" dirty="0">
            <a:latin typeface="Times New Roman" pitchFamily="18" charset="0"/>
            <a:cs typeface="Times New Roman" pitchFamily="18" charset="0"/>
          </a:endParaRPr>
        </a:p>
      </dsp:txBody>
      <dsp:txXfrm>
        <a:off x="472744" y="3424224"/>
        <a:ext cx="5816061" cy="752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ED018-C1F4-48E6-96AB-FBB988D82454}">
      <dsp:nvSpPr>
        <dsp:cNvPr id="0" name=""/>
        <dsp:cNvSpPr/>
      </dsp:nvSpPr>
      <dsp:spPr>
        <a:xfrm rot="5400000">
          <a:off x="2771263" y="109059"/>
          <a:ext cx="3778207" cy="4424171"/>
        </a:xfrm>
        <a:prstGeom prst="round2SameRect">
          <a:avLst/>
        </a:prstGeom>
        <a:gradFill rotWithShape="1">
          <a:gsLst>
            <a:gs pos="0">
              <a:schemeClr val="accent3">
                <a:tint val="1000"/>
                <a:satMod val="255000"/>
              </a:schemeClr>
            </a:gs>
            <a:gs pos="55000">
              <a:schemeClr val="accent3">
                <a:tint val="12000"/>
                <a:satMod val="255000"/>
              </a:schemeClr>
            </a:gs>
            <a:gs pos="100000">
              <a:schemeClr val="accent3">
                <a:tint val="45000"/>
                <a:satMod val="250000"/>
              </a:schemeClr>
            </a:gs>
          </a:gsLst>
          <a:path path="circle">
            <a:fillToRect l="-40000" t="-90000" r="140000" b="190000"/>
          </a:path>
        </a:gradFill>
        <a:ln w="9525" cap="flat" cmpd="sng" algn="ctr">
          <a:solidFill>
            <a:schemeClr val="accent3"/>
          </a:solidFill>
          <a:prstDash val="solid"/>
        </a:ln>
        <a:effectLst>
          <a:outerShdw blurRad="51500" dist="25400" dir="5400000" rotWithShape="0">
            <a:srgbClr val="000000">
              <a:alpha val="4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az-Latn-AZ" sz="2000" b="0" i="1" kern="1200" dirty="0" smtClean="0">
              <a:solidFill>
                <a:srgbClr val="C00000"/>
              </a:solidFill>
              <a:latin typeface="Times New Roman" pitchFamily="18" charset="0"/>
              <a:cs typeface="Times New Roman" pitchFamily="18" charset="0"/>
            </a:rPr>
            <a:t>Bazarın tədqiqi;</a:t>
          </a:r>
          <a:endParaRPr lang="ru-RU" sz="2000" b="0" i="1" kern="1200" dirty="0">
            <a:solidFill>
              <a:srgbClr val="C00000"/>
            </a:solidFill>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b="0" i="1" kern="1200" dirty="0" smtClean="0">
              <a:solidFill>
                <a:srgbClr val="C00000"/>
              </a:solidFill>
              <a:latin typeface="Times New Roman" pitchFamily="18" charset="0"/>
              <a:cs typeface="Times New Roman" pitchFamily="18" charset="0"/>
            </a:rPr>
            <a:t>Istehlakçıların tədqiqi;</a:t>
          </a:r>
          <a:endParaRPr lang="ru-RU" sz="2000" b="0" i="1" kern="1200" dirty="0">
            <a:solidFill>
              <a:srgbClr val="C00000"/>
            </a:solidFill>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b="0" i="1" kern="1200" dirty="0" smtClean="0">
              <a:solidFill>
                <a:srgbClr val="C00000"/>
              </a:solidFill>
              <a:latin typeface="Times New Roman" pitchFamily="18" charset="0"/>
              <a:cs typeface="Times New Roman" pitchFamily="18" charset="0"/>
            </a:rPr>
            <a:t>Rəqiblərin tədqiqi;</a:t>
          </a:r>
          <a:endParaRPr lang="ru-RU" sz="2000" b="0" i="1" kern="1200" dirty="0">
            <a:solidFill>
              <a:srgbClr val="C00000"/>
            </a:solidFill>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b="0" i="1" kern="1200" dirty="0" smtClean="0">
              <a:solidFill>
                <a:srgbClr val="C00000"/>
              </a:solidFill>
              <a:latin typeface="Times New Roman" pitchFamily="18" charset="0"/>
              <a:cs typeface="Times New Roman" pitchFamily="18" charset="0"/>
            </a:rPr>
            <a:t>Bazarın firma strukturunun öyrənilməsi;</a:t>
          </a:r>
          <a:endParaRPr lang="ru-RU" sz="2000" b="0" i="1" kern="1200" dirty="0">
            <a:solidFill>
              <a:srgbClr val="C00000"/>
            </a:solidFill>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b="0" i="1" kern="1200" dirty="0" smtClean="0">
              <a:solidFill>
                <a:srgbClr val="C00000"/>
              </a:solidFill>
              <a:latin typeface="Times New Roman" pitchFamily="18" charset="0"/>
              <a:cs typeface="Times New Roman" pitchFamily="18" charset="0"/>
            </a:rPr>
            <a:t>Əmtəələrin tədqiqi;</a:t>
          </a:r>
          <a:endParaRPr lang="ru-RU" sz="2000" b="0" i="1" kern="1200" dirty="0">
            <a:solidFill>
              <a:srgbClr val="C00000"/>
            </a:solidFill>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b="0" i="1" kern="1200" dirty="0" smtClean="0">
              <a:solidFill>
                <a:srgbClr val="C00000"/>
              </a:solidFill>
              <a:latin typeface="Times New Roman" pitchFamily="18" charset="0"/>
              <a:cs typeface="Times New Roman" pitchFamily="18" charset="0"/>
            </a:rPr>
            <a:t>Qiymətlərin tədqiqi;</a:t>
          </a:r>
          <a:endParaRPr lang="ru-RU" sz="2000" b="0" i="1" kern="1200" dirty="0">
            <a:solidFill>
              <a:srgbClr val="C00000"/>
            </a:solidFill>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b="0" i="1" kern="1200" dirty="0" smtClean="0">
              <a:solidFill>
                <a:srgbClr val="C00000"/>
              </a:solidFill>
              <a:latin typeface="Times New Roman" pitchFamily="18" charset="0"/>
              <a:cs typeface="Times New Roman" pitchFamily="18" charset="0"/>
            </a:rPr>
            <a:t>Əmtəələrin bazara «hərəkəti»nin və satışının tədqiqi;</a:t>
          </a:r>
          <a:endParaRPr lang="ru-RU" sz="2000" b="0" i="1" kern="1200" dirty="0">
            <a:solidFill>
              <a:srgbClr val="C00000"/>
            </a:solidFill>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b="0" i="1" kern="1200" dirty="0" smtClean="0">
              <a:solidFill>
                <a:srgbClr val="C00000"/>
              </a:solidFill>
              <a:latin typeface="Times New Roman" pitchFamily="18" charset="0"/>
              <a:cs typeface="Times New Roman" pitchFamily="18" charset="0"/>
            </a:rPr>
            <a:t>Satışın stimullaşdırılması sisteminin və reklamın tədqiqi;</a:t>
          </a:r>
          <a:endParaRPr lang="ru-RU" sz="2000" b="0" i="1" kern="1200" dirty="0">
            <a:solidFill>
              <a:srgbClr val="C00000"/>
            </a:solidFill>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b="0" i="1" kern="1200" dirty="0" smtClean="0">
              <a:solidFill>
                <a:srgbClr val="C00000"/>
              </a:solidFill>
              <a:latin typeface="Times New Roman" pitchFamily="18" charset="0"/>
              <a:cs typeface="Times New Roman" pitchFamily="18" charset="0"/>
            </a:rPr>
            <a:t>Marketinq mühitinin tədqiqi və s.</a:t>
          </a:r>
          <a:endParaRPr lang="ru-RU" sz="2000" b="0" i="1" kern="1200" dirty="0">
            <a:solidFill>
              <a:srgbClr val="C00000"/>
            </a:solidFill>
            <a:latin typeface="Times New Roman" pitchFamily="18" charset="0"/>
            <a:cs typeface="Times New Roman" pitchFamily="18" charset="0"/>
          </a:endParaRPr>
        </a:p>
      </dsp:txBody>
      <dsp:txXfrm rot="-5400000">
        <a:off x="2448282" y="616478"/>
        <a:ext cx="4239734" cy="3409333"/>
      </dsp:txXfrm>
    </dsp:sp>
    <dsp:sp modelId="{521732FC-C9FE-4C5F-935B-78AD29FA39BC}">
      <dsp:nvSpPr>
        <dsp:cNvPr id="0" name=""/>
        <dsp:cNvSpPr/>
      </dsp:nvSpPr>
      <dsp:spPr>
        <a:xfrm>
          <a:off x="0" y="2308"/>
          <a:ext cx="2488596" cy="4722759"/>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az-Latn-AZ" sz="2600" b="0" i="1" kern="1200" smtClean="0">
              <a:latin typeface="Times New Roman" pitchFamily="18" charset="0"/>
              <a:cs typeface="Times New Roman" pitchFamily="18" charset="0"/>
            </a:rPr>
            <a:t>Müəssisələr tərəfindən marketinq tədqiqatlarının intensiv surətdə aparılan istiqamətlərinə aşağıdakılar aiddir:</a:t>
          </a:r>
          <a:endParaRPr lang="ru-RU" sz="2600" b="0" i="1" kern="1200" dirty="0">
            <a:latin typeface="Times New Roman" pitchFamily="18" charset="0"/>
            <a:cs typeface="Times New Roman" pitchFamily="18" charset="0"/>
          </a:endParaRPr>
        </a:p>
      </dsp:txBody>
      <dsp:txXfrm>
        <a:off x="121483" y="123791"/>
        <a:ext cx="2245630" cy="4479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9C1CF-587B-4C8C-98B4-31234B960267}">
      <dsp:nvSpPr>
        <dsp:cNvPr id="0" name=""/>
        <dsp:cNvSpPr/>
      </dsp:nvSpPr>
      <dsp:spPr>
        <a:xfrm>
          <a:off x="0" y="0"/>
          <a:ext cx="2376264" cy="2376264"/>
        </a:xfrm>
        <a:prstGeom prst="pie">
          <a:avLst>
            <a:gd name="adj1" fmla="val 5400000"/>
            <a:gd name="adj2" fmla="val 1620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17781E-C1C4-46EC-A98E-7B1587D70EBB}">
      <dsp:nvSpPr>
        <dsp:cNvPr id="0" name=""/>
        <dsp:cNvSpPr/>
      </dsp:nvSpPr>
      <dsp:spPr>
        <a:xfrm>
          <a:off x="1188132" y="0"/>
          <a:ext cx="6948772" cy="2376264"/>
        </a:xfrm>
        <a:prstGeom prst="rect">
          <a:avLst/>
        </a:prstGeom>
        <a:gradFill rotWithShape="1">
          <a:gsLst>
            <a:gs pos="0">
              <a:schemeClr val="accent4">
                <a:tint val="1000"/>
                <a:satMod val="255000"/>
              </a:schemeClr>
            </a:gs>
            <a:gs pos="55000">
              <a:schemeClr val="accent4">
                <a:tint val="12000"/>
                <a:satMod val="255000"/>
              </a:schemeClr>
            </a:gs>
            <a:gs pos="100000">
              <a:schemeClr val="accent4">
                <a:tint val="45000"/>
                <a:satMod val="250000"/>
              </a:schemeClr>
            </a:gs>
          </a:gsLst>
          <a:path path="circle">
            <a:fillToRect l="-40000" t="-90000" r="140000" b="190000"/>
          </a:path>
        </a:grad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az-Latn-AZ" sz="3000" b="1" i="1" kern="1200" dirty="0" smtClean="0">
              <a:solidFill>
                <a:srgbClr val="00B050"/>
              </a:solidFill>
            </a:rPr>
            <a:t>Marketinq tədqiqatlarında istiifadə olunan metodları üç qrupa ayırmaq olar:</a:t>
          </a:r>
          <a:endParaRPr lang="ru-RU" sz="3000" kern="1200" dirty="0">
            <a:solidFill>
              <a:srgbClr val="00B050"/>
            </a:solidFill>
          </a:endParaRPr>
        </a:p>
      </dsp:txBody>
      <dsp:txXfrm>
        <a:off x="1188132" y="0"/>
        <a:ext cx="3474386" cy="2376264"/>
      </dsp:txXfrm>
    </dsp:sp>
    <dsp:sp modelId="{008952EC-A5E7-4F30-B728-3823A9D62D00}">
      <dsp:nvSpPr>
        <dsp:cNvPr id="0" name=""/>
        <dsp:cNvSpPr/>
      </dsp:nvSpPr>
      <dsp:spPr>
        <a:xfrm>
          <a:off x="4662517" y="0"/>
          <a:ext cx="3474386" cy="2376264"/>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228600" lvl="1" indent="-228600" algn="l" defTabSz="1022350" rtl="0">
            <a:lnSpc>
              <a:spcPct val="90000"/>
            </a:lnSpc>
            <a:spcBef>
              <a:spcPct val="0"/>
            </a:spcBef>
            <a:spcAft>
              <a:spcPct val="15000"/>
            </a:spcAft>
            <a:buChar char="••"/>
          </a:pPr>
          <a:r>
            <a:rPr lang="az-Latn-AZ" sz="2300" i="1" kern="1200" dirty="0" smtClean="0">
              <a:solidFill>
                <a:srgbClr val="C00000"/>
              </a:solidFill>
            </a:rPr>
            <a:t>Ümumelmi metodlar;</a:t>
          </a:r>
          <a:endParaRPr lang="ru-RU" sz="2300" kern="1200" dirty="0">
            <a:solidFill>
              <a:srgbClr val="C00000"/>
            </a:solidFill>
          </a:endParaRPr>
        </a:p>
        <a:p>
          <a:pPr marL="228600" lvl="1" indent="-228600" algn="l" defTabSz="1022350" rtl="0">
            <a:lnSpc>
              <a:spcPct val="90000"/>
            </a:lnSpc>
            <a:spcBef>
              <a:spcPct val="0"/>
            </a:spcBef>
            <a:spcAft>
              <a:spcPct val="15000"/>
            </a:spcAft>
            <a:buChar char="••"/>
          </a:pPr>
          <a:r>
            <a:rPr lang="az-Latn-AZ" sz="2300" i="1" kern="1200" dirty="0" smtClean="0">
              <a:solidFill>
                <a:srgbClr val="C00000"/>
              </a:solidFill>
            </a:rPr>
            <a:t>Analitik proqnozlaşdırma metodları;</a:t>
          </a:r>
          <a:endParaRPr lang="ru-RU" sz="2300" kern="1200" dirty="0">
            <a:solidFill>
              <a:srgbClr val="C00000"/>
            </a:solidFill>
          </a:endParaRPr>
        </a:p>
        <a:p>
          <a:pPr marL="228600" lvl="1" indent="-228600" algn="l" defTabSz="1022350" rtl="0">
            <a:lnSpc>
              <a:spcPct val="90000"/>
            </a:lnSpc>
            <a:spcBef>
              <a:spcPct val="0"/>
            </a:spcBef>
            <a:spcAft>
              <a:spcPct val="15000"/>
            </a:spcAft>
            <a:buChar char="••"/>
          </a:pPr>
          <a:r>
            <a:rPr lang="az-Latn-AZ" sz="2300" i="1" kern="1200" dirty="0" smtClean="0">
              <a:solidFill>
                <a:srgbClr val="C00000"/>
              </a:solidFill>
            </a:rPr>
            <a:t>Başqa elm sahələrindən mənimsənilmiş metodlar.</a:t>
          </a:r>
          <a:endParaRPr lang="ru-RU" sz="2300" kern="1200" dirty="0">
            <a:solidFill>
              <a:srgbClr val="C00000"/>
            </a:solidFill>
          </a:endParaRPr>
        </a:p>
      </dsp:txBody>
      <dsp:txXfrm>
        <a:off x="4662517" y="0"/>
        <a:ext cx="3474386" cy="23762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19D88-735E-422A-8CDE-19E1DF6E7162}">
      <dsp:nvSpPr>
        <dsp:cNvPr id="0" name=""/>
        <dsp:cNvSpPr/>
      </dsp:nvSpPr>
      <dsp:spPr>
        <a:xfrm rot="5400000">
          <a:off x="4145610" y="-1249999"/>
          <a:ext cx="1795659" cy="4746767"/>
        </a:xfrm>
        <a:prstGeom prst="round2SameRect">
          <a:avLst/>
        </a:prstGeom>
        <a:solidFill>
          <a:schemeClr val="accent2">
            <a:alpha val="90000"/>
            <a:tint val="40000"/>
            <a:hueOff val="0"/>
            <a:satOff val="0"/>
            <a:lumOff val="0"/>
            <a:alphaOff val="0"/>
          </a:schemeClr>
        </a:solidFill>
        <a:ln w="19050" cap="flat" cmpd="sng" algn="ctr">
          <a:noFill/>
          <a:prstDash val="sysDot"/>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az-Latn-AZ" sz="2000" i="1" kern="1200" smtClean="0">
              <a:latin typeface="Times New Roman" pitchFamily="18" charset="0"/>
              <a:cs typeface="Times New Roman" pitchFamily="18" charset="0"/>
            </a:rPr>
            <a:t>Proses yanaşma;</a:t>
          </a:r>
          <a:endParaRPr lang="ru-RU" sz="2000" kern="1200" dirty="0">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i="1" kern="1200" smtClean="0">
              <a:latin typeface="Times New Roman" pitchFamily="18" charset="0"/>
              <a:cs typeface="Times New Roman" pitchFamily="18" charset="0"/>
            </a:rPr>
            <a:t>Sistem yanaşma;</a:t>
          </a:r>
          <a:endParaRPr lang="ru-RU" sz="2000" kern="1200" dirty="0">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i="1" kern="1200" dirty="0" smtClean="0">
              <a:latin typeface="Times New Roman" pitchFamily="18" charset="0"/>
              <a:cs typeface="Times New Roman" pitchFamily="18" charset="0"/>
            </a:rPr>
            <a:t>Kompleks yanaşma;</a:t>
          </a:r>
          <a:endParaRPr lang="ru-RU" sz="2000" kern="1200" dirty="0">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i="1" kern="1200" dirty="0" smtClean="0">
              <a:latin typeface="Times New Roman" pitchFamily="18" charset="0"/>
              <a:cs typeface="Times New Roman" pitchFamily="18" charset="0"/>
            </a:rPr>
            <a:t>Proqrqm məqsədli proqramlaşdırma;</a:t>
          </a:r>
          <a:endParaRPr lang="ru-RU" sz="2000" kern="1200" dirty="0">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i="1" kern="1200" smtClean="0">
              <a:latin typeface="Times New Roman" pitchFamily="18" charset="0"/>
              <a:cs typeface="Times New Roman" pitchFamily="18" charset="0"/>
            </a:rPr>
            <a:t>Inteqrasiyalaşmış yanaşma;</a:t>
          </a:r>
          <a:endParaRPr lang="ru-RU" sz="2000" kern="1200" dirty="0">
            <a:latin typeface="Times New Roman" pitchFamily="18" charset="0"/>
            <a:cs typeface="Times New Roman" pitchFamily="18" charset="0"/>
          </a:endParaRPr>
        </a:p>
        <a:p>
          <a:pPr marL="228600" lvl="1" indent="-228600" algn="l" defTabSz="889000" rtl="0">
            <a:lnSpc>
              <a:spcPct val="90000"/>
            </a:lnSpc>
            <a:spcBef>
              <a:spcPct val="0"/>
            </a:spcBef>
            <a:spcAft>
              <a:spcPct val="15000"/>
            </a:spcAft>
            <a:buChar char="••"/>
          </a:pPr>
          <a:r>
            <a:rPr lang="az-Latn-AZ" sz="2000" i="1" kern="1200" smtClean="0">
              <a:latin typeface="Times New Roman" pitchFamily="18" charset="0"/>
              <a:cs typeface="Times New Roman" pitchFamily="18" charset="0"/>
            </a:rPr>
            <a:t>Geniş təkrar istehsal yanaşma.</a:t>
          </a:r>
          <a:endParaRPr lang="ru-RU" sz="2000" kern="1200" dirty="0">
            <a:latin typeface="Times New Roman" pitchFamily="18" charset="0"/>
            <a:cs typeface="Times New Roman" pitchFamily="18" charset="0"/>
          </a:endParaRPr>
        </a:p>
      </dsp:txBody>
      <dsp:txXfrm rot="-5400000">
        <a:off x="2670057" y="313211"/>
        <a:ext cx="4659110" cy="1620345"/>
      </dsp:txXfrm>
    </dsp:sp>
    <dsp:sp modelId="{6D5DB31C-D8BE-45D6-9B8D-E239F7E2536F}">
      <dsp:nvSpPr>
        <dsp:cNvPr id="0" name=""/>
        <dsp:cNvSpPr/>
      </dsp:nvSpPr>
      <dsp:spPr>
        <a:xfrm>
          <a:off x="0" y="1097"/>
          <a:ext cx="2670056" cy="2244574"/>
        </a:xfrm>
        <a:prstGeom prst="roundRect">
          <a:avLst/>
        </a:prstGeom>
        <a:solidFill>
          <a:schemeClr val="lt1"/>
        </a:solidFill>
        <a:ln w="1905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az-Latn-AZ" sz="2800" i="1" kern="1200" dirty="0" smtClean="0">
              <a:solidFill>
                <a:srgbClr val="00B050"/>
              </a:solidFill>
              <a:latin typeface="Times New Roman" pitchFamily="18" charset="0"/>
              <a:cs typeface="Times New Roman" pitchFamily="18" charset="0"/>
            </a:rPr>
            <a:t>Marketinq tədqiqatlarında istifadə olunan ümumelmi metodlar:</a:t>
          </a:r>
          <a:endParaRPr lang="ru-RU" sz="2800" kern="1200" dirty="0">
            <a:solidFill>
              <a:srgbClr val="00B050"/>
            </a:solidFill>
            <a:latin typeface="Times New Roman" pitchFamily="18" charset="0"/>
            <a:cs typeface="Times New Roman" pitchFamily="18" charset="0"/>
          </a:endParaRPr>
        </a:p>
      </dsp:txBody>
      <dsp:txXfrm>
        <a:off x="109571" y="110668"/>
        <a:ext cx="2450914" cy="20254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7392A-412D-4F00-81B2-46B66A8BAFFD}">
      <dsp:nvSpPr>
        <dsp:cNvPr id="0" name=""/>
        <dsp:cNvSpPr/>
      </dsp:nvSpPr>
      <dsp:spPr>
        <a:xfrm>
          <a:off x="0" y="79427"/>
          <a:ext cx="8352928" cy="468000"/>
        </a:xfrm>
        <a:prstGeom prst="roundRect">
          <a:avLst/>
        </a:prstGeom>
        <a:solidFill>
          <a:schemeClr val="lt1"/>
        </a:solidFill>
        <a:ln w="1905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az-Latn-AZ" sz="2000" b="1" i="1" kern="1200" dirty="0" smtClean="0">
              <a:solidFill>
                <a:srgbClr val="C00000"/>
              </a:solidFill>
              <a:latin typeface="Times New Roman" pitchFamily="18" charset="0"/>
              <a:cs typeface="Times New Roman" pitchFamily="18" charset="0"/>
            </a:rPr>
            <a:t>Marketinq tədqiqatlarında istifadə oluna analitik proqnozlaşdırma metodları:</a:t>
          </a:r>
          <a:endParaRPr lang="ru-RU" sz="2000" b="1" i="1" kern="1200" dirty="0">
            <a:solidFill>
              <a:srgbClr val="C00000"/>
            </a:solidFill>
            <a:latin typeface="Times New Roman" pitchFamily="18" charset="0"/>
            <a:cs typeface="Times New Roman" pitchFamily="18" charset="0"/>
          </a:endParaRPr>
        </a:p>
      </dsp:txBody>
      <dsp:txXfrm>
        <a:off x="22846" y="102273"/>
        <a:ext cx="8307236" cy="422308"/>
      </dsp:txXfrm>
    </dsp:sp>
    <dsp:sp modelId="{6CE601D3-1F05-40F2-8E37-B4976D139072}">
      <dsp:nvSpPr>
        <dsp:cNvPr id="0" name=""/>
        <dsp:cNvSpPr/>
      </dsp:nvSpPr>
      <dsp:spPr>
        <a:xfrm>
          <a:off x="0" y="547427"/>
          <a:ext cx="8352928" cy="3477600"/>
        </a:xfrm>
        <a:prstGeom prst="rect">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65205"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az-Latn-AZ" sz="2400" i="1" kern="1200" dirty="0" smtClean="0">
              <a:solidFill>
                <a:srgbClr val="0070C0"/>
              </a:solidFill>
              <a:latin typeface="Times New Roman" pitchFamily="18" charset="0"/>
              <a:cs typeface="Times New Roman" pitchFamily="18" charset="0"/>
            </a:rPr>
            <a:t>Xətti proqramlaşdırma;</a:t>
          </a:r>
          <a:endParaRPr lang="ru-RU" sz="2400" i="1" kern="1200" dirty="0">
            <a:solidFill>
              <a:srgbClr val="0070C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0070C0"/>
              </a:solidFill>
              <a:latin typeface="Times New Roman" pitchFamily="18" charset="0"/>
              <a:cs typeface="Times New Roman" pitchFamily="18" charset="0"/>
            </a:rPr>
            <a:t>Kütləvi xidmət nəzəriyyəsi;</a:t>
          </a:r>
          <a:endParaRPr lang="ru-RU" sz="2400" i="1" kern="1200" dirty="0">
            <a:solidFill>
              <a:srgbClr val="0070C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0070C0"/>
              </a:solidFill>
              <a:latin typeface="Times New Roman" pitchFamily="18" charset="0"/>
              <a:cs typeface="Times New Roman" pitchFamily="18" charset="0"/>
            </a:rPr>
            <a:t>Ehtimal nəzəriyyəsinin meodları;</a:t>
          </a:r>
          <a:endParaRPr lang="ru-RU" sz="2400" i="1" kern="1200" dirty="0">
            <a:solidFill>
              <a:srgbClr val="0070C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0070C0"/>
              </a:solidFill>
              <a:latin typeface="Times New Roman" pitchFamily="18" charset="0"/>
              <a:cs typeface="Times New Roman" pitchFamily="18" charset="0"/>
            </a:rPr>
            <a:t>Əlaqələr nəzəriyyəsi;</a:t>
          </a:r>
          <a:endParaRPr lang="ru-RU" sz="2400" i="1" kern="1200" dirty="0">
            <a:solidFill>
              <a:srgbClr val="0070C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0070C0"/>
              </a:solidFill>
              <a:latin typeface="Times New Roman" pitchFamily="18" charset="0"/>
              <a:cs typeface="Times New Roman" pitchFamily="18" charset="0"/>
            </a:rPr>
            <a:t>İşgüzar oyunlar metodu;</a:t>
          </a:r>
          <a:endParaRPr lang="ru-RU" sz="2400" i="1" kern="1200" dirty="0">
            <a:solidFill>
              <a:srgbClr val="0070C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0070C0"/>
              </a:solidFill>
              <a:latin typeface="Times New Roman" pitchFamily="18" charset="0"/>
              <a:cs typeface="Times New Roman" pitchFamily="18" charset="0"/>
            </a:rPr>
            <a:t>İqtisadi sttistik təhlil metodları;</a:t>
          </a:r>
          <a:endParaRPr lang="ru-RU" sz="2400" i="1" kern="1200" dirty="0">
            <a:solidFill>
              <a:srgbClr val="0070C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0070C0"/>
              </a:solidFill>
              <a:latin typeface="Times New Roman" pitchFamily="18" charset="0"/>
              <a:cs typeface="Times New Roman" pitchFamily="18" charset="0"/>
            </a:rPr>
            <a:t>Iqtisadi – riyazi modelləşdirmə;</a:t>
          </a:r>
          <a:endParaRPr lang="ru-RU" sz="2400" i="1" kern="1200" dirty="0">
            <a:solidFill>
              <a:srgbClr val="0070C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0070C0"/>
              </a:solidFill>
              <a:latin typeface="Times New Roman" pitchFamily="18" charset="0"/>
              <a:cs typeface="Times New Roman" pitchFamily="18" charset="0"/>
            </a:rPr>
            <a:t>Funksional dəyər metodu;</a:t>
          </a:r>
          <a:endParaRPr lang="ru-RU" sz="2400" i="1" kern="1200" dirty="0">
            <a:solidFill>
              <a:srgbClr val="0070C0"/>
            </a:solidFill>
            <a:latin typeface="Times New Roman" pitchFamily="18" charset="0"/>
            <a:cs typeface="Times New Roman" pitchFamily="18" charset="0"/>
          </a:endParaRPr>
        </a:p>
        <a:p>
          <a:pPr marL="228600" lvl="1" indent="-228600" algn="l" defTabSz="1066800" rtl="0">
            <a:lnSpc>
              <a:spcPct val="90000"/>
            </a:lnSpc>
            <a:spcBef>
              <a:spcPct val="0"/>
            </a:spcBef>
            <a:spcAft>
              <a:spcPct val="20000"/>
            </a:spcAft>
            <a:buChar char="••"/>
          </a:pPr>
          <a:r>
            <a:rPr lang="az-Latn-AZ" sz="2400" i="1" kern="1200" dirty="0" smtClean="0">
              <a:solidFill>
                <a:srgbClr val="0070C0"/>
              </a:solidFill>
              <a:latin typeface="Times New Roman" pitchFamily="18" charset="0"/>
              <a:cs typeface="Times New Roman" pitchFamily="18" charset="0"/>
            </a:rPr>
            <a:t>Ekspert qiymətləndirmələri və s.</a:t>
          </a:r>
          <a:endParaRPr lang="ru-RU" sz="2400" i="1" kern="1200" dirty="0">
            <a:solidFill>
              <a:srgbClr val="0070C0"/>
            </a:solidFill>
            <a:latin typeface="Times New Roman" pitchFamily="18" charset="0"/>
            <a:cs typeface="Times New Roman" pitchFamily="18" charset="0"/>
          </a:endParaRPr>
        </a:p>
      </dsp:txBody>
      <dsp:txXfrm>
        <a:off x="0" y="547427"/>
        <a:ext cx="8352928" cy="3477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6E11C-9F8E-4C5B-8DFE-5E5840196A9C}">
      <dsp:nvSpPr>
        <dsp:cNvPr id="0" name=""/>
        <dsp:cNvSpPr/>
      </dsp:nvSpPr>
      <dsp:spPr>
        <a:xfrm rot="5400000">
          <a:off x="-130894" y="134677"/>
          <a:ext cx="872630" cy="610841"/>
        </a:xfrm>
        <a:prstGeom prst="chevron">
          <a:avLst/>
        </a:prstGeom>
        <a:solidFill>
          <a:schemeClr val="accent2">
            <a:alpha val="90000"/>
            <a:hueOff val="0"/>
            <a:satOff val="0"/>
            <a:lumOff val="0"/>
            <a:alphaOff val="0"/>
          </a:schemeClr>
        </a:solidFill>
        <a:ln w="1905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endParaRPr lang="ru-RU" sz="1800" kern="1200" dirty="0"/>
        </a:p>
      </dsp:txBody>
      <dsp:txXfrm rot="-5400000">
        <a:off x="1" y="309204"/>
        <a:ext cx="610841" cy="261789"/>
      </dsp:txXfrm>
    </dsp:sp>
    <dsp:sp modelId="{9C6E0E05-729C-40ED-B69E-A3E13972B0AB}">
      <dsp:nvSpPr>
        <dsp:cNvPr id="0" name=""/>
        <dsp:cNvSpPr/>
      </dsp:nvSpPr>
      <dsp:spPr>
        <a:xfrm rot="5400000">
          <a:off x="4126271" y="-3511646"/>
          <a:ext cx="567209" cy="7598070"/>
        </a:xfrm>
        <a:prstGeom prst="round2SameRect">
          <a:avLst/>
        </a:prstGeom>
        <a:gradFill rotWithShape="1">
          <a:gsLst>
            <a:gs pos="0">
              <a:schemeClr val="accent5">
                <a:tint val="1000"/>
                <a:satMod val="255000"/>
              </a:schemeClr>
            </a:gs>
            <a:gs pos="55000">
              <a:schemeClr val="accent5">
                <a:tint val="12000"/>
                <a:satMod val="255000"/>
              </a:schemeClr>
            </a:gs>
            <a:gs pos="100000">
              <a:schemeClr val="accent5">
                <a:tint val="45000"/>
                <a:satMod val="250000"/>
              </a:schemeClr>
            </a:gs>
          </a:gsLst>
          <a:path path="circle">
            <a:fillToRect l="-40000" t="-90000" r="140000" b="190000"/>
          </a:path>
        </a:gradFill>
        <a:ln w="9525" cap="flat" cmpd="sng" algn="ctr">
          <a:solidFill>
            <a:schemeClr val="accent5"/>
          </a:solidFill>
          <a:prstDash val="solid"/>
        </a:ln>
        <a:effectLst>
          <a:outerShdw blurRad="51500" dist="25400" dir="5400000" rotWithShape="0">
            <a:srgbClr val="000000">
              <a:alpha val="4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Problemin müəyyənləşdirilməsi</a:t>
          </a:r>
          <a:endParaRPr lang="ru-RU" sz="2400" i="1" kern="1200" dirty="0">
            <a:latin typeface="Times New Roman" pitchFamily="18" charset="0"/>
            <a:cs typeface="Times New Roman" pitchFamily="18" charset="0"/>
          </a:endParaRPr>
        </a:p>
      </dsp:txBody>
      <dsp:txXfrm rot="-5400000">
        <a:off x="610841" y="31473"/>
        <a:ext cx="7570381" cy="511831"/>
      </dsp:txXfrm>
    </dsp:sp>
    <dsp:sp modelId="{F304B77A-A411-4A37-AF02-25DA98BCD9BA}">
      <dsp:nvSpPr>
        <dsp:cNvPr id="0" name=""/>
        <dsp:cNvSpPr/>
      </dsp:nvSpPr>
      <dsp:spPr>
        <a:xfrm rot="5400000">
          <a:off x="-130894" y="924082"/>
          <a:ext cx="872630" cy="610841"/>
        </a:xfrm>
        <a:prstGeom prst="chevron">
          <a:avLst/>
        </a:prstGeom>
        <a:solidFill>
          <a:schemeClr val="accent2">
            <a:alpha val="90000"/>
            <a:hueOff val="0"/>
            <a:satOff val="0"/>
            <a:lumOff val="0"/>
            <a:alphaOff val="-6667"/>
          </a:schemeClr>
        </a:solidFill>
        <a:ln w="19050" cap="flat" cmpd="sng" algn="ctr">
          <a:solidFill>
            <a:schemeClr val="accent2">
              <a:alpha val="90000"/>
              <a:hueOff val="0"/>
              <a:satOff val="0"/>
              <a:lumOff val="0"/>
              <a:alphaOff val="-6667"/>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dirty="0"/>
        </a:p>
      </dsp:txBody>
      <dsp:txXfrm rot="-5400000">
        <a:off x="1" y="1098609"/>
        <a:ext cx="610841" cy="261789"/>
      </dsp:txXfrm>
    </dsp:sp>
    <dsp:sp modelId="{341ED585-A286-47E4-A3D1-1FEAE463A24E}">
      <dsp:nvSpPr>
        <dsp:cNvPr id="0" name=""/>
        <dsp:cNvSpPr/>
      </dsp:nvSpPr>
      <dsp:spPr>
        <a:xfrm rot="5400000">
          <a:off x="4126271" y="-2722242"/>
          <a:ext cx="567209" cy="7598070"/>
        </a:xfrm>
        <a:prstGeom prst="round2SameRect">
          <a:avLst/>
        </a:prstGeom>
        <a:gradFill rotWithShape="1">
          <a:gsLst>
            <a:gs pos="0">
              <a:schemeClr val="accent5">
                <a:tint val="1000"/>
                <a:satMod val="255000"/>
              </a:schemeClr>
            </a:gs>
            <a:gs pos="55000">
              <a:schemeClr val="accent5">
                <a:tint val="12000"/>
                <a:satMod val="255000"/>
              </a:schemeClr>
            </a:gs>
            <a:gs pos="100000">
              <a:schemeClr val="accent5">
                <a:tint val="45000"/>
                <a:satMod val="250000"/>
              </a:schemeClr>
            </a:gs>
          </a:gsLst>
          <a:path path="circle">
            <a:fillToRect l="-40000" t="-90000" r="140000" b="190000"/>
          </a:path>
        </a:gradFill>
        <a:ln w="9525" cap="flat" cmpd="sng" algn="ctr">
          <a:solidFill>
            <a:schemeClr val="accent5"/>
          </a:solidFill>
          <a:prstDash val="solid"/>
        </a:ln>
        <a:effectLst>
          <a:outerShdw blurRad="51500" dist="25400" dir="5400000" rotWithShape="0">
            <a:srgbClr val="000000">
              <a:alpha val="4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Tədqiqat layihəsinin formasının seçilməsi</a:t>
          </a:r>
          <a:endParaRPr lang="ru-RU" sz="2400" i="1" kern="1200" dirty="0">
            <a:latin typeface="Times New Roman" pitchFamily="18" charset="0"/>
            <a:cs typeface="Times New Roman" pitchFamily="18" charset="0"/>
          </a:endParaRPr>
        </a:p>
      </dsp:txBody>
      <dsp:txXfrm rot="-5400000">
        <a:off x="610841" y="820877"/>
        <a:ext cx="7570381" cy="511831"/>
      </dsp:txXfrm>
    </dsp:sp>
    <dsp:sp modelId="{3D691377-55B9-40E3-824B-CC2D1B744B21}">
      <dsp:nvSpPr>
        <dsp:cNvPr id="0" name=""/>
        <dsp:cNvSpPr/>
      </dsp:nvSpPr>
      <dsp:spPr>
        <a:xfrm rot="5400000">
          <a:off x="-130894" y="1713486"/>
          <a:ext cx="872630" cy="610841"/>
        </a:xfrm>
        <a:prstGeom prst="chevron">
          <a:avLst/>
        </a:prstGeom>
        <a:solidFill>
          <a:schemeClr val="accent2">
            <a:alpha val="90000"/>
            <a:hueOff val="0"/>
            <a:satOff val="0"/>
            <a:lumOff val="0"/>
            <a:alphaOff val="-13333"/>
          </a:schemeClr>
        </a:solidFill>
        <a:ln w="19050" cap="flat" cmpd="sng" algn="ctr">
          <a:solidFill>
            <a:schemeClr val="accent2">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dirty="0"/>
        </a:p>
      </dsp:txBody>
      <dsp:txXfrm rot="-5400000">
        <a:off x="1" y="1888013"/>
        <a:ext cx="610841" cy="261789"/>
      </dsp:txXfrm>
    </dsp:sp>
    <dsp:sp modelId="{8D8D013A-242F-42F5-B3D8-E2EAC4902E4C}">
      <dsp:nvSpPr>
        <dsp:cNvPr id="0" name=""/>
        <dsp:cNvSpPr/>
      </dsp:nvSpPr>
      <dsp:spPr>
        <a:xfrm rot="5400000">
          <a:off x="4126271" y="-1932838"/>
          <a:ext cx="567209" cy="7598070"/>
        </a:xfrm>
        <a:prstGeom prst="round2SameRect">
          <a:avLst/>
        </a:prstGeom>
        <a:gradFill rotWithShape="1">
          <a:gsLst>
            <a:gs pos="0">
              <a:schemeClr val="accent5">
                <a:tint val="1000"/>
                <a:satMod val="255000"/>
              </a:schemeClr>
            </a:gs>
            <a:gs pos="55000">
              <a:schemeClr val="accent5">
                <a:tint val="12000"/>
                <a:satMod val="255000"/>
              </a:schemeClr>
            </a:gs>
            <a:gs pos="100000">
              <a:schemeClr val="accent5">
                <a:tint val="45000"/>
                <a:satMod val="250000"/>
              </a:schemeClr>
            </a:gs>
          </a:gsLst>
          <a:path path="circle">
            <a:fillToRect l="-40000" t="-90000" r="140000" b="190000"/>
          </a:path>
        </a:gradFill>
        <a:ln w="9525" cap="flat" cmpd="sng" algn="ctr">
          <a:solidFill>
            <a:schemeClr val="accent5"/>
          </a:solidFill>
          <a:prstDash val="solid"/>
        </a:ln>
        <a:effectLst>
          <a:outerShdw blurRad="51500" dist="25400" dir="5400000" rotWithShape="0">
            <a:srgbClr val="000000">
              <a:alpha val="4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Məlumatların yığılması metodlarının müəyyənləşdirilməsi</a:t>
          </a:r>
          <a:endParaRPr lang="ru-RU" sz="2400" i="1" kern="1200" dirty="0">
            <a:latin typeface="Times New Roman" pitchFamily="18" charset="0"/>
            <a:cs typeface="Times New Roman" pitchFamily="18" charset="0"/>
          </a:endParaRPr>
        </a:p>
      </dsp:txBody>
      <dsp:txXfrm rot="-5400000">
        <a:off x="610841" y="1610281"/>
        <a:ext cx="7570381" cy="511831"/>
      </dsp:txXfrm>
    </dsp:sp>
    <dsp:sp modelId="{48F25AB0-F777-402B-B780-8ED58B44A593}">
      <dsp:nvSpPr>
        <dsp:cNvPr id="0" name=""/>
        <dsp:cNvSpPr/>
      </dsp:nvSpPr>
      <dsp:spPr>
        <a:xfrm rot="5400000">
          <a:off x="-130894" y="2502891"/>
          <a:ext cx="872630" cy="610841"/>
        </a:xfrm>
        <a:prstGeom prst="chevron">
          <a:avLst/>
        </a:prstGeom>
        <a:solidFill>
          <a:schemeClr val="accent2">
            <a:alpha val="90000"/>
            <a:hueOff val="0"/>
            <a:satOff val="0"/>
            <a:lumOff val="0"/>
            <a:alphaOff val="-20000"/>
          </a:schemeClr>
        </a:solidFill>
        <a:ln w="19050" cap="flat" cmpd="sng" algn="ctr">
          <a:solidFill>
            <a:schemeClr val="accent2">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dirty="0"/>
        </a:p>
      </dsp:txBody>
      <dsp:txXfrm rot="-5400000">
        <a:off x="1" y="2677418"/>
        <a:ext cx="610841" cy="261789"/>
      </dsp:txXfrm>
    </dsp:sp>
    <dsp:sp modelId="{712398F1-5024-4FCB-889D-C1B00F626EAF}">
      <dsp:nvSpPr>
        <dsp:cNvPr id="0" name=""/>
        <dsp:cNvSpPr/>
      </dsp:nvSpPr>
      <dsp:spPr>
        <a:xfrm rot="5400000">
          <a:off x="4126271" y="-1143433"/>
          <a:ext cx="567209" cy="7598070"/>
        </a:xfrm>
        <a:prstGeom prst="round2SameRect">
          <a:avLst/>
        </a:prstGeom>
        <a:gradFill rotWithShape="1">
          <a:gsLst>
            <a:gs pos="0">
              <a:schemeClr val="accent5">
                <a:tint val="1000"/>
                <a:satMod val="255000"/>
              </a:schemeClr>
            </a:gs>
            <a:gs pos="55000">
              <a:schemeClr val="accent5">
                <a:tint val="12000"/>
                <a:satMod val="255000"/>
              </a:schemeClr>
            </a:gs>
            <a:gs pos="100000">
              <a:schemeClr val="accent5">
                <a:tint val="45000"/>
                <a:satMod val="250000"/>
              </a:schemeClr>
            </a:gs>
          </a:gsLst>
          <a:path path="circle">
            <a:fillToRect l="-40000" t="-90000" r="140000" b="190000"/>
          </a:path>
        </a:gradFill>
        <a:ln w="9525" cap="flat" cmpd="sng" algn="ctr">
          <a:solidFill>
            <a:schemeClr val="accent5"/>
          </a:solidFill>
          <a:prstDash val="solid"/>
        </a:ln>
        <a:effectLst>
          <a:outerShdw blurRad="51500" dist="25400" dir="5400000" rotWithShape="0">
            <a:srgbClr val="000000">
              <a:alpha val="4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Məlumatların yazılması üçün formaların işlənib hazırlanması</a:t>
          </a:r>
          <a:endParaRPr lang="ru-RU" sz="2400" i="1" kern="1200" dirty="0">
            <a:latin typeface="Times New Roman" pitchFamily="18" charset="0"/>
            <a:cs typeface="Times New Roman" pitchFamily="18" charset="0"/>
          </a:endParaRPr>
        </a:p>
      </dsp:txBody>
      <dsp:txXfrm rot="-5400000">
        <a:off x="610841" y="2399686"/>
        <a:ext cx="7570381" cy="511831"/>
      </dsp:txXfrm>
    </dsp:sp>
    <dsp:sp modelId="{FD26A905-BC91-47BF-8BDA-5DBC40074D5E}">
      <dsp:nvSpPr>
        <dsp:cNvPr id="0" name=""/>
        <dsp:cNvSpPr/>
      </dsp:nvSpPr>
      <dsp:spPr>
        <a:xfrm rot="5400000">
          <a:off x="-130894" y="3292295"/>
          <a:ext cx="872630" cy="610841"/>
        </a:xfrm>
        <a:prstGeom prst="chevron">
          <a:avLst/>
        </a:prstGeom>
        <a:solidFill>
          <a:schemeClr val="accent2">
            <a:alpha val="90000"/>
            <a:hueOff val="0"/>
            <a:satOff val="0"/>
            <a:lumOff val="0"/>
            <a:alphaOff val="-26667"/>
          </a:schemeClr>
        </a:solidFill>
        <a:ln w="19050" cap="flat" cmpd="sng" algn="ctr">
          <a:solidFill>
            <a:schemeClr val="accent2">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dirty="0"/>
        </a:p>
      </dsp:txBody>
      <dsp:txXfrm rot="-5400000">
        <a:off x="1" y="3466822"/>
        <a:ext cx="610841" cy="261789"/>
      </dsp:txXfrm>
    </dsp:sp>
    <dsp:sp modelId="{88CE7833-5867-48AF-850C-F9D19DB5C00E}">
      <dsp:nvSpPr>
        <dsp:cNvPr id="0" name=""/>
        <dsp:cNvSpPr/>
      </dsp:nvSpPr>
      <dsp:spPr>
        <a:xfrm rot="5400000">
          <a:off x="4126271" y="-354029"/>
          <a:ext cx="567209" cy="7598070"/>
        </a:xfrm>
        <a:prstGeom prst="round2SameRect">
          <a:avLst/>
        </a:prstGeom>
        <a:gradFill rotWithShape="1">
          <a:gsLst>
            <a:gs pos="0">
              <a:schemeClr val="accent5">
                <a:tint val="1000"/>
                <a:satMod val="255000"/>
              </a:schemeClr>
            </a:gs>
            <a:gs pos="55000">
              <a:schemeClr val="accent5">
                <a:tint val="12000"/>
                <a:satMod val="255000"/>
              </a:schemeClr>
            </a:gs>
            <a:gs pos="100000">
              <a:schemeClr val="accent5">
                <a:tint val="45000"/>
                <a:satMod val="250000"/>
              </a:schemeClr>
            </a:gs>
          </a:gsLst>
          <a:path path="circle">
            <a:fillToRect l="-40000" t="-90000" r="140000" b="190000"/>
          </a:path>
        </a:gradFill>
        <a:ln w="9525" cap="flat" cmpd="sng" algn="ctr">
          <a:solidFill>
            <a:schemeClr val="accent5"/>
          </a:solidFill>
          <a:prstDash val="solid"/>
        </a:ln>
        <a:effectLst>
          <a:outerShdw blurRad="51500" dist="25400" dir="5400000" rotWithShape="0">
            <a:srgbClr val="000000">
              <a:alpha val="4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Seçmənin layihələndirilməsi və məlumatların yığılması</a:t>
          </a:r>
          <a:endParaRPr lang="ru-RU" sz="2400" i="1" kern="1200" dirty="0">
            <a:latin typeface="Times New Roman" pitchFamily="18" charset="0"/>
            <a:cs typeface="Times New Roman" pitchFamily="18" charset="0"/>
          </a:endParaRPr>
        </a:p>
      </dsp:txBody>
      <dsp:txXfrm rot="-5400000">
        <a:off x="610841" y="3189090"/>
        <a:ext cx="7570381" cy="511831"/>
      </dsp:txXfrm>
    </dsp:sp>
    <dsp:sp modelId="{B46DA1A5-EC20-496A-A6FE-A5703767A6AE}">
      <dsp:nvSpPr>
        <dsp:cNvPr id="0" name=""/>
        <dsp:cNvSpPr/>
      </dsp:nvSpPr>
      <dsp:spPr>
        <a:xfrm rot="5400000">
          <a:off x="-130894" y="4081700"/>
          <a:ext cx="872630" cy="610841"/>
        </a:xfrm>
        <a:prstGeom prst="chevron">
          <a:avLst/>
        </a:prstGeom>
        <a:solidFill>
          <a:schemeClr val="accent2">
            <a:alpha val="90000"/>
            <a:hueOff val="0"/>
            <a:satOff val="0"/>
            <a:lumOff val="0"/>
            <a:alphaOff val="-33333"/>
          </a:schemeClr>
        </a:solidFill>
        <a:ln w="19050" cap="flat" cmpd="sng" algn="ctr">
          <a:solidFill>
            <a:schemeClr val="accent2">
              <a:alpha val="90000"/>
              <a:hueOff val="0"/>
              <a:satOff val="0"/>
              <a:lumOff val="0"/>
              <a:alphaOff val="-33333"/>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ru-RU" sz="2000" kern="1200" dirty="0">
            <a:latin typeface="Times New Roman" pitchFamily="18" charset="0"/>
            <a:cs typeface="Times New Roman" pitchFamily="18" charset="0"/>
          </a:endParaRPr>
        </a:p>
      </dsp:txBody>
      <dsp:txXfrm rot="-5400000">
        <a:off x="1" y="4256227"/>
        <a:ext cx="610841" cy="261789"/>
      </dsp:txXfrm>
    </dsp:sp>
    <dsp:sp modelId="{3FC33452-7299-45E8-8B05-E04494493F0E}">
      <dsp:nvSpPr>
        <dsp:cNvPr id="0" name=""/>
        <dsp:cNvSpPr/>
      </dsp:nvSpPr>
      <dsp:spPr>
        <a:xfrm rot="5400000">
          <a:off x="4126271" y="435375"/>
          <a:ext cx="567209" cy="7598070"/>
        </a:xfrm>
        <a:prstGeom prst="round2SameRect">
          <a:avLst/>
        </a:prstGeom>
        <a:gradFill rotWithShape="1">
          <a:gsLst>
            <a:gs pos="0">
              <a:schemeClr val="accent5">
                <a:tint val="1000"/>
                <a:satMod val="255000"/>
              </a:schemeClr>
            </a:gs>
            <a:gs pos="55000">
              <a:schemeClr val="accent5">
                <a:tint val="12000"/>
                <a:satMod val="255000"/>
              </a:schemeClr>
            </a:gs>
            <a:gs pos="100000">
              <a:schemeClr val="accent5">
                <a:tint val="45000"/>
                <a:satMod val="250000"/>
              </a:schemeClr>
            </a:gs>
          </a:gsLst>
          <a:path path="circle">
            <a:fillToRect l="-40000" t="-90000" r="140000" b="190000"/>
          </a:path>
        </a:gradFill>
        <a:ln w="9525" cap="flat" cmpd="sng" algn="ctr">
          <a:solidFill>
            <a:schemeClr val="accent5"/>
          </a:solidFill>
          <a:prstDash val="solid"/>
        </a:ln>
        <a:effectLst>
          <a:outerShdw blurRad="51500" dist="25400" dir="5400000" rotWithShape="0">
            <a:srgbClr val="000000">
              <a:alpha val="4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Məlumatların təhlili və izahı</a:t>
          </a:r>
          <a:endParaRPr lang="ru-RU" sz="2400" i="1" kern="1200" dirty="0">
            <a:latin typeface="Times New Roman" pitchFamily="18" charset="0"/>
            <a:cs typeface="Times New Roman" pitchFamily="18" charset="0"/>
          </a:endParaRPr>
        </a:p>
      </dsp:txBody>
      <dsp:txXfrm rot="-5400000">
        <a:off x="610841" y="3978495"/>
        <a:ext cx="7570381" cy="511831"/>
      </dsp:txXfrm>
    </dsp:sp>
    <dsp:sp modelId="{FE6C228D-81BE-4ED9-BAA9-F1CE98CA5178}">
      <dsp:nvSpPr>
        <dsp:cNvPr id="0" name=""/>
        <dsp:cNvSpPr/>
      </dsp:nvSpPr>
      <dsp:spPr>
        <a:xfrm rot="5400000">
          <a:off x="-130894" y="4871104"/>
          <a:ext cx="872630" cy="610841"/>
        </a:xfrm>
        <a:prstGeom prst="chevron">
          <a:avLst/>
        </a:prstGeom>
        <a:solidFill>
          <a:schemeClr val="accent2">
            <a:alpha val="90000"/>
            <a:hueOff val="0"/>
            <a:satOff val="0"/>
            <a:lumOff val="0"/>
            <a:alphaOff val="-40000"/>
          </a:schemeClr>
        </a:solidFill>
        <a:ln w="1905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ru-RU" sz="1700" kern="1200" dirty="0"/>
        </a:p>
      </dsp:txBody>
      <dsp:txXfrm rot="-5400000">
        <a:off x="1" y="5045631"/>
        <a:ext cx="610841" cy="261789"/>
      </dsp:txXfrm>
    </dsp:sp>
    <dsp:sp modelId="{3E5A2D88-5605-442A-A63D-00BBC81727E6}">
      <dsp:nvSpPr>
        <dsp:cNvPr id="0" name=""/>
        <dsp:cNvSpPr/>
      </dsp:nvSpPr>
      <dsp:spPr>
        <a:xfrm rot="5400000">
          <a:off x="4126271" y="1224779"/>
          <a:ext cx="567209" cy="7598070"/>
        </a:xfrm>
        <a:prstGeom prst="round2SameRect">
          <a:avLst/>
        </a:prstGeom>
        <a:gradFill rotWithShape="1">
          <a:gsLst>
            <a:gs pos="0">
              <a:schemeClr val="accent5">
                <a:tint val="1000"/>
                <a:satMod val="255000"/>
              </a:schemeClr>
            </a:gs>
            <a:gs pos="55000">
              <a:schemeClr val="accent5">
                <a:tint val="12000"/>
                <a:satMod val="255000"/>
              </a:schemeClr>
            </a:gs>
            <a:gs pos="100000">
              <a:schemeClr val="accent5">
                <a:tint val="45000"/>
                <a:satMod val="250000"/>
              </a:schemeClr>
            </a:gs>
          </a:gsLst>
          <a:path path="circle">
            <a:fillToRect l="-40000" t="-90000" r="140000" b="190000"/>
          </a:path>
        </a:gradFill>
        <a:ln w="9525" cap="flat" cmpd="sng" algn="ctr">
          <a:solidFill>
            <a:schemeClr val="accent5"/>
          </a:solidFill>
          <a:prstDash val="solid"/>
        </a:ln>
        <a:effectLst>
          <a:outerShdw blurRad="51500" dist="25400" dir="5400000" rotWithShape="0">
            <a:srgbClr val="000000">
              <a:alpha val="4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z-Latn-AZ" sz="2400" i="1" kern="1200" dirty="0" smtClean="0">
              <a:latin typeface="Times New Roman" pitchFamily="18" charset="0"/>
              <a:cs typeface="Times New Roman" pitchFamily="18" charset="0"/>
            </a:rPr>
            <a:t>Tədqiqatın nəticələrinə dair hesabatın tərtibi</a:t>
          </a:r>
          <a:endParaRPr lang="ru-RU" sz="2400" i="1" kern="1200" dirty="0">
            <a:latin typeface="Times New Roman" pitchFamily="18" charset="0"/>
            <a:cs typeface="Times New Roman" pitchFamily="18" charset="0"/>
          </a:endParaRPr>
        </a:p>
      </dsp:txBody>
      <dsp:txXfrm rot="-5400000">
        <a:off x="610841" y="4767899"/>
        <a:ext cx="7570381" cy="5118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057D8-F9D4-4CB1-AF74-01E629620CEC}">
      <dsp:nvSpPr>
        <dsp:cNvPr id="0" name=""/>
        <dsp:cNvSpPr/>
      </dsp:nvSpPr>
      <dsp:spPr>
        <a:xfrm>
          <a:off x="0" y="1914"/>
          <a:ext cx="874846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24AA3C-7D0C-4EF5-980D-5CA23A0A48EF}">
      <dsp:nvSpPr>
        <dsp:cNvPr id="0" name=""/>
        <dsp:cNvSpPr/>
      </dsp:nvSpPr>
      <dsp:spPr>
        <a:xfrm>
          <a:off x="0" y="1914"/>
          <a:ext cx="1749692" cy="5217516"/>
        </a:xfrm>
        <a:prstGeom prst="rect">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t" anchorCtr="0">
          <a:noAutofit/>
        </a:bodyPr>
        <a:lstStyle/>
        <a:p>
          <a:pPr lvl="0" algn="just" defTabSz="889000" rtl="0">
            <a:lnSpc>
              <a:spcPct val="90000"/>
            </a:lnSpc>
            <a:spcBef>
              <a:spcPct val="0"/>
            </a:spcBef>
            <a:spcAft>
              <a:spcPct val="35000"/>
            </a:spcAft>
          </a:pPr>
          <a:r>
            <a:rPr lang="az-Latn-AZ" sz="2000" b="0" i="1" kern="1200" dirty="0" smtClean="0">
              <a:latin typeface="Times New Roman" pitchFamily="18" charset="0"/>
              <a:cs typeface="Times New Roman" pitchFamily="18" charset="0"/>
            </a:rPr>
            <a:t>Müəssisə daxilində marketinq tədqiqatlarının aparılması məqsədilə yaradılmış iri bölmələrin aşağıdakı təşkilati formaları ola bilər:</a:t>
          </a:r>
          <a:endParaRPr lang="ru-RU" sz="2000" b="0" i="1" kern="1200" dirty="0">
            <a:latin typeface="Times New Roman" pitchFamily="18" charset="0"/>
            <a:cs typeface="Times New Roman" pitchFamily="18" charset="0"/>
          </a:endParaRPr>
        </a:p>
      </dsp:txBody>
      <dsp:txXfrm>
        <a:off x="0" y="1914"/>
        <a:ext cx="1749692" cy="5217516"/>
      </dsp:txXfrm>
    </dsp:sp>
    <dsp:sp modelId="{16C42B0A-31F0-4279-8B1E-C9185286F295}">
      <dsp:nvSpPr>
        <dsp:cNvPr id="0" name=""/>
        <dsp:cNvSpPr/>
      </dsp:nvSpPr>
      <dsp:spPr>
        <a:xfrm>
          <a:off x="1880919" y="132956"/>
          <a:ext cx="6867544" cy="1201884"/>
        </a:xfrm>
        <a:prstGeom prst="rect">
          <a:avLst/>
        </a:prstGeom>
        <a:solidFill>
          <a:schemeClr val="lt1"/>
        </a:solidFill>
        <a:ln w="3175"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t" anchorCtr="0">
          <a:noAutofit/>
        </a:bodyPr>
        <a:lstStyle/>
        <a:p>
          <a:pPr lvl="0" algn="just"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Marketinq tədqiqatları bölmələrinin fəaliyyət sferası </a:t>
          </a:r>
        </a:p>
        <a:p>
          <a:pPr lvl="0" algn="just"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 məsələn, məhsullar, markalar, bazar seqmentləri və yaxud regionlar  və s.) üzrə təşkili;</a:t>
          </a:r>
          <a:endParaRPr lang="ru-RU" sz="2000" kern="1200" dirty="0">
            <a:latin typeface="Times New Roman" pitchFamily="18" charset="0"/>
            <a:cs typeface="Times New Roman" pitchFamily="18" charset="0"/>
          </a:endParaRPr>
        </a:p>
      </dsp:txBody>
      <dsp:txXfrm>
        <a:off x="1880919" y="132956"/>
        <a:ext cx="6867544" cy="1201884"/>
      </dsp:txXfrm>
    </dsp:sp>
    <dsp:sp modelId="{318C4EA8-689D-4438-AE05-0BEF4D68FA64}">
      <dsp:nvSpPr>
        <dsp:cNvPr id="0" name=""/>
        <dsp:cNvSpPr/>
      </dsp:nvSpPr>
      <dsp:spPr>
        <a:xfrm>
          <a:off x="1749692" y="1334840"/>
          <a:ext cx="6998771"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8716E9-456C-45C0-A0EF-BB6F79B2E43D}">
      <dsp:nvSpPr>
        <dsp:cNvPr id="0" name=""/>
        <dsp:cNvSpPr/>
      </dsp:nvSpPr>
      <dsp:spPr>
        <a:xfrm>
          <a:off x="1880919" y="1465881"/>
          <a:ext cx="6867544" cy="1463049"/>
        </a:xfrm>
        <a:prstGeom prst="rect">
          <a:avLst/>
        </a:prstGeom>
        <a:solidFill>
          <a:schemeClr val="lt1"/>
        </a:solidFill>
        <a:ln w="3175"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t" anchorCtr="0">
          <a:noAutofit/>
        </a:bodyPr>
        <a:lstStyle/>
        <a:p>
          <a:pPr lvl="0" algn="just"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Marketinq funksiyalarının yerinə yetirilməsi( məsələn, reallaşdırmanın həcmi, məhsulların qablaşdırılması, reklam tədqiqatları və s.) əsas götürülməklə marketinbq tədqiqatları bölməsinin təşkili;</a:t>
          </a:r>
          <a:endParaRPr lang="ru-RU" sz="2000" kern="1200" dirty="0">
            <a:latin typeface="Times New Roman" pitchFamily="18" charset="0"/>
            <a:cs typeface="Times New Roman" pitchFamily="18" charset="0"/>
          </a:endParaRPr>
        </a:p>
      </dsp:txBody>
      <dsp:txXfrm>
        <a:off x="1880919" y="1465881"/>
        <a:ext cx="6867544" cy="1463049"/>
      </dsp:txXfrm>
    </dsp:sp>
    <dsp:sp modelId="{DADE1760-A512-4371-BD27-44FA75AF5714}">
      <dsp:nvSpPr>
        <dsp:cNvPr id="0" name=""/>
        <dsp:cNvSpPr/>
      </dsp:nvSpPr>
      <dsp:spPr>
        <a:xfrm>
          <a:off x="1749692" y="2928930"/>
          <a:ext cx="6998771"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B686AA-A9FE-469F-8071-97F610FB95A5}">
      <dsp:nvSpPr>
        <dsp:cNvPr id="0" name=""/>
        <dsp:cNvSpPr/>
      </dsp:nvSpPr>
      <dsp:spPr>
        <a:xfrm>
          <a:off x="1880919" y="3059972"/>
          <a:ext cx="6867544" cy="2038503"/>
        </a:xfrm>
        <a:prstGeom prst="rect">
          <a:avLst/>
        </a:prstGeom>
        <a:solidFill>
          <a:schemeClr val="lt1"/>
        </a:solidFill>
        <a:ln w="3175"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Tədqiqat metodları və yanaşma üsulları əsas götürülməklə marketinq tədqiqatları bölməsinin təşkili; məsələn, məhsulların reallaşdırılmasının həcmi riyazi və yaxud statistik metodlar əsas götürülməklə təhlil oluna bilər.        </a:t>
          </a:r>
          <a:endParaRPr lang="ru-RU" sz="2000" kern="1200" dirty="0">
            <a:latin typeface="Times New Roman" pitchFamily="18" charset="0"/>
            <a:cs typeface="Times New Roman" pitchFamily="18" charset="0"/>
          </a:endParaRPr>
        </a:p>
      </dsp:txBody>
      <dsp:txXfrm>
        <a:off x="1880919" y="3059972"/>
        <a:ext cx="6867544" cy="2038503"/>
      </dsp:txXfrm>
    </dsp:sp>
    <dsp:sp modelId="{C4924AF8-2792-4828-B008-94BBB19C71DF}">
      <dsp:nvSpPr>
        <dsp:cNvPr id="0" name=""/>
        <dsp:cNvSpPr/>
      </dsp:nvSpPr>
      <dsp:spPr>
        <a:xfrm>
          <a:off x="1749692" y="5098475"/>
          <a:ext cx="6998771"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576EB-92E2-4413-9BE0-0ADD8D7FB0DA}">
      <dsp:nvSpPr>
        <dsp:cNvPr id="0" name=""/>
        <dsp:cNvSpPr/>
      </dsp:nvSpPr>
      <dsp:spPr>
        <a:xfrm>
          <a:off x="0" y="389299"/>
          <a:ext cx="8496944" cy="529200"/>
        </a:xfrm>
        <a:prstGeom prst="rect">
          <a:avLst/>
        </a:prstGeom>
        <a:solidFill>
          <a:schemeClr val="accent5">
            <a:lumMod val="20000"/>
            <a:lumOff val="80000"/>
          </a:schemeClr>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6"/>
        </a:fillRef>
        <a:effectRef idx="1">
          <a:schemeClr val="accent6"/>
        </a:effectRef>
        <a:fontRef idx="minor">
          <a:schemeClr val="lt1"/>
        </a:fontRef>
      </dsp:style>
    </dsp:sp>
    <dsp:sp modelId="{3C008556-5BB5-4093-BCDA-F343870BB049}">
      <dsp:nvSpPr>
        <dsp:cNvPr id="0" name=""/>
        <dsp:cNvSpPr/>
      </dsp:nvSpPr>
      <dsp:spPr>
        <a:xfrm>
          <a:off x="424847" y="79339"/>
          <a:ext cx="5947860" cy="619920"/>
        </a:xfrm>
        <a:prstGeom prst="round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4815" tIns="0" rIns="224815"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Tədqiqatın dəyəri</a:t>
          </a:r>
          <a:endParaRPr lang="ru-RU" sz="2000" i="1" kern="1200" dirty="0">
            <a:latin typeface="Times New Roman" pitchFamily="18" charset="0"/>
            <a:cs typeface="Times New Roman" pitchFamily="18" charset="0"/>
          </a:endParaRPr>
        </a:p>
      </dsp:txBody>
      <dsp:txXfrm>
        <a:off x="455109" y="109601"/>
        <a:ext cx="5887336" cy="559396"/>
      </dsp:txXfrm>
    </dsp:sp>
    <dsp:sp modelId="{CE834C31-6868-4C26-A062-AF20C3EDAA4B}">
      <dsp:nvSpPr>
        <dsp:cNvPr id="0" name=""/>
        <dsp:cNvSpPr/>
      </dsp:nvSpPr>
      <dsp:spPr>
        <a:xfrm>
          <a:off x="0" y="1341860"/>
          <a:ext cx="8496944" cy="529200"/>
        </a:xfrm>
        <a:prstGeom prst="rect">
          <a:avLst/>
        </a:prstGeom>
        <a:solidFill>
          <a:schemeClr val="accent5">
            <a:lumMod val="20000"/>
            <a:lumOff val="80000"/>
          </a:schemeClr>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6"/>
        </a:fillRef>
        <a:effectRef idx="1">
          <a:schemeClr val="accent6"/>
        </a:effectRef>
        <a:fontRef idx="minor">
          <a:schemeClr val="lt1"/>
        </a:fontRef>
      </dsp:style>
    </dsp:sp>
    <dsp:sp modelId="{C2F11074-00EA-4A0A-B4C2-AE3BEBC91A98}">
      <dsp:nvSpPr>
        <dsp:cNvPr id="0" name=""/>
        <dsp:cNvSpPr/>
      </dsp:nvSpPr>
      <dsp:spPr>
        <a:xfrm>
          <a:off x="360041" y="936103"/>
          <a:ext cx="5947860" cy="619920"/>
        </a:xfrm>
        <a:prstGeom prst="round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4815" tIns="0" rIns="224815"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Tədqiqatın aparılması təcrübəsinin və zəruri ixtisaslı kadarların mövcudluğu</a:t>
          </a:r>
          <a:endParaRPr lang="ru-RU" sz="2000" i="1" kern="1200" dirty="0">
            <a:latin typeface="Times New Roman" pitchFamily="18" charset="0"/>
            <a:cs typeface="Times New Roman" pitchFamily="18" charset="0"/>
          </a:endParaRPr>
        </a:p>
      </dsp:txBody>
      <dsp:txXfrm>
        <a:off x="390303" y="966365"/>
        <a:ext cx="5887336" cy="559396"/>
      </dsp:txXfrm>
    </dsp:sp>
    <dsp:sp modelId="{5B75DC99-1D81-43F7-BF41-F45E38BDE806}">
      <dsp:nvSpPr>
        <dsp:cNvPr id="0" name=""/>
        <dsp:cNvSpPr/>
      </dsp:nvSpPr>
      <dsp:spPr>
        <a:xfrm>
          <a:off x="0" y="2294420"/>
          <a:ext cx="8496944" cy="529200"/>
        </a:xfrm>
        <a:prstGeom prst="rect">
          <a:avLst/>
        </a:prstGeom>
        <a:solidFill>
          <a:schemeClr val="accent5">
            <a:lumMod val="20000"/>
            <a:lumOff val="80000"/>
          </a:schemeClr>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6"/>
        </a:fillRef>
        <a:effectRef idx="1">
          <a:schemeClr val="accent6"/>
        </a:effectRef>
        <a:fontRef idx="minor">
          <a:schemeClr val="lt1"/>
        </a:fontRef>
      </dsp:style>
    </dsp:sp>
    <dsp:sp modelId="{7F3A80A7-3438-48DB-BE4C-7159D4C3A0F4}">
      <dsp:nvSpPr>
        <dsp:cNvPr id="0" name=""/>
        <dsp:cNvSpPr/>
      </dsp:nvSpPr>
      <dsp:spPr>
        <a:xfrm>
          <a:off x="360041" y="1872211"/>
          <a:ext cx="5947860" cy="619920"/>
        </a:xfrm>
        <a:prstGeom prst="round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4815" tIns="0" rIns="224815"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Məhsulun xüsusiyyətləri haqqında bilgilər</a:t>
          </a:r>
          <a:endParaRPr lang="ru-RU" sz="2000" i="1" kern="1200" dirty="0">
            <a:latin typeface="Times New Roman" pitchFamily="18" charset="0"/>
            <a:cs typeface="Times New Roman" pitchFamily="18" charset="0"/>
          </a:endParaRPr>
        </a:p>
      </dsp:txBody>
      <dsp:txXfrm>
        <a:off x="390303" y="1902473"/>
        <a:ext cx="5887336" cy="559396"/>
      </dsp:txXfrm>
    </dsp:sp>
    <dsp:sp modelId="{91E19591-2C29-4259-A3E1-385932E938EF}">
      <dsp:nvSpPr>
        <dsp:cNvPr id="0" name=""/>
        <dsp:cNvSpPr/>
      </dsp:nvSpPr>
      <dsp:spPr>
        <a:xfrm>
          <a:off x="0" y="3246980"/>
          <a:ext cx="8496944" cy="529200"/>
        </a:xfrm>
        <a:prstGeom prst="rect">
          <a:avLst/>
        </a:prstGeom>
        <a:solidFill>
          <a:schemeClr val="accent5">
            <a:lumMod val="20000"/>
            <a:lumOff val="80000"/>
          </a:schemeClr>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6"/>
        </a:fillRef>
        <a:effectRef idx="1">
          <a:schemeClr val="accent6"/>
        </a:effectRef>
        <a:fontRef idx="minor">
          <a:schemeClr val="lt1"/>
        </a:fontRef>
      </dsp:style>
    </dsp:sp>
    <dsp:sp modelId="{F111BFA5-B360-48AD-BC89-F8E2D50FC0BA}">
      <dsp:nvSpPr>
        <dsp:cNvPr id="0" name=""/>
        <dsp:cNvSpPr/>
      </dsp:nvSpPr>
      <dsp:spPr>
        <a:xfrm>
          <a:off x="424847" y="2937020"/>
          <a:ext cx="5947860" cy="619920"/>
        </a:xfrm>
        <a:prstGeom prst="round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4815" tIns="0" rIns="224815"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Obyektivlik</a:t>
          </a:r>
          <a:endParaRPr lang="ru-RU" sz="2000" i="1" kern="1200" dirty="0">
            <a:latin typeface="Times New Roman" pitchFamily="18" charset="0"/>
            <a:cs typeface="Times New Roman" pitchFamily="18" charset="0"/>
          </a:endParaRPr>
        </a:p>
      </dsp:txBody>
      <dsp:txXfrm>
        <a:off x="455109" y="2967282"/>
        <a:ext cx="5887336" cy="559396"/>
      </dsp:txXfrm>
    </dsp:sp>
    <dsp:sp modelId="{D87245BA-9F1D-4BCE-BDA8-D0E7C21A7547}">
      <dsp:nvSpPr>
        <dsp:cNvPr id="0" name=""/>
        <dsp:cNvSpPr/>
      </dsp:nvSpPr>
      <dsp:spPr>
        <a:xfrm>
          <a:off x="0" y="4199540"/>
          <a:ext cx="8496944" cy="529200"/>
        </a:xfrm>
        <a:prstGeom prst="rect">
          <a:avLst/>
        </a:prstGeom>
        <a:solidFill>
          <a:schemeClr val="accent5">
            <a:lumMod val="20000"/>
            <a:lumOff val="80000"/>
          </a:schemeClr>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6"/>
        </a:fillRef>
        <a:effectRef idx="1">
          <a:schemeClr val="accent6"/>
        </a:effectRef>
        <a:fontRef idx="minor">
          <a:schemeClr val="lt1"/>
        </a:fontRef>
      </dsp:style>
    </dsp:sp>
    <dsp:sp modelId="{D882C20E-39AC-4966-B4DE-4478D812B339}">
      <dsp:nvSpPr>
        <dsp:cNvPr id="0" name=""/>
        <dsp:cNvSpPr/>
      </dsp:nvSpPr>
      <dsp:spPr>
        <a:xfrm>
          <a:off x="424847" y="3889580"/>
          <a:ext cx="5947860" cy="619920"/>
        </a:xfrm>
        <a:prstGeom prst="round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4815" tIns="0" rIns="224815"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Xüsusi avadanlıqların və vəsaitlərin mövcudluğu</a:t>
          </a:r>
          <a:endParaRPr lang="ru-RU" sz="2000" i="1" kern="1200" dirty="0">
            <a:latin typeface="Times New Roman" pitchFamily="18" charset="0"/>
            <a:cs typeface="Times New Roman" pitchFamily="18" charset="0"/>
          </a:endParaRPr>
        </a:p>
      </dsp:txBody>
      <dsp:txXfrm>
        <a:off x="455109" y="3919842"/>
        <a:ext cx="5887336" cy="559396"/>
      </dsp:txXfrm>
    </dsp:sp>
    <dsp:sp modelId="{501E0A1F-2A71-49F9-8ABD-D21FABFD89C4}">
      <dsp:nvSpPr>
        <dsp:cNvPr id="0" name=""/>
        <dsp:cNvSpPr/>
      </dsp:nvSpPr>
      <dsp:spPr>
        <a:xfrm>
          <a:off x="0" y="5152100"/>
          <a:ext cx="8496944" cy="529200"/>
        </a:xfrm>
        <a:prstGeom prst="rect">
          <a:avLst/>
        </a:prstGeom>
        <a:solidFill>
          <a:schemeClr val="accent5">
            <a:lumMod val="20000"/>
            <a:lumOff val="80000"/>
          </a:schemeClr>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6"/>
        </a:fillRef>
        <a:effectRef idx="1">
          <a:schemeClr val="accent6"/>
        </a:effectRef>
        <a:fontRef idx="minor">
          <a:schemeClr val="lt1"/>
        </a:fontRef>
      </dsp:style>
    </dsp:sp>
    <dsp:sp modelId="{82F41408-DE5B-4EB4-A3F7-0E2A91F809BB}">
      <dsp:nvSpPr>
        <dsp:cNvPr id="0" name=""/>
        <dsp:cNvSpPr/>
      </dsp:nvSpPr>
      <dsp:spPr>
        <a:xfrm>
          <a:off x="424847" y="4842140"/>
          <a:ext cx="5947860" cy="619920"/>
        </a:xfrm>
        <a:prstGeom prst="round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4815" tIns="0" rIns="224815" bIns="0" numCol="1" spcCol="1270" anchor="ctr" anchorCtr="0">
          <a:noAutofit/>
        </a:bodyPr>
        <a:lstStyle/>
        <a:p>
          <a:pPr lvl="0" algn="l" defTabSz="889000" rtl="0">
            <a:lnSpc>
              <a:spcPct val="90000"/>
            </a:lnSpc>
            <a:spcBef>
              <a:spcPct val="0"/>
            </a:spcBef>
            <a:spcAft>
              <a:spcPct val="35000"/>
            </a:spcAft>
          </a:pPr>
          <a:r>
            <a:rPr lang="az-Latn-AZ" sz="2000" i="1" kern="1200" dirty="0" smtClean="0">
              <a:latin typeface="Times New Roman" pitchFamily="18" charset="0"/>
              <a:cs typeface="Times New Roman" pitchFamily="18" charset="0"/>
            </a:rPr>
            <a:t>Konfidensiallıq</a:t>
          </a:r>
          <a:endParaRPr lang="ru-RU" sz="2000" i="1" kern="1200" dirty="0">
            <a:latin typeface="Times New Roman" pitchFamily="18" charset="0"/>
            <a:cs typeface="Times New Roman" pitchFamily="18" charset="0"/>
          </a:endParaRPr>
        </a:p>
      </dsp:txBody>
      <dsp:txXfrm>
        <a:off x="455109" y="4872402"/>
        <a:ext cx="588733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19D4CF3-C8A2-494F-8A6F-A1A5388F1B08}" type="datetimeFigureOut">
              <a:rPr lang="ru-RU" smtClean="0"/>
              <a:t>31.05.2015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75305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9D4CF3-C8A2-494F-8A6F-A1A5388F1B08}" type="datetimeFigureOut">
              <a:rPr lang="ru-RU" smtClean="0"/>
              <a:t>31.05.2015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159340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9D4CF3-C8A2-494F-8A6F-A1A5388F1B08}" type="datetimeFigureOut">
              <a:rPr lang="ru-RU" smtClean="0"/>
              <a:t>31.05.2015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231688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9D4CF3-C8A2-494F-8A6F-A1A5388F1B08}" type="datetimeFigureOut">
              <a:rPr lang="ru-RU" smtClean="0"/>
              <a:t>31.05.2015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321732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19D4CF3-C8A2-494F-8A6F-A1A5388F1B08}" type="datetimeFigureOut">
              <a:rPr lang="ru-RU" smtClean="0"/>
              <a:t>31.05.2015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20991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19D4CF3-C8A2-494F-8A6F-A1A5388F1B08}" type="datetimeFigureOut">
              <a:rPr lang="ru-RU" smtClean="0"/>
              <a:t>31.05.2015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250975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19D4CF3-C8A2-494F-8A6F-A1A5388F1B08}" type="datetimeFigureOut">
              <a:rPr lang="ru-RU" smtClean="0"/>
              <a:t>31.05.2015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38717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19D4CF3-C8A2-494F-8A6F-A1A5388F1B08}" type="datetimeFigureOut">
              <a:rPr lang="ru-RU" smtClean="0"/>
              <a:t>31.05.2015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23714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9D4CF3-C8A2-494F-8A6F-A1A5388F1B08}" type="datetimeFigureOut">
              <a:rPr lang="ru-RU" smtClean="0"/>
              <a:t>31.05.2015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154709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9D4CF3-C8A2-494F-8A6F-A1A5388F1B08}" type="datetimeFigureOut">
              <a:rPr lang="ru-RU" smtClean="0"/>
              <a:t>31.05.2015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3412109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9D4CF3-C8A2-494F-8A6F-A1A5388F1B08}" type="datetimeFigureOut">
              <a:rPr lang="ru-RU" smtClean="0"/>
              <a:t>31.05.2015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1E54FB-D3C1-4FF4-850B-1077758F53A8}" type="slidenum">
              <a:rPr lang="ru-RU" smtClean="0"/>
              <a:t>‹#›</a:t>
            </a:fld>
            <a:endParaRPr lang="ru-RU"/>
          </a:p>
        </p:txBody>
      </p:sp>
    </p:spTree>
    <p:extLst>
      <p:ext uri="{BB962C8B-B14F-4D97-AF65-F5344CB8AC3E}">
        <p14:creationId xmlns:p14="http://schemas.microsoft.com/office/powerpoint/2010/main" val="1550249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D4CF3-C8A2-494F-8A6F-A1A5388F1B08}" type="datetimeFigureOut">
              <a:rPr lang="ru-RU" smtClean="0"/>
              <a:t>31.05.2015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E54FB-D3C1-4FF4-850B-1077758F53A8}" type="slidenum">
              <a:rPr lang="ru-RU" smtClean="0"/>
              <a:t>‹#›</a:t>
            </a:fld>
            <a:endParaRPr lang="ru-RU"/>
          </a:p>
        </p:txBody>
      </p:sp>
    </p:spTree>
    <p:extLst>
      <p:ext uri="{BB962C8B-B14F-4D97-AF65-F5344CB8AC3E}">
        <p14:creationId xmlns:p14="http://schemas.microsoft.com/office/powerpoint/2010/main" val="1471058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260648"/>
            <a:ext cx="7632848" cy="864096"/>
          </a:xfrm>
          <a:ln/>
        </p:spPr>
        <p:style>
          <a:lnRef idx="1">
            <a:schemeClr val="accent3"/>
          </a:lnRef>
          <a:fillRef idx="2">
            <a:schemeClr val="accent3"/>
          </a:fillRef>
          <a:effectRef idx="1">
            <a:schemeClr val="accent3"/>
          </a:effectRef>
          <a:fontRef idx="minor">
            <a:schemeClr val="dk1"/>
          </a:fontRef>
        </p:style>
        <p:txBody>
          <a:bodyPr>
            <a:normAutofit fontScale="90000"/>
          </a:bodyPr>
          <a:lstStyle/>
          <a:p>
            <a:r>
              <a:rPr lang="az-Latn-AZ" sz="2700" i="1" dirty="0" smtClean="0">
                <a:solidFill>
                  <a:srgbClr val="7030A0"/>
                </a:solidFill>
                <a:latin typeface="Times New Roman" pitchFamily="18" charset="0"/>
                <a:cs typeface="Times New Roman" pitchFamily="18" charset="0"/>
              </a:rPr>
              <a:t>Mövzu: </a:t>
            </a:r>
            <a:r>
              <a:rPr lang="az-Latn-AZ" sz="3100" i="1" dirty="0" smtClean="0">
                <a:solidFill>
                  <a:srgbClr val="7030A0"/>
                </a:solidFill>
                <a:latin typeface="Times New Roman" pitchFamily="18" charset="0"/>
                <a:cs typeface="Times New Roman" pitchFamily="18" charset="0"/>
              </a:rPr>
              <a:t>Marketinq tədqiqatları</a:t>
            </a:r>
            <a:r>
              <a:rPr lang="en-US" sz="3100" i="1" dirty="0" smtClean="0">
                <a:solidFill>
                  <a:srgbClr val="7030A0"/>
                </a:solidFill>
                <a:latin typeface="Times New Roman" pitchFamily="18" charset="0"/>
                <a:cs typeface="Times New Roman" pitchFamily="18" charset="0"/>
              </a:rPr>
              <a:t> </a:t>
            </a:r>
            <a:r>
              <a:rPr lang="az-Latn-AZ" sz="3100" i="1" dirty="0" smtClean="0">
                <a:solidFill>
                  <a:srgbClr val="7030A0"/>
                </a:solidFill>
                <a:latin typeface="Times New Roman" pitchFamily="18" charset="0"/>
                <a:cs typeface="Times New Roman" pitchFamily="18" charset="0"/>
              </a:rPr>
              <a:t>və marketinq informasiya sistemi </a:t>
            </a:r>
            <a:endParaRPr lang="ru-RU" sz="3100" i="1" dirty="0">
              <a:solidFill>
                <a:srgbClr val="7030A0"/>
              </a:solidFill>
              <a:latin typeface="Times New Roman" pitchFamily="18" charset="0"/>
              <a:cs typeface="Times New Roman" pitchFamily="18" charset="0"/>
            </a:endParaRPr>
          </a:p>
        </p:txBody>
      </p:sp>
      <p:sp>
        <p:nvSpPr>
          <p:cNvPr id="3" name="Прямоугольник 2"/>
          <p:cNvSpPr/>
          <p:nvPr/>
        </p:nvSpPr>
        <p:spPr>
          <a:xfrm>
            <a:off x="755576" y="1700808"/>
            <a:ext cx="7992888" cy="3096344"/>
          </a:xfrm>
          <a:prstGeom prst="rect">
            <a:avLst/>
          </a:prstGeom>
        </p:spPr>
        <p:style>
          <a:lnRef idx="1">
            <a:schemeClr val="accent1"/>
          </a:lnRef>
          <a:fillRef idx="2">
            <a:schemeClr val="accent1"/>
          </a:fillRef>
          <a:effectRef idx="1">
            <a:schemeClr val="accent1"/>
          </a:effectRef>
          <a:fontRef idx="minor">
            <a:schemeClr val="dk1"/>
          </a:fontRef>
        </p:style>
        <p:txBody>
          <a:bodyPr/>
          <a:lstStyle/>
          <a:p>
            <a:pPr lvl="0" rtl="0"/>
            <a:r>
              <a:rPr lang="en-US" sz="2400" i="1" dirty="0" smtClean="0">
                <a:latin typeface="Times New Roman" pitchFamily="18" charset="0"/>
                <a:cs typeface="Times New Roman" pitchFamily="18" charset="0"/>
              </a:rPr>
              <a:t>                          </a:t>
            </a:r>
            <a:r>
              <a:rPr lang="az-Latn-AZ" sz="2400" i="1" dirty="0" smtClean="0">
                <a:solidFill>
                  <a:srgbClr val="C00000"/>
                </a:solidFill>
                <a:latin typeface="Times New Roman" pitchFamily="18" charset="0"/>
                <a:cs typeface="Times New Roman" pitchFamily="18" charset="0"/>
              </a:rPr>
              <a:t>Mövzunun planı:</a:t>
            </a:r>
            <a:endParaRPr lang="ru-RU" sz="2400" dirty="0">
              <a:solidFill>
                <a:srgbClr val="C00000"/>
              </a:solidFill>
              <a:latin typeface="Times New Roman" pitchFamily="18" charset="0"/>
              <a:cs typeface="Times New Roman" pitchFamily="18" charset="0"/>
            </a:endParaRPr>
          </a:p>
          <a:p>
            <a:pPr lvl="0" rtl="0"/>
            <a:r>
              <a:rPr lang="az-Latn-AZ" sz="2400" i="1" dirty="0" smtClean="0">
                <a:latin typeface="Times New Roman" pitchFamily="18" charset="0"/>
                <a:cs typeface="Times New Roman" pitchFamily="18" charset="0"/>
              </a:rPr>
              <a:t>1.Marketinq tədqiqatlarının mahiyyəti və məqsədi </a:t>
            </a:r>
            <a:endParaRPr lang="ru-RU" sz="2400" dirty="0">
              <a:latin typeface="Times New Roman" pitchFamily="18" charset="0"/>
              <a:cs typeface="Times New Roman" pitchFamily="18" charset="0"/>
            </a:endParaRPr>
          </a:p>
          <a:p>
            <a:pPr lvl="0" rtl="0"/>
            <a:r>
              <a:rPr lang="az-Latn-AZ" sz="2400" i="1" dirty="0" smtClean="0">
                <a:latin typeface="Times New Roman" pitchFamily="18" charset="0"/>
                <a:cs typeface="Times New Roman" pitchFamily="18" charset="0"/>
              </a:rPr>
              <a:t>2. Marketinq tədqiqatlarının əsas istiqamətləri</a:t>
            </a:r>
            <a:endParaRPr lang="ru-RU" sz="2400" dirty="0">
              <a:latin typeface="Times New Roman" pitchFamily="18" charset="0"/>
              <a:cs typeface="Times New Roman" pitchFamily="18" charset="0"/>
            </a:endParaRPr>
          </a:p>
          <a:p>
            <a:pPr lvl="0" rtl="0"/>
            <a:r>
              <a:rPr lang="az-Latn-AZ" sz="2400" i="1" dirty="0" smtClean="0">
                <a:latin typeface="Times New Roman" pitchFamily="18" charset="0"/>
                <a:cs typeface="Times New Roman" pitchFamily="18" charset="0"/>
              </a:rPr>
              <a:t>3. Marketinq tədqiqatlarının aparılması prosesi</a:t>
            </a:r>
            <a:endParaRPr lang="ru-RU" sz="2400" dirty="0">
              <a:latin typeface="Times New Roman" pitchFamily="18" charset="0"/>
              <a:cs typeface="Times New Roman" pitchFamily="18" charset="0"/>
            </a:endParaRPr>
          </a:p>
          <a:p>
            <a:pPr lvl="0" rtl="0"/>
            <a:r>
              <a:rPr lang="az-Latn-AZ" sz="2400" i="1" dirty="0" smtClean="0">
                <a:latin typeface="Times New Roman" pitchFamily="18" charset="0"/>
                <a:cs typeface="Times New Roman" pitchFamily="18" charset="0"/>
              </a:rPr>
              <a:t>4. Marketinq tədqiqatlarının elmi – metodiki      əsasları</a:t>
            </a:r>
            <a:endParaRPr lang="ru-RU" sz="2400" dirty="0">
              <a:latin typeface="Times New Roman" pitchFamily="18" charset="0"/>
              <a:cs typeface="Times New Roman" pitchFamily="18" charset="0"/>
            </a:endParaRPr>
          </a:p>
          <a:p>
            <a:pPr lvl="0" rtl="0"/>
            <a:r>
              <a:rPr lang="az-Latn-AZ" sz="2400" i="1" dirty="0" smtClean="0">
                <a:latin typeface="Times New Roman" pitchFamily="18" charset="0"/>
                <a:cs typeface="Times New Roman" pitchFamily="18" charset="0"/>
              </a:rPr>
              <a:t>5. Marketinq tədqiqatlarının təşkili</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76175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834139714"/>
              </p:ext>
            </p:extLst>
          </p:nvPr>
        </p:nvGraphicFramePr>
        <p:xfrm>
          <a:off x="395536" y="836712"/>
          <a:ext cx="849694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51520" y="116632"/>
            <a:ext cx="878497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400" i="1" dirty="0" smtClean="0">
                <a:solidFill>
                  <a:srgbClr val="C00000"/>
                </a:solidFill>
                <a:latin typeface="Times New Roman" pitchFamily="18" charset="0"/>
                <a:cs typeface="Times New Roman" pitchFamily="18" charset="0"/>
              </a:rPr>
              <a:t>Şəkil. Marketinq tədqiqatlarının təşkilinə təsir göstərən amillər</a:t>
            </a:r>
            <a:endParaRPr lang="ru-RU" sz="24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902255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88640"/>
            <a:ext cx="7916416" cy="720080"/>
          </a:xfrm>
        </p:spPr>
        <p:style>
          <a:lnRef idx="1">
            <a:schemeClr val="accent3"/>
          </a:lnRef>
          <a:fillRef idx="2">
            <a:schemeClr val="accent3"/>
          </a:fillRef>
          <a:effectRef idx="1">
            <a:schemeClr val="accent3"/>
          </a:effectRef>
          <a:fontRef idx="minor">
            <a:schemeClr val="dk1"/>
          </a:fontRef>
        </p:style>
        <p:txBody>
          <a:bodyPr>
            <a:noAutofit/>
          </a:bodyPr>
          <a:lstStyle/>
          <a:p>
            <a:r>
              <a:rPr lang="az-Latn-AZ" sz="2800" i="1" dirty="0" smtClean="0">
                <a:solidFill>
                  <a:srgbClr val="C00000"/>
                </a:solidFill>
                <a:latin typeface="Times New Roman" pitchFamily="18" charset="0"/>
                <a:cs typeface="Times New Roman" pitchFamily="18" charset="0"/>
              </a:rPr>
              <a:t>1- ci sual. Marketinq tədqiqatlarının mahiyyəti və məqsədi</a:t>
            </a:r>
            <a:endParaRPr lang="ru-RU" sz="2800" i="1"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67544" y="1268760"/>
            <a:ext cx="8496944" cy="496855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az-Latn-AZ" sz="2000" i="1" dirty="0" smtClean="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Marketinq tədqiqatları müəssisənin marketinq fəaliyyətində meydana çıxan problemlər üzrə aparılır.</a:t>
            </a:r>
          </a:p>
          <a:p>
            <a:pPr algn="just"/>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Marketinq tədqiqatları dedikdə müəssisənin marketinq fəaliyyətində meydana çıxan problemin özünün müəyyənləşdirilməsi də daxil olamqla,  həmin problemin həlli üzrə tələb olunan məlumatlar dairəsinin dəqiqləşdirilməsi, məlumatların toplanması,  ümumiləşdirilməsi, əks etdirilməsi, təhlil olunması və tövsiyyələrin çıxarılması prosesidir.</a:t>
            </a:r>
          </a:p>
          <a:p>
            <a:pPr algn="just"/>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Müəssisələr marketinq tədqiqatları aparmaqla xarici mühitdə olan subyektlərlə ( alıcılarla, vasitəçilərlə, malgöndərənlərlə və s.) özlərinin bağlılıqlarını təmin edirlər. Bu baxımdan marketinq tədqiqatları müəssisəni xarici mühitlə əlaqələndirən kommmunikasiya kanalı da hesab edilir.  </a:t>
            </a:r>
          </a:p>
        </p:txBody>
      </p:sp>
    </p:spTree>
    <p:extLst>
      <p:ext uri="{BB962C8B-B14F-4D97-AF65-F5344CB8AC3E}">
        <p14:creationId xmlns:p14="http://schemas.microsoft.com/office/powerpoint/2010/main" val="2284915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412776"/>
            <a:ext cx="8136904" cy="304698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az-Latn-AZ" sz="2400" i="1" dirty="0">
                <a:latin typeface="Times New Roman" pitchFamily="18" charset="0"/>
                <a:cs typeface="Times New Roman" pitchFamily="18" charset="0"/>
              </a:rPr>
              <a:t>Marketinq tədqiqatlarının məqsədi marketinq fəaliyyətində meydana çıxan problemin müəyyənləşdirilməsi və həmin problemin həlli məqsədi ilə zəruri məlumatların əldə edilməsindən ibarətdir. Marketinq tədqiqatları zamanı reallaşdırılan tədqiqat layihəsinə müvafiq olaraq fərqli məqsədlər izlənilə bilər.</a:t>
            </a:r>
          </a:p>
          <a:p>
            <a:pPr algn="just"/>
            <a:r>
              <a:rPr lang="az-Latn-AZ" sz="2400" i="1" dirty="0">
                <a:latin typeface="Times New Roman" pitchFamily="18" charset="0"/>
                <a:cs typeface="Times New Roman" pitchFamily="18" charset="0"/>
              </a:rPr>
              <a:t>     Marketinq tədqiqatları nəticəsində əldə olunan məlumatlar aşağıdakı sahələrdə istifadə edilir.</a:t>
            </a:r>
          </a:p>
        </p:txBody>
      </p:sp>
      <p:sp>
        <p:nvSpPr>
          <p:cNvPr id="3" name="TextBox 2"/>
          <p:cNvSpPr txBox="1"/>
          <p:nvPr/>
        </p:nvSpPr>
        <p:spPr>
          <a:xfrm>
            <a:off x="899592" y="620688"/>
            <a:ext cx="7272808"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Marketinq tədqiqatlarının məqsədi</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4050987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599389456"/>
              </p:ext>
            </p:extLst>
          </p:nvPr>
        </p:nvGraphicFramePr>
        <p:xfrm>
          <a:off x="539552" y="332656"/>
          <a:ext cx="842493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39552" y="5229200"/>
            <a:ext cx="8424936" cy="830997"/>
          </a:xfrm>
          <a:prstGeom prst="rect">
            <a:avLst/>
          </a:prstGeom>
          <a:solidFill>
            <a:schemeClr val="accent5">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z-Latn-AZ" sz="2400" i="1" dirty="0" smtClean="0">
                <a:solidFill>
                  <a:srgbClr val="C00000"/>
                </a:solidFill>
                <a:latin typeface="Times New Roman" pitchFamily="18" charset="0"/>
                <a:cs typeface="Times New Roman" pitchFamily="18" charset="0"/>
              </a:rPr>
              <a:t>Şəkil. Marketinq tədqiqatları nəticəsində əldə olunan məlumatların istifadə sahələri</a:t>
            </a:r>
            <a:endParaRPr lang="ru-RU" sz="24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17047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404664"/>
            <a:ext cx="7772400" cy="720080"/>
          </a:xfrm>
          <a:ln>
            <a:solidFill>
              <a:srgbClr val="FF0000"/>
            </a:solidFill>
          </a:ln>
        </p:spPr>
        <p:style>
          <a:lnRef idx="1">
            <a:schemeClr val="accent5"/>
          </a:lnRef>
          <a:fillRef idx="2">
            <a:schemeClr val="accent5"/>
          </a:fillRef>
          <a:effectRef idx="1">
            <a:schemeClr val="accent5"/>
          </a:effectRef>
          <a:fontRef idx="minor">
            <a:schemeClr val="dk1"/>
          </a:fontRef>
        </p:style>
        <p:txBody>
          <a:bodyPr>
            <a:normAutofit/>
          </a:bodyPr>
          <a:lstStyle/>
          <a:p>
            <a:r>
              <a:rPr lang="az-Latn-AZ" sz="2400" i="1" dirty="0" smtClean="0">
                <a:latin typeface="Times New Roman" pitchFamily="18" charset="0"/>
                <a:cs typeface="Times New Roman" pitchFamily="18" charset="0"/>
              </a:rPr>
              <a:t>2- ci sual. Marketinq tədqiqatlarının əsas istiqamətləri</a:t>
            </a:r>
            <a:endParaRPr lang="ru-RU" sz="2400" i="1"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1255821763"/>
              </p:ext>
            </p:extLst>
          </p:nvPr>
        </p:nvGraphicFramePr>
        <p:xfrm>
          <a:off x="1403648" y="1628800"/>
          <a:ext cx="6912768" cy="4727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82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32657"/>
            <a:ext cx="7772400" cy="648072"/>
          </a:xfrm>
          <a:ln w="28575"/>
        </p:spPr>
        <p:style>
          <a:lnRef idx="2">
            <a:schemeClr val="accent3"/>
          </a:lnRef>
          <a:fillRef idx="1">
            <a:schemeClr val="lt1"/>
          </a:fillRef>
          <a:effectRef idx="0">
            <a:schemeClr val="accent3"/>
          </a:effectRef>
          <a:fontRef idx="minor">
            <a:schemeClr val="dk1"/>
          </a:fontRef>
        </p:style>
        <p:txBody>
          <a:bodyPr anchor="t">
            <a:normAutofit/>
          </a:bodyPr>
          <a:lstStyle/>
          <a:p>
            <a:r>
              <a:rPr lang="az-Latn-AZ" sz="2400" i="1" dirty="0" smtClean="0">
                <a:solidFill>
                  <a:srgbClr val="7030A0"/>
                </a:solidFill>
                <a:latin typeface="Times New Roman" pitchFamily="18" charset="0"/>
                <a:cs typeface="Times New Roman" pitchFamily="18" charset="0"/>
              </a:rPr>
              <a:t>4- cü sual. Marketinq tədqiqatlarının elmi – metodiki əsasları</a:t>
            </a:r>
            <a:endParaRPr lang="ru-RU" sz="2400" i="1" dirty="0">
              <a:solidFill>
                <a:srgbClr val="7030A0"/>
              </a:solidFill>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3004541836"/>
              </p:ext>
            </p:extLst>
          </p:nvPr>
        </p:nvGraphicFramePr>
        <p:xfrm>
          <a:off x="683568" y="1628800"/>
          <a:ext cx="8136904"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0461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31240146"/>
              </p:ext>
            </p:extLst>
          </p:nvPr>
        </p:nvGraphicFramePr>
        <p:xfrm>
          <a:off x="971600" y="260648"/>
          <a:ext cx="7416824" cy="22467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Схема 1"/>
          <p:cNvGraphicFramePr/>
          <p:nvPr>
            <p:extLst>
              <p:ext uri="{D42A27DB-BD31-4B8C-83A1-F6EECF244321}">
                <p14:modId xmlns:p14="http://schemas.microsoft.com/office/powerpoint/2010/main" val="2057573999"/>
              </p:ext>
            </p:extLst>
          </p:nvPr>
        </p:nvGraphicFramePr>
        <p:xfrm>
          <a:off x="467544" y="2636912"/>
          <a:ext cx="8352928" cy="41044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54163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610843967"/>
              </p:ext>
            </p:extLst>
          </p:nvPr>
        </p:nvGraphicFramePr>
        <p:xfrm>
          <a:off x="611560" y="188640"/>
          <a:ext cx="8208912"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55576" y="6021288"/>
            <a:ext cx="792088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000" i="1" dirty="0" smtClean="0">
                <a:solidFill>
                  <a:srgbClr val="C00000"/>
                </a:solidFill>
                <a:latin typeface="Times New Roman" pitchFamily="18" charset="0"/>
                <a:cs typeface="Times New Roman" pitchFamily="18" charset="0"/>
              </a:rPr>
              <a:t>Şəkil. </a:t>
            </a:r>
            <a:r>
              <a:rPr lang="az-Latn-AZ" sz="2400" i="1" dirty="0" smtClean="0">
                <a:solidFill>
                  <a:srgbClr val="C00000"/>
                </a:solidFill>
                <a:latin typeface="Times New Roman" pitchFamily="18" charset="0"/>
                <a:cs typeface="Times New Roman" pitchFamily="18" charset="0"/>
              </a:rPr>
              <a:t>Marketinq tədqiqatlarının aparılması prosesi</a:t>
            </a:r>
            <a:endParaRPr lang="ru-RU" sz="24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66695817"/>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mera.wav"/>
          </p:stSnd>
        </p:sndAc>
      </p:transition>
    </mc:Choice>
    <mc:Fallback xmlns="">
      <p:transition spd="slow">
        <p:fade/>
        <p:sndAc>
          <p:stSnd>
            <p:snd r:embed="rId8" name="camera.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60649"/>
            <a:ext cx="7772400" cy="792088"/>
          </a:xfrm>
          <a:ln/>
        </p:spPr>
        <p:style>
          <a:lnRef idx="1">
            <a:schemeClr val="accent3"/>
          </a:lnRef>
          <a:fillRef idx="2">
            <a:schemeClr val="accent3"/>
          </a:fillRef>
          <a:effectRef idx="1">
            <a:schemeClr val="accent3"/>
          </a:effectRef>
          <a:fontRef idx="minor">
            <a:schemeClr val="dk1"/>
          </a:fontRef>
        </p:style>
        <p:txBody>
          <a:bodyPr anchor="t">
            <a:normAutofit fontScale="90000"/>
          </a:bodyPr>
          <a:lstStyle/>
          <a:p>
            <a:r>
              <a:rPr lang="az-Latn-AZ" sz="2400" i="1" dirty="0" smtClean="0">
                <a:solidFill>
                  <a:srgbClr val="0070C0"/>
                </a:solidFill>
                <a:latin typeface="Times New Roman" pitchFamily="18" charset="0"/>
                <a:cs typeface="Times New Roman" pitchFamily="18" charset="0"/>
              </a:rPr>
              <a:t>4- cü sual. Marketinq tədqiqatlarının təşkilinə təsir göstərən amillər.</a:t>
            </a:r>
            <a:endParaRPr lang="ru-RU" sz="2400" i="1" dirty="0">
              <a:solidFill>
                <a:srgbClr val="0070C0"/>
              </a:solidFill>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2806509024"/>
              </p:ext>
            </p:extLst>
          </p:nvPr>
        </p:nvGraphicFramePr>
        <p:xfrm>
          <a:off x="251520" y="1626568"/>
          <a:ext cx="8748464" cy="5231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0221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554</Words>
  <Application>Microsoft Office PowerPoint</Application>
  <PresentationFormat>Экран (4:3)</PresentationFormat>
  <Paragraphs>73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Mövzu: Marketinq tədqiqatları və marketinq informasiya sistemi </vt:lpstr>
      <vt:lpstr>1- ci sual. Marketinq tədqiqatlarının mahiyyəti və məqsədi</vt:lpstr>
      <vt:lpstr>Презентация PowerPoint</vt:lpstr>
      <vt:lpstr>Презентация PowerPoint</vt:lpstr>
      <vt:lpstr>2- ci sual. Marketinq tədqiqatlarının əsas istiqamətləri</vt:lpstr>
      <vt:lpstr>4- cü sual. Marketinq tədqiqatlarının elmi – metodiki əsasları</vt:lpstr>
      <vt:lpstr>Презентация PowerPoint</vt:lpstr>
      <vt:lpstr>Презентация PowerPoint</vt:lpstr>
      <vt:lpstr>4- cü sual. Marketinq tədqiqatlarının təşkilinə təsir göstərən amillər.</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Mövzu: Marketinq tədqiqatlarının mahiyyəti, məqsədi və əsas istiqamətləri </dc:title>
  <dc:creator>User</dc:creator>
  <cp:lastModifiedBy>User</cp:lastModifiedBy>
  <cp:revision>120</cp:revision>
  <dcterms:created xsi:type="dcterms:W3CDTF">2013-05-08T15:11:39Z</dcterms:created>
  <dcterms:modified xsi:type="dcterms:W3CDTF">2015-05-31T15:17:31Z</dcterms:modified>
</cp:coreProperties>
</file>