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78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8" r:id="rId15"/>
    <p:sldId id="269" r:id="rId16"/>
    <p:sldId id="277" r:id="rId17"/>
    <p:sldId id="270" r:id="rId18"/>
    <p:sldId id="271" r:id="rId19"/>
    <p:sldId id="272" r:id="rId20"/>
    <p:sldId id="273" r:id="rId21"/>
    <p:sldId id="275" r:id="rId22"/>
    <p:sldId id="274" r:id="rId23"/>
    <p:sldId id="27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C13BDD-5365-44FD-907D-9CB3D7AF205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DD16865-A064-4976-8CDA-DEE249E5CAE6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az-Latn-AZ" sz="2800" i="1" dirty="0" smtClean="0">
              <a:latin typeface="Times New Roman" pitchFamily="18" charset="0"/>
              <a:cs typeface="Times New Roman" pitchFamily="18" charset="0"/>
            </a:rPr>
            <a:t>Mövzunun planı: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5BDDF4AC-318F-417C-BD58-BF726F3F9FC0}" type="parTrans" cxnId="{93123F3A-A9BF-4BCC-839A-9714F1A7842D}">
      <dgm:prSet/>
      <dgm:spPr/>
      <dgm:t>
        <a:bodyPr/>
        <a:lstStyle/>
        <a:p>
          <a:endParaRPr lang="ru-RU"/>
        </a:p>
      </dgm:t>
    </dgm:pt>
    <dgm:pt modelId="{134B57FA-5829-4438-8AB9-8FF81BB5A589}" type="sibTrans" cxnId="{93123F3A-A9BF-4BCC-839A-9714F1A7842D}">
      <dgm:prSet/>
      <dgm:spPr/>
      <dgm:t>
        <a:bodyPr/>
        <a:lstStyle/>
        <a:p>
          <a:endParaRPr lang="ru-RU"/>
        </a:p>
      </dgm:t>
    </dgm:pt>
    <dgm:pt modelId="{C8FC604F-A8EE-4CC7-A799-ED233BAD2868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az-Latn-AZ" sz="24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Marketinq kommunikasiya sistemi;</a:t>
          </a:r>
          <a:endParaRPr lang="ru-RU" sz="24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7051171-F10B-41E6-992C-7F5F2424689D}" type="parTrans" cxnId="{FF3FBBE8-3D29-4258-8BC0-AA2B89806AE9}">
      <dgm:prSet/>
      <dgm:spPr/>
      <dgm:t>
        <a:bodyPr/>
        <a:lstStyle/>
        <a:p>
          <a:endParaRPr lang="ru-RU"/>
        </a:p>
      </dgm:t>
    </dgm:pt>
    <dgm:pt modelId="{981BDA1F-DA9B-4EBB-8518-28054F83D6F1}" type="sibTrans" cxnId="{FF3FBBE8-3D29-4258-8BC0-AA2B89806AE9}">
      <dgm:prSet/>
      <dgm:spPr/>
      <dgm:t>
        <a:bodyPr/>
        <a:lstStyle/>
        <a:p>
          <a:endParaRPr lang="ru-RU"/>
        </a:p>
      </dgm:t>
    </dgm:pt>
    <dgm:pt modelId="{563F0384-496D-473B-9CD2-D061B169A010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az-Latn-AZ" sz="24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Reklamın mahiyyəti və formaları;</a:t>
          </a:r>
          <a:endParaRPr lang="ru-RU" sz="24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9BE66D7-C9BA-4133-9A88-7B9E01CCE61D}" type="parTrans" cxnId="{D4E5777D-CC2E-40DB-B577-7A2C46498AC3}">
      <dgm:prSet/>
      <dgm:spPr/>
      <dgm:t>
        <a:bodyPr/>
        <a:lstStyle/>
        <a:p>
          <a:endParaRPr lang="ru-RU"/>
        </a:p>
      </dgm:t>
    </dgm:pt>
    <dgm:pt modelId="{9E74DE43-79B7-43B0-BB63-40F743B3753B}" type="sibTrans" cxnId="{D4E5777D-CC2E-40DB-B577-7A2C46498AC3}">
      <dgm:prSet/>
      <dgm:spPr/>
      <dgm:t>
        <a:bodyPr/>
        <a:lstStyle/>
        <a:p>
          <a:endParaRPr lang="ru-RU"/>
        </a:p>
      </dgm:t>
    </dgm:pt>
    <dgm:pt modelId="{9D6EBB8B-CEF2-49EE-8E79-F0F3E1C2D2C1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az-Latn-AZ" sz="24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Reklamın planlaşdırılması;</a:t>
          </a:r>
          <a:endParaRPr lang="ru-RU" sz="24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AEF192-547B-4580-8C04-45AEEBA03CA2}" type="parTrans" cxnId="{3EA0785B-5D02-4144-B3AE-68DF439D9DE8}">
      <dgm:prSet/>
      <dgm:spPr/>
      <dgm:t>
        <a:bodyPr/>
        <a:lstStyle/>
        <a:p>
          <a:endParaRPr lang="ru-RU"/>
        </a:p>
      </dgm:t>
    </dgm:pt>
    <dgm:pt modelId="{29CAD2B7-9273-43BE-90CD-AD5548BC4393}" type="sibTrans" cxnId="{3EA0785B-5D02-4144-B3AE-68DF439D9DE8}">
      <dgm:prSet/>
      <dgm:spPr/>
      <dgm:t>
        <a:bodyPr/>
        <a:lstStyle/>
        <a:p>
          <a:endParaRPr lang="ru-RU"/>
        </a:p>
      </dgm:t>
    </dgm:pt>
    <dgm:pt modelId="{4AEC38F8-214A-4AB6-9786-4AF6EAA8F20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az-Latn-AZ" sz="24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Satışın həvəsaləndirilməsinin forma və metodları;</a:t>
          </a:r>
          <a:endParaRPr lang="ru-RU" sz="24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704769-E7F2-4427-A2A0-47E028BB193D}" type="parTrans" cxnId="{71CD3765-5CA0-41D0-A962-5D77C6CF682B}">
      <dgm:prSet/>
      <dgm:spPr/>
      <dgm:t>
        <a:bodyPr/>
        <a:lstStyle/>
        <a:p>
          <a:endParaRPr lang="ru-RU"/>
        </a:p>
      </dgm:t>
    </dgm:pt>
    <dgm:pt modelId="{80F93E54-7C2B-404E-93D1-B2EA491007D5}" type="sibTrans" cxnId="{71CD3765-5CA0-41D0-A962-5D77C6CF682B}">
      <dgm:prSet/>
      <dgm:spPr/>
      <dgm:t>
        <a:bodyPr/>
        <a:lstStyle/>
        <a:p>
          <a:endParaRPr lang="ru-RU"/>
        </a:p>
      </dgm:t>
    </dgm:pt>
    <dgm:pt modelId="{ECD589A1-B17B-4136-9FF9-B36515F791C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az-Latn-AZ" sz="24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İctimaiyyətlə əlaqənin təşkili.</a:t>
          </a:r>
          <a:endParaRPr lang="ru-RU" sz="24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364AA2D-0502-461B-B71F-B65B2ED802DB}" type="parTrans" cxnId="{008BE5DD-7753-403D-9C1E-FB907CEE2F30}">
      <dgm:prSet/>
      <dgm:spPr/>
      <dgm:t>
        <a:bodyPr/>
        <a:lstStyle/>
        <a:p>
          <a:endParaRPr lang="ru-RU"/>
        </a:p>
      </dgm:t>
    </dgm:pt>
    <dgm:pt modelId="{77E5D65E-14A5-436D-BECD-C5B84E3C8E08}" type="sibTrans" cxnId="{008BE5DD-7753-403D-9C1E-FB907CEE2F30}">
      <dgm:prSet/>
      <dgm:spPr/>
      <dgm:t>
        <a:bodyPr/>
        <a:lstStyle/>
        <a:p>
          <a:endParaRPr lang="ru-RU"/>
        </a:p>
      </dgm:t>
    </dgm:pt>
    <dgm:pt modelId="{F9D691AB-D1C4-4F51-82BC-732A71DF14F9}" type="pres">
      <dgm:prSet presAssocID="{F0C13BDD-5365-44FD-907D-9CB3D7AF205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06E791-2CF7-43E4-BDC6-10B342094727}" type="pres">
      <dgm:prSet presAssocID="{0DD16865-A064-4976-8CDA-DEE249E5CAE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44EDA5-1C3A-4BDA-A4B9-9A7D25EB5287}" type="pres">
      <dgm:prSet presAssocID="{0DD16865-A064-4976-8CDA-DEE249E5CAE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123F3A-A9BF-4BCC-839A-9714F1A7842D}" srcId="{F0C13BDD-5365-44FD-907D-9CB3D7AF205B}" destId="{0DD16865-A064-4976-8CDA-DEE249E5CAE6}" srcOrd="0" destOrd="0" parTransId="{5BDDF4AC-318F-417C-BD58-BF726F3F9FC0}" sibTransId="{134B57FA-5829-4438-8AB9-8FF81BB5A589}"/>
    <dgm:cxn modelId="{EF3E7DD5-6886-4185-B42B-03BD836F956D}" type="presOf" srcId="{ECD589A1-B17B-4136-9FF9-B36515F791CB}" destId="{8644EDA5-1C3A-4BDA-A4B9-9A7D25EB5287}" srcOrd="0" destOrd="4" presId="urn:microsoft.com/office/officeart/2005/8/layout/vList2"/>
    <dgm:cxn modelId="{3EA0785B-5D02-4144-B3AE-68DF439D9DE8}" srcId="{0DD16865-A064-4976-8CDA-DEE249E5CAE6}" destId="{9D6EBB8B-CEF2-49EE-8E79-F0F3E1C2D2C1}" srcOrd="2" destOrd="0" parTransId="{50AEF192-547B-4580-8C04-45AEEBA03CA2}" sibTransId="{29CAD2B7-9273-43BE-90CD-AD5548BC4393}"/>
    <dgm:cxn modelId="{EAA31F35-1711-4B9C-A2B4-CA409FBB8998}" type="presOf" srcId="{0DD16865-A064-4976-8CDA-DEE249E5CAE6}" destId="{9106E791-2CF7-43E4-BDC6-10B342094727}" srcOrd="0" destOrd="0" presId="urn:microsoft.com/office/officeart/2005/8/layout/vList2"/>
    <dgm:cxn modelId="{D649EE71-41C5-4963-BB99-32EC8DBB25CD}" type="presOf" srcId="{F0C13BDD-5365-44FD-907D-9CB3D7AF205B}" destId="{F9D691AB-D1C4-4F51-82BC-732A71DF14F9}" srcOrd="0" destOrd="0" presId="urn:microsoft.com/office/officeart/2005/8/layout/vList2"/>
    <dgm:cxn modelId="{D4E5777D-CC2E-40DB-B577-7A2C46498AC3}" srcId="{0DD16865-A064-4976-8CDA-DEE249E5CAE6}" destId="{563F0384-496D-473B-9CD2-D061B169A010}" srcOrd="1" destOrd="0" parTransId="{79BE66D7-C9BA-4133-9A88-7B9E01CCE61D}" sibTransId="{9E74DE43-79B7-43B0-BB63-40F743B3753B}"/>
    <dgm:cxn modelId="{BCF47895-6A41-498E-BC8F-A143D8081D73}" type="presOf" srcId="{9D6EBB8B-CEF2-49EE-8E79-F0F3E1C2D2C1}" destId="{8644EDA5-1C3A-4BDA-A4B9-9A7D25EB5287}" srcOrd="0" destOrd="2" presId="urn:microsoft.com/office/officeart/2005/8/layout/vList2"/>
    <dgm:cxn modelId="{04B05D02-10BE-4742-A39C-5C7ADEE2452B}" type="presOf" srcId="{C8FC604F-A8EE-4CC7-A799-ED233BAD2868}" destId="{8644EDA5-1C3A-4BDA-A4B9-9A7D25EB5287}" srcOrd="0" destOrd="0" presId="urn:microsoft.com/office/officeart/2005/8/layout/vList2"/>
    <dgm:cxn modelId="{D377B0C7-56F0-4E3A-B55D-A8D477F86AF5}" type="presOf" srcId="{563F0384-496D-473B-9CD2-D061B169A010}" destId="{8644EDA5-1C3A-4BDA-A4B9-9A7D25EB5287}" srcOrd="0" destOrd="1" presId="urn:microsoft.com/office/officeart/2005/8/layout/vList2"/>
    <dgm:cxn modelId="{71CD3765-5CA0-41D0-A962-5D77C6CF682B}" srcId="{0DD16865-A064-4976-8CDA-DEE249E5CAE6}" destId="{4AEC38F8-214A-4AB6-9786-4AF6EAA8F20E}" srcOrd="3" destOrd="0" parTransId="{73704769-E7F2-4427-A2A0-47E028BB193D}" sibTransId="{80F93E54-7C2B-404E-93D1-B2EA491007D5}"/>
    <dgm:cxn modelId="{FF3FBBE8-3D29-4258-8BC0-AA2B89806AE9}" srcId="{0DD16865-A064-4976-8CDA-DEE249E5CAE6}" destId="{C8FC604F-A8EE-4CC7-A799-ED233BAD2868}" srcOrd="0" destOrd="0" parTransId="{07051171-F10B-41E6-992C-7F5F2424689D}" sibTransId="{981BDA1F-DA9B-4EBB-8518-28054F83D6F1}"/>
    <dgm:cxn modelId="{008BE5DD-7753-403D-9C1E-FB907CEE2F30}" srcId="{0DD16865-A064-4976-8CDA-DEE249E5CAE6}" destId="{ECD589A1-B17B-4136-9FF9-B36515F791CB}" srcOrd="4" destOrd="0" parTransId="{E364AA2D-0502-461B-B71F-B65B2ED802DB}" sibTransId="{77E5D65E-14A5-436D-BECD-C5B84E3C8E08}"/>
    <dgm:cxn modelId="{8CE86B53-D186-4C17-BC4C-C5FC4C2BB704}" type="presOf" srcId="{4AEC38F8-214A-4AB6-9786-4AF6EAA8F20E}" destId="{8644EDA5-1C3A-4BDA-A4B9-9A7D25EB5287}" srcOrd="0" destOrd="3" presId="urn:microsoft.com/office/officeart/2005/8/layout/vList2"/>
    <dgm:cxn modelId="{954E4EE7-3012-420B-A622-F6EF51AFF21A}" type="presParOf" srcId="{F9D691AB-D1C4-4F51-82BC-732A71DF14F9}" destId="{9106E791-2CF7-43E4-BDC6-10B342094727}" srcOrd="0" destOrd="0" presId="urn:microsoft.com/office/officeart/2005/8/layout/vList2"/>
    <dgm:cxn modelId="{D670168F-D497-4B42-B916-32F962A2F052}" type="presParOf" srcId="{F9D691AB-D1C4-4F51-82BC-732A71DF14F9}" destId="{8644EDA5-1C3A-4BDA-A4B9-9A7D25EB528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585100-02C1-4810-BB4F-E02954F0A9F3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/>
      <dgm:spPr/>
      <dgm:t>
        <a:bodyPr/>
        <a:lstStyle/>
        <a:p>
          <a:endParaRPr lang="ru-RU"/>
        </a:p>
      </dgm:t>
    </dgm:pt>
    <dgm:pt modelId="{CFE247A9-4691-4EA0-ACF6-9180C919D948}">
      <dgm:prSet custT="1"/>
      <dgm:spPr/>
      <dgm:t>
        <a:bodyPr/>
        <a:lstStyle/>
        <a:p>
          <a:pPr rtl="0"/>
          <a:r>
            <a:rPr lang="az-Latn-AZ" sz="2000" i="1" dirty="0" smtClean="0">
              <a:latin typeface="Times New Roman" pitchFamily="18" charset="0"/>
              <a:cs typeface="Times New Roman" pitchFamily="18" charset="0"/>
            </a:rPr>
            <a:t>Marketinqin kommunikasiya soisteminin əsas tərkib elementlərinə aşağıdakı kommunikasiya vasitələri aid edilir:</a:t>
          </a:r>
          <a:endParaRPr lang="ru-RU" sz="2000" i="1" dirty="0">
            <a:latin typeface="Times New Roman" pitchFamily="18" charset="0"/>
            <a:cs typeface="Times New Roman" pitchFamily="18" charset="0"/>
          </a:endParaRPr>
        </a:p>
      </dgm:t>
    </dgm:pt>
    <dgm:pt modelId="{6F15CCC0-BC68-4105-AF94-C645FAFF6527}" type="parTrans" cxnId="{A533A596-CC86-418A-9928-5EEA861BA29E}">
      <dgm:prSet/>
      <dgm:spPr/>
      <dgm:t>
        <a:bodyPr/>
        <a:lstStyle/>
        <a:p>
          <a:endParaRPr lang="ru-RU"/>
        </a:p>
      </dgm:t>
    </dgm:pt>
    <dgm:pt modelId="{B46A8110-43E4-4223-B3D9-0AC86832CDAC}" type="sibTrans" cxnId="{A533A596-CC86-418A-9928-5EEA861BA29E}">
      <dgm:prSet/>
      <dgm:spPr/>
      <dgm:t>
        <a:bodyPr/>
        <a:lstStyle/>
        <a:p>
          <a:endParaRPr lang="ru-RU"/>
        </a:p>
      </dgm:t>
    </dgm:pt>
    <dgm:pt modelId="{F9BCE5D1-B2A0-4120-8366-8F2374EAD22A}">
      <dgm:prSet custT="1"/>
      <dgm:spPr/>
      <dgm:t>
        <a:bodyPr/>
        <a:lstStyle/>
        <a:p>
          <a:pPr rtl="0"/>
          <a:r>
            <a:rPr lang="az-Latn-AZ" sz="2000" i="1" smtClean="0">
              <a:latin typeface="Times New Roman" pitchFamily="18" charset="0"/>
              <a:cs typeface="Times New Roman" pitchFamily="18" charset="0"/>
            </a:rPr>
            <a:t>Reklam;</a:t>
          </a:r>
          <a:endParaRPr lang="ru-RU" sz="2000" i="1">
            <a:latin typeface="Times New Roman" pitchFamily="18" charset="0"/>
            <a:cs typeface="Times New Roman" pitchFamily="18" charset="0"/>
          </a:endParaRPr>
        </a:p>
      </dgm:t>
    </dgm:pt>
    <dgm:pt modelId="{7A3824A0-3621-4EEA-8E00-4EADB89E8004}" type="parTrans" cxnId="{A852F7C2-4BB5-4385-8D59-58929B58051A}">
      <dgm:prSet/>
      <dgm:spPr/>
      <dgm:t>
        <a:bodyPr/>
        <a:lstStyle/>
        <a:p>
          <a:endParaRPr lang="ru-RU"/>
        </a:p>
      </dgm:t>
    </dgm:pt>
    <dgm:pt modelId="{D36A104C-1A7D-4875-84A1-63131121742F}" type="sibTrans" cxnId="{A852F7C2-4BB5-4385-8D59-58929B58051A}">
      <dgm:prSet/>
      <dgm:spPr/>
      <dgm:t>
        <a:bodyPr/>
        <a:lstStyle/>
        <a:p>
          <a:endParaRPr lang="ru-RU"/>
        </a:p>
      </dgm:t>
    </dgm:pt>
    <dgm:pt modelId="{4A5BE424-F08F-48C1-93D1-40C7A0D15776}">
      <dgm:prSet custT="1"/>
      <dgm:spPr/>
      <dgm:t>
        <a:bodyPr/>
        <a:lstStyle/>
        <a:p>
          <a:pPr rtl="0"/>
          <a:r>
            <a:rPr lang="az-Latn-AZ" sz="2000" i="1" smtClean="0">
              <a:latin typeface="Times New Roman" pitchFamily="18" charset="0"/>
              <a:cs typeface="Times New Roman" pitchFamily="18" charset="0"/>
            </a:rPr>
            <a:t>Şəxsi satış;</a:t>
          </a:r>
          <a:endParaRPr lang="ru-RU" sz="2000" i="1">
            <a:latin typeface="Times New Roman" pitchFamily="18" charset="0"/>
            <a:cs typeface="Times New Roman" pitchFamily="18" charset="0"/>
          </a:endParaRPr>
        </a:p>
      </dgm:t>
    </dgm:pt>
    <dgm:pt modelId="{EC6A3F3F-7CA3-4F13-8E34-E9588E13C660}" type="parTrans" cxnId="{79C6A993-B769-4C86-AB90-FAA5B294733F}">
      <dgm:prSet/>
      <dgm:spPr/>
      <dgm:t>
        <a:bodyPr/>
        <a:lstStyle/>
        <a:p>
          <a:endParaRPr lang="ru-RU"/>
        </a:p>
      </dgm:t>
    </dgm:pt>
    <dgm:pt modelId="{B5037F26-B72E-4A55-B8B4-F169CA8202B9}" type="sibTrans" cxnId="{79C6A993-B769-4C86-AB90-FAA5B294733F}">
      <dgm:prSet/>
      <dgm:spPr/>
      <dgm:t>
        <a:bodyPr/>
        <a:lstStyle/>
        <a:p>
          <a:endParaRPr lang="ru-RU"/>
        </a:p>
      </dgm:t>
    </dgm:pt>
    <dgm:pt modelId="{FFEAB9FD-A2B5-42A7-986A-FE8A59BDDE70}">
      <dgm:prSet custT="1"/>
      <dgm:spPr/>
      <dgm:t>
        <a:bodyPr/>
        <a:lstStyle/>
        <a:p>
          <a:pPr rtl="0"/>
          <a:r>
            <a:rPr lang="az-Latn-AZ" sz="2000" i="1" smtClean="0">
              <a:latin typeface="Times New Roman" pitchFamily="18" charset="0"/>
              <a:cs typeface="Times New Roman" pitchFamily="18" charset="0"/>
            </a:rPr>
            <a:t>Satışın həvəsləndirilməsi;</a:t>
          </a:r>
          <a:endParaRPr lang="ru-RU" sz="2000" i="1">
            <a:latin typeface="Times New Roman" pitchFamily="18" charset="0"/>
            <a:cs typeface="Times New Roman" pitchFamily="18" charset="0"/>
          </a:endParaRPr>
        </a:p>
      </dgm:t>
    </dgm:pt>
    <dgm:pt modelId="{8AA92413-F465-4CF8-9CE3-4C1E6D1F91B6}" type="parTrans" cxnId="{E5B76998-AA53-4BAE-8962-560CC73B36B5}">
      <dgm:prSet/>
      <dgm:spPr/>
      <dgm:t>
        <a:bodyPr/>
        <a:lstStyle/>
        <a:p>
          <a:endParaRPr lang="ru-RU"/>
        </a:p>
      </dgm:t>
    </dgm:pt>
    <dgm:pt modelId="{5307CD66-9D16-4E42-84AD-99A3576FE331}" type="sibTrans" cxnId="{E5B76998-AA53-4BAE-8962-560CC73B36B5}">
      <dgm:prSet/>
      <dgm:spPr/>
      <dgm:t>
        <a:bodyPr/>
        <a:lstStyle/>
        <a:p>
          <a:endParaRPr lang="ru-RU"/>
        </a:p>
      </dgm:t>
    </dgm:pt>
    <dgm:pt modelId="{4445DD73-67B3-4CB8-91B1-98D38094E640}">
      <dgm:prSet custT="1"/>
      <dgm:spPr/>
      <dgm:t>
        <a:bodyPr/>
        <a:lstStyle/>
        <a:p>
          <a:pPr rtl="0"/>
          <a:r>
            <a:rPr lang="az-Latn-AZ" sz="2000" i="1" smtClean="0">
              <a:latin typeface="Times New Roman" pitchFamily="18" charset="0"/>
              <a:cs typeface="Times New Roman" pitchFamily="18" charset="0"/>
            </a:rPr>
            <a:t>İctimaiyyətlə əlaqənin təşkili;</a:t>
          </a:r>
          <a:endParaRPr lang="ru-RU" sz="2000" i="1">
            <a:latin typeface="Times New Roman" pitchFamily="18" charset="0"/>
            <a:cs typeface="Times New Roman" pitchFamily="18" charset="0"/>
          </a:endParaRPr>
        </a:p>
      </dgm:t>
    </dgm:pt>
    <dgm:pt modelId="{D3DADB96-60D0-4B0E-864B-19C381C79625}" type="parTrans" cxnId="{DE54B38D-8348-416A-A1A9-7B41C947930C}">
      <dgm:prSet/>
      <dgm:spPr/>
      <dgm:t>
        <a:bodyPr/>
        <a:lstStyle/>
        <a:p>
          <a:endParaRPr lang="ru-RU"/>
        </a:p>
      </dgm:t>
    </dgm:pt>
    <dgm:pt modelId="{C843AC26-96D2-4E96-93D8-138FFCD9BBBC}" type="sibTrans" cxnId="{DE54B38D-8348-416A-A1A9-7B41C947930C}">
      <dgm:prSet/>
      <dgm:spPr/>
      <dgm:t>
        <a:bodyPr/>
        <a:lstStyle/>
        <a:p>
          <a:endParaRPr lang="ru-RU"/>
        </a:p>
      </dgm:t>
    </dgm:pt>
    <dgm:pt modelId="{EFFF2E29-8D83-4CFE-99D8-FCB0A4E3FF0F}">
      <dgm:prSet custT="1"/>
      <dgm:spPr/>
      <dgm:t>
        <a:bodyPr/>
        <a:lstStyle/>
        <a:p>
          <a:pPr rtl="0"/>
          <a:r>
            <a:rPr lang="az-Latn-AZ" sz="2000" i="1" smtClean="0">
              <a:latin typeface="Times New Roman" pitchFamily="18" charset="0"/>
              <a:cs typeface="Times New Roman" pitchFamily="18" charset="0"/>
            </a:rPr>
            <a:t>Birbaşa marketinq;</a:t>
          </a:r>
          <a:endParaRPr lang="ru-RU" sz="2000" i="1">
            <a:latin typeface="Times New Roman" pitchFamily="18" charset="0"/>
            <a:cs typeface="Times New Roman" pitchFamily="18" charset="0"/>
          </a:endParaRPr>
        </a:p>
      </dgm:t>
    </dgm:pt>
    <dgm:pt modelId="{64EB65CF-6955-4091-8D1C-7A6B82C6B469}" type="parTrans" cxnId="{6D84009D-9AFD-41A5-8BE3-86E9CE00A78A}">
      <dgm:prSet/>
      <dgm:spPr/>
      <dgm:t>
        <a:bodyPr/>
        <a:lstStyle/>
        <a:p>
          <a:endParaRPr lang="ru-RU"/>
        </a:p>
      </dgm:t>
    </dgm:pt>
    <dgm:pt modelId="{5BB76EA1-B7D8-41AA-AE67-5571822513D7}" type="sibTrans" cxnId="{6D84009D-9AFD-41A5-8BE3-86E9CE00A78A}">
      <dgm:prSet/>
      <dgm:spPr/>
      <dgm:t>
        <a:bodyPr/>
        <a:lstStyle/>
        <a:p>
          <a:endParaRPr lang="ru-RU"/>
        </a:p>
      </dgm:t>
    </dgm:pt>
    <dgm:pt modelId="{68886C8D-63DB-495B-826D-48D0DEE77384}">
      <dgm:prSet custT="1"/>
      <dgm:spPr/>
      <dgm:t>
        <a:bodyPr/>
        <a:lstStyle/>
        <a:p>
          <a:pPr rtl="0"/>
          <a:r>
            <a:rPr lang="az-Latn-AZ" sz="2000" i="1" smtClean="0">
              <a:latin typeface="Times New Roman" pitchFamily="18" charset="0"/>
              <a:cs typeface="Times New Roman" pitchFamily="18" charset="0"/>
            </a:rPr>
            <a:t>Sərgilər və yarmarkalar.</a:t>
          </a:r>
          <a:endParaRPr lang="ru-RU" sz="2000" i="1">
            <a:latin typeface="Times New Roman" pitchFamily="18" charset="0"/>
            <a:cs typeface="Times New Roman" pitchFamily="18" charset="0"/>
          </a:endParaRPr>
        </a:p>
      </dgm:t>
    </dgm:pt>
    <dgm:pt modelId="{D96D7891-9B14-4E71-8975-50F39E9E5223}" type="parTrans" cxnId="{25FBCBE9-D010-4ED0-AE2C-258F65E6B815}">
      <dgm:prSet/>
      <dgm:spPr/>
      <dgm:t>
        <a:bodyPr/>
        <a:lstStyle/>
        <a:p>
          <a:endParaRPr lang="ru-RU"/>
        </a:p>
      </dgm:t>
    </dgm:pt>
    <dgm:pt modelId="{5518EAFC-1F3A-4B90-B443-4579FBB792A0}" type="sibTrans" cxnId="{25FBCBE9-D010-4ED0-AE2C-258F65E6B815}">
      <dgm:prSet/>
      <dgm:spPr/>
      <dgm:t>
        <a:bodyPr/>
        <a:lstStyle/>
        <a:p>
          <a:endParaRPr lang="ru-RU"/>
        </a:p>
      </dgm:t>
    </dgm:pt>
    <dgm:pt modelId="{FDB2BF98-86C1-4EA0-A9E5-BA8B862C1C9E}" type="pres">
      <dgm:prSet presAssocID="{62585100-02C1-4810-BB4F-E02954F0A9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7C2655-348F-4906-B2C7-79B718E636AB}" type="pres">
      <dgm:prSet presAssocID="{CFE247A9-4691-4EA0-ACF6-9180C919D948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0F14CD-57E9-4E6E-BF80-82D9AB46D6C2}" type="pres">
      <dgm:prSet presAssocID="{B46A8110-43E4-4223-B3D9-0AC86832CDAC}" presName="spacer" presStyleCnt="0"/>
      <dgm:spPr/>
      <dgm:t>
        <a:bodyPr/>
        <a:lstStyle/>
        <a:p>
          <a:endParaRPr lang="ru-RU"/>
        </a:p>
      </dgm:t>
    </dgm:pt>
    <dgm:pt modelId="{F716A734-1C07-4C13-9BD7-4CE9FABCA194}" type="pres">
      <dgm:prSet presAssocID="{F9BCE5D1-B2A0-4120-8366-8F2374EAD22A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EDB263-0996-4CA6-A85E-1234F634922B}" type="pres">
      <dgm:prSet presAssocID="{D36A104C-1A7D-4875-84A1-63131121742F}" presName="spacer" presStyleCnt="0"/>
      <dgm:spPr/>
      <dgm:t>
        <a:bodyPr/>
        <a:lstStyle/>
        <a:p>
          <a:endParaRPr lang="ru-RU"/>
        </a:p>
      </dgm:t>
    </dgm:pt>
    <dgm:pt modelId="{58E63257-D751-4128-8E11-6F9621554013}" type="pres">
      <dgm:prSet presAssocID="{4A5BE424-F08F-48C1-93D1-40C7A0D15776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F91709-3BCB-4CE2-ACED-701CFDA4DCE1}" type="pres">
      <dgm:prSet presAssocID="{B5037F26-B72E-4A55-B8B4-F169CA8202B9}" presName="spacer" presStyleCnt="0"/>
      <dgm:spPr/>
      <dgm:t>
        <a:bodyPr/>
        <a:lstStyle/>
        <a:p>
          <a:endParaRPr lang="ru-RU"/>
        </a:p>
      </dgm:t>
    </dgm:pt>
    <dgm:pt modelId="{6CBC2797-C2CF-4815-9FAD-28F2A582AC3A}" type="pres">
      <dgm:prSet presAssocID="{FFEAB9FD-A2B5-42A7-986A-FE8A59BDDE70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2D6245-9F4C-4E8A-9A7F-72E1B013FE2A}" type="pres">
      <dgm:prSet presAssocID="{5307CD66-9D16-4E42-84AD-99A3576FE331}" presName="spacer" presStyleCnt="0"/>
      <dgm:spPr/>
      <dgm:t>
        <a:bodyPr/>
        <a:lstStyle/>
        <a:p>
          <a:endParaRPr lang="ru-RU"/>
        </a:p>
      </dgm:t>
    </dgm:pt>
    <dgm:pt modelId="{F0196A44-352B-4699-9AE0-29AAA83551F7}" type="pres">
      <dgm:prSet presAssocID="{4445DD73-67B3-4CB8-91B1-98D38094E640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CF379F-05AB-4AE3-A648-8ADE0A897C23}" type="pres">
      <dgm:prSet presAssocID="{C843AC26-96D2-4E96-93D8-138FFCD9BBBC}" presName="spacer" presStyleCnt="0"/>
      <dgm:spPr/>
      <dgm:t>
        <a:bodyPr/>
        <a:lstStyle/>
        <a:p>
          <a:endParaRPr lang="ru-RU"/>
        </a:p>
      </dgm:t>
    </dgm:pt>
    <dgm:pt modelId="{DDDB571B-465F-4EC7-972E-4170D15787AC}" type="pres">
      <dgm:prSet presAssocID="{EFFF2E29-8D83-4CFE-99D8-FCB0A4E3FF0F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C7E3C8-E631-4DC1-8689-31D9B5656761}" type="pres">
      <dgm:prSet presAssocID="{5BB76EA1-B7D8-41AA-AE67-5571822513D7}" presName="spacer" presStyleCnt="0"/>
      <dgm:spPr/>
      <dgm:t>
        <a:bodyPr/>
        <a:lstStyle/>
        <a:p>
          <a:endParaRPr lang="ru-RU"/>
        </a:p>
      </dgm:t>
    </dgm:pt>
    <dgm:pt modelId="{495E7B1B-19BF-4C3E-B2A6-7F6B0A490399}" type="pres">
      <dgm:prSet presAssocID="{68886C8D-63DB-495B-826D-48D0DEE77384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B76998-AA53-4BAE-8962-560CC73B36B5}" srcId="{62585100-02C1-4810-BB4F-E02954F0A9F3}" destId="{FFEAB9FD-A2B5-42A7-986A-FE8A59BDDE70}" srcOrd="3" destOrd="0" parTransId="{8AA92413-F465-4CF8-9CE3-4C1E6D1F91B6}" sibTransId="{5307CD66-9D16-4E42-84AD-99A3576FE331}"/>
    <dgm:cxn modelId="{156E8933-B3D5-4C0E-989E-F67F519C3973}" type="presOf" srcId="{68886C8D-63DB-495B-826D-48D0DEE77384}" destId="{495E7B1B-19BF-4C3E-B2A6-7F6B0A490399}" srcOrd="0" destOrd="0" presId="urn:microsoft.com/office/officeart/2005/8/layout/vList2"/>
    <dgm:cxn modelId="{E92F9484-71B4-4137-8E27-7C90CD06CC54}" type="presOf" srcId="{4A5BE424-F08F-48C1-93D1-40C7A0D15776}" destId="{58E63257-D751-4128-8E11-6F9621554013}" srcOrd="0" destOrd="0" presId="urn:microsoft.com/office/officeart/2005/8/layout/vList2"/>
    <dgm:cxn modelId="{0103BA22-4E3F-42D0-8739-C94EB8BB584D}" type="presOf" srcId="{F9BCE5D1-B2A0-4120-8366-8F2374EAD22A}" destId="{F716A734-1C07-4C13-9BD7-4CE9FABCA194}" srcOrd="0" destOrd="0" presId="urn:microsoft.com/office/officeart/2005/8/layout/vList2"/>
    <dgm:cxn modelId="{03E44C5D-74C6-4B8C-989C-691A8A57405D}" type="presOf" srcId="{CFE247A9-4691-4EA0-ACF6-9180C919D948}" destId="{6B7C2655-348F-4906-B2C7-79B718E636AB}" srcOrd="0" destOrd="0" presId="urn:microsoft.com/office/officeart/2005/8/layout/vList2"/>
    <dgm:cxn modelId="{A852F7C2-4BB5-4385-8D59-58929B58051A}" srcId="{62585100-02C1-4810-BB4F-E02954F0A9F3}" destId="{F9BCE5D1-B2A0-4120-8366-8F2374EAD22A}" srcOrd="1" destOrd="0" parTransId="{7A3824A0-3621-4EEA-8E00-4EADB89E8004}" sibTransId="{D36A104C-1A7D-4875-84A1-63131121742F}"/>
    <dgm:cxn modelId="{C48AF8C4-D4F8-4983-9BD5-64331EE3F38D}" type="presOf" srcId="{FFEAB9FD-A2B5-42A7-986A-FE8A59BDDE70}" destId="{6CBC2797-C2CF-4815-9FAD-28F2A582AC3A}" srcOrd="0" destOrd="0" presId="urn:microsoft.com/office/officeart/2005/8/layout/vList2"/>
    <dgm:cxn modelId="{620B56C6-C199-433C-897A-FC6340C68F95}" type="presOf" srcId="{62585100-02C1-4810-BB4F-E02954F0A9F3}" destId="{FDB2BF98-86C1-4EA0-A9E5-BA8B862C1C9E}" srcOrd="0" destOrd="0" presId="urn:microsoft.com/office/officeart/2005/8/layout/vList2"/>
    <dgm:cxn modelId="{4B8F8D9D-0602-4958-AC6A-C413CEFEF828}" type="presOf" srcId="{4445DD73-67B3-4CB8-91B1-98D38094E640}" destId="{F0196A44-352B-4699-9AE0-29AAA83551F7}" srcOrd="0" destOrd="0" presId="urn:microsoft.com/office/officeart/2005/8/layout/vList2"/>
    <dgm:cxn modelId="{25FBCBE9-D010-4ED0-AE2C-258F65E6B815}" srcId="{62585100-02C1-4810-BB4F-E02954F0A9F3}" destId="{68886C8D-63DB-495B-826D-48D0DEE77384}" srcOrd="6" destOrd="0" parTransId="{D96D7891-9B14-4E71-8975-50F39E9E5223}" sibTransId="{5518EAFC-1F3A-4B90-B443-4579FBB792A0}"/>
    <dgm:cxn modelId="{79C6A993-B769-4C86-AB90-FAA5B294733F}" srcId="{62585100-02C1-4810-BB4F-E02954F0A9F3}" destId="{4A5BE424-F08F-48C1-93D1-40C7A0D15776}" srcOrd="2" destOrd="0" parTransId="{EC6A3F3F-7CA3-4F13-8E34-E9588E13C660}" sibTransId="{B5037F26-B72E-4A55-B8B4-F169CA8202B9}"/>
    <dgm:cxn modelId="{DE54B38D-8348-416A-A1A9-7B41C947930C}" srcId="{62585100-02C1-4810-BB4F-E02954F0A9F3}" destId="{4445DD73-67B3-4CB8-91B1-98D38094E640}" srcOrd="4" destOrd="0" parTransId="{D3DADB96-60D0-4B0E-864B-19C381C79625}" sibTransId="{C843AC26-96D2-4E96-93D8-138FFCD9BBBC}"/>
    <dgm:cxn modelId="{6D84009D-9AFD-41A5-8BE3-86E9CE00A78A}" srcId="{62585100-02C1-4810-BB4F-E02954F0A9F3}" destId="{EFFF2E29-8D83-4CFE-99D8-FCB0A4E3FF0F}" srcOrd="5" destOrd="0" parTransId="{64EB65CF-6955-4091-8D1C-7A6B82C6B469}" sibTransId="{5BB76EA1-B7D8-41AA-AE67-5571822513D7}"/>
    <dgm:cxn modelId="{A533A596-CC86-418A-9928-5EEA861BA29E}" srcId="{62585100-02C1-4810-BB4F-E02954F0A9F3}" destId="{CFE247A9-4691-4EA0-ACF6-9180C919D948}" srcOrd="0" destOrd="0" parTransId="{6F15CCC0-BC68-4105-AF94-C645FAFF6527}" sibTransId="{B46A8110-43E4-4223-B3D9-0AC86832CDAC}"/>
    <dgm:cxn modelId="{9FD46E25-9EEF-4A74-8A33-3FB1CD8F3ECF}" type="presOf" srcId="{EFFF2E29-8D83-4CFE-99D8-FCB0A4E3FF0F}" destId="{DDDB571B-465F-4EC7-972E-4170D15787AC}" srcOrd="0" destOrd="0" presId="urn:microsoft.com/office/officeart/2005/8/layout/vList2"/>
    <dgm:cxn modelId="{3513B7B7-0FFA-41AB-AF96-F7B6EA029F24}" type="presParOf" srcId="{FDB2BF98-86C1-4EA0-A9E5-BA8B862C1C9E}" destId="{6B7C2655-348F-4906-B2C7-79B718E636AB}" srcOrd="0" destOrd="0" presId="urn:microsoft.com/office/officeart/2005/8/layout/vList2"/>
    <dgm:cxn modelId="{6BD53702-E0BC-430E-9099-030D91956423}" type="presParOf" srcId="{FDB2BF98-86C1-4EA0-A9E5-BA8B862C1C9E}" destId="{1B0F14CD-57E9-4E6E-BF80-82D9AB46D6C2}" srcOrd="1" destOrd="0" presId="urn:microsoft.com/office/officeart/2005/8/layout/vList2"/>
    <dgm:cxn modelId="{BD433D03-D606-40D9-AD75-EF1489AAF097}" type="presParOf" srcId="{FDB2BF98-86C1-4EA0-A9E5-BA8B862C1C9E}" destId="{F716A734-1C07-4C13-9BD7-4CE9FABCA194}" srcOrd="2" destOrd="0" presId="urn:microsoft.com/office/officeart/2005/8/layout/vList2"/>
    <dgm:cxn modelId="{9C60E094-C0C8-4A0D-BE77-22A400982D13}" type="presParOf" srcId="{FDB2BF98-86C1-4EA0-A9E5-BA8B862C1C9E}" destId="{98EDB263-0996-4CA6-A85E-1234F634922B}" srcOrd="3" destOrd="0" presId="urn:microsoft.com/office/officeart/2005/8/layout/vList2"/>
    <dgm:cxn modelId="{887DD130-C0D5-4967-ADB2-861CBE09A4FB}" type="presParOf" srcId="{FDB2BF98-86C1-4EA0-A9E5-BA8B862C1C9E}" destId="{58E63257-D751-4128-8E11-6F9621554013}" srcOrd="4" destOrd="0" presId="urn:microsoft.com/office/officeart/2005/8/layout/vList2"/>
    <dgm:cxn modelId="{8EE7CA7B-7810-4235-9335-EE90245E4770}" type="presParOf" srcId="{FDB2BF98-86C1-4EA0-A9E5-BA8B862C1C9E}" destId="{7CF91709-3BCB-4CE2-ACED-701CFDA4DCE1}" srcOrd="5" destOrd="0" presId="urn:microsoft.com/office/officeart/2005/8/layout/vList2"/>
    <dgm:cxn modelId="{855B7ED8-F7CD-4B03-9424-1FC2D54EA61A}" type="presParOf" srcId="{FDB2BF98-86C1-4EA0-A9E5-BA8B862C1C9E}" destId="{6CBC2797-C2CF-4815-9FAD-28F2A582AC3A}" srcOrd="6" destOrd="0" presId="urn:microsoft.com/office/officeart/2005/8/layout/vList2"/>
    <dgm:cxn modelId="{3A032755-A158-49FC-9F7B-2D29265F69A1}" type="presParOf" srcId="{FDB2BF98-86C1-4EA0-A9E5-BA8B862C1C9E}" destId="{B72D6245-9F4C-4E8A-9A7F-72E1B013FE2A}" srcOrd="7" destOrd="0" presId="urn:microsoft.com/office/officeart/2005/8/layout/vList2"/>
    <dgm:cxn modelId="{96F0D1C9-0890-458C-B3C5-7B99A9CB8BEB}" type="presParOf" srcId="{FDB2BF98-86C1-4EA0-A9E5-BA8B862C1C9E}" destId="{F0196A44-352B-4699-9AE0-29AAA83551F7}" srcOrd="8" destOrd="0" presId="urn:microsoft.com/office/officeart/2005/8/layout/vList2"/>
    <dgm:cxn modelId="{75642F93-2F59-4DB4-BA4F-A4181D80D462}" type="presParOf" srcId="{FDB2BF98-86C1-4EA0-A9E5-BA8B862C1C9E}" destId="{A9CF379F-05AB-4AE3-A648-8ADE0A897C23}" srcOrd="9" destOrd="0" presId="urn:microsoft.com/office/officeart/2005/8/layout/vList2"/>
    <dgm:cxn modelId="{78018C8F-81C9-4073-9861-E308965BF12F}" type="presParOf" srcId="{FDB2BF98-86C1-4EA0-A9E5-BA8B862C1C9E}" destId="{DDDB571B-465F-4EC7-972E-4170D15787AC}" srcOrd="10" destOrd="0" presId="urn:microsoft.com/office/officeart/2005/8/layout/vList2"/>
    <dgm:cxn modelId="{5941CD29-E774-43EE-9C94-F194C083B3B3}" type="presParOf" srcId="{FDB2BF98-86C1-4EA0-A9E5-BA8B862C1C9E}" destId="{4AC7E3C8-E631-4DC1-8689-31D9B5656761}" srcOrd="11" destOrd="0" presId="urn:microsoft.com/office/officeart/2005/8/layout/vList2"/>
    <dgm:cxn modelId="{F3501EE8-915F-4F04-A51A-2BB8FF13AE2A}" type="presParOf" srcId="{FDB2BF98-86C1-4EA0-A9E5-BA8B862C1C9E}" destId="{495E7B1B-19BF-4C3E-B2A6-7F6B0A490399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D43DF1-8B8D-4743-A916-2FC5F7E5CFCD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3D972CF-C24F-4CFC-94EC-46496D5C65B8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az-Latn-AZ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Marketinqin kommunbikasiya effekti aşağıdakı altı mərhələnin keçilməsi sayəsində yaranır:</a:t>
          </a:r>
          <a:endParaRPr lang="ru-RU" i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381AD63-BE35-48FA-A7A2-E8BB487A9F17}" type="parTrans" cxnId="{D546B056-F65B-4DF3-A203-9C4694EACBAC}">
      <dgm:prSet/>
      <dgm:spPr/>
      <dgm:t>
        <a:bodyPr/>
        <a:lstStyle/>
        <a:p>
          <a:endParaRPr lang="ru-RU"/>
        </a:p>
      </dgm:t>
    </dgm:pt>
    <dgm:pt modelId="{ADBC49F8-0AF6-4184-83BD-9C6FD80E8AEF}" type="sibTrans" cxnId="{D546B056-F65B-4DF3-A203-9C4694EACBAC}">
      <dgm:prSet/>
      <dgm:spPr/>
      <dgm:t>
        <a:bodyPr/>
        <a:lstStyle/>
        <a:p>
          <a:endParaRPr lang="ru-RU"/>
        </a:p>
      </dgm:t>
    </dgm:pt>
    <dgm:pt modelId="{0CA87FF2-3B15-4670-9929-850132B8A059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az-Latn-AZ" i="1" dirty="0" smtClean="0">
              <a:latin typeface="Times New Roman" pitchFamily="18" charset="0"/>
              <a:cs typeface="Times New Roman" pitchFamily="18" charset="0"/>
            </a:rPr>
            <a:t>Kontakt;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DDC54530-F978-462D-B2E9-69CEEFED686B}" type="parTrans" cxnId="{2DD48D8C-AB90-4058-9FD3-34C90A750963}">
      <dgm:prSet/>
      <dgm:spPr/>
      <dgm:t>
        <a:bodyPr/>
        <a:lstStyle/>
        <a:p>
          <a:endParaRPr lang="ru-RU"/>
        </a:p>
      </dgm:t>
    </dgm:pt>
    <dgm:pt modelId="{863ADD96-F220-42AC-A93C-A5C4688C28DE}" type="sibTrans" cxnId="{2DD48D8C-AB90-4058-9FD3-34C90A750963}">
      <dgm:prSet/>
      <dgm:spPr/>
      <dgm:t>
        <a:bodyPr/>
        <a:lstStyle/>
        <a:p>
          <a:endParaRPr lang="ru-RU"/>
        </a:p>
      </dgm:t>
    </dgm:pt>
    <dgm:pt modelId="{FD8CFB13-0433-4698-88F4-335F9F5897D5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az-Latn-AZ" i="1" dirty="0" smtClean="0">
              <a:latin typeface="Times New Roman" pitchFamily="18" charset="0"/>
              <a:cs typeface="Times New Roman" pitchFamily="18" charset="0"/>
            </a:rPr>
            <a:t>İnformasiyanın işlənməsi;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E4D5B2F6-4948-48A0-AB5E-6C51AD621C9A}" type="parTrans" cxnId="{0D8DB88E-0291-4F7A-B931-3186386E93AB}">
      <dgm:prSet/>
      <dgm:spPr/>
      <dgm:t>
        <a:bodyPr/>
        <a:lstStyle/>
        <a:p>
          <a:endParaRPr lang="ru-RU"/>
        </a:p>
      </dgm:t>
    </dgm:pt>
    <dgm:pt modelId="{01D7AEEC-59BE-4BB7-B9EB-ED1E3067D4EF}" type="sibTrans" cxnId="{0D8DB88E-0291-4F7A-B931-3186386E93AB}">
      <dgm:prSet/>
      <dgm:spPr/>
      <dgm:t>
        <a:bodyPr/>
        <a:lstStyle/>
        <a:p>
          <a:endParaRPr lang="ru-RU"/>
        </a:p>
      </dgm:t>
    </dgm:pt>
    <dgm:pt modelId="{9E78BE78-B5DF-4CD9-9647-7169AB228495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az-Latn-AZ" i="1" dirty="0" smtClean="0">
              <a:latin typeface="Times New Roman" pitchFamily="18" charset="0"/>
              <a:cs typeface="Times New Roman" pitchFamily="18" charset="0"/>
            </a:rPr>
            <a:t>Kommunikasiya effekti və markanın mövqeləşdirilməsi;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1811C28E-3144-4612-8AF1-42D00F6E83E6}" type="parTrans" cxnId="{A978385A-0F0D-45DE-BBCB-BF198F28C055}">
      <dgm:prSet/>
      <dgm:spPr/>
      <dgm:t>
        <a:bodyPr/>
        <a:lstStyle/>
        <a:p>
          <a:endParaRPr lang="ru-RU"/>
        </a:p>
      </dgm:t>
    </dgm:pt>
    <dgm:pt modelId="{1C998073-0A50-4088-879F-4E6A50AD7B42}" type="sibTrans" cxnId="{A978385A-0F0D-45DE-BBCB-BF198F28C055}">
      <dgm:prSet/>
      <dgm:spPr/>
      <dgm:t>
        <a:bodyPr/>
        <a:lstStyle/>
        <a:p>
          <a:endParaRPr lang="ru-RU"/>
        </a:p>
      </dgm:t>
    </dgm:pt>
    <dgm:pt modelId="{F382A95A-47AD-4192-9AE8-E5FD7C6E8F5E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az-Latn-AZ" i="1" smtClean="0">
              <a:latin typeface="Times New Roman" pitchFamily="18" charset="0"/>
              <a:cs typeface="Times New Roman" pitchFamily="18" charset="0"/>
            </a:rPr>
            <a:t>Məqsəd auditoriyasının fəaliyyəti;</a:t>
          </a:r>
          <a:endParaRPr lang="ru-RU" i="1">
            <a:latin typeface="Times New Roman" pitchFamily="18" charset="0"/>
            <a:cs typeface="Times New Roman" pitchFamily="18" charset="0"/>
          </a:endParaRPr>
        </a:p>
      </dgm:t>
    </dgm:pt>
    <dgm:pt modelId="{94BA5940-4A38-42E3-B10A-9325B796B474}" type="parTrans" cxnId="{1207D0AE-90CF-4D4D-A892-7016A3765B9A}">
      <dgm:prSet/>
      <dgm:spPr/>
      <dgm:t>
        <a:bodyPr/>
        <a:lstStyle/>
        <a:p>
          <a:endParaRPr lang="ru-RU"/>
        </a:p>
      </dgm:t>
    </dgm:pt>
    <dgm:pt modelId="{2FCDD35F-CD9B-4716-84F3-ED5697DE3DF3}" type="sibTrans" cxnId="{1207D0AE-90CF-4D4D-A892-7016A3765B9A}">
      <dgm:prSet/>
      <dgm:spPr/>
      <dgm:t>
        <a:bodyPr/>
        <a:lstStyle/>
        <a:p>
          <a:endParaRPr lang="ru-RU"/>
        </a:p>
      </dgm:t>
    </dgm:pt>
    <dgm:pt modelId="{F6BDEE83-1F81-4F70-BC28-DECE9E5E1D2B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az-Latn-AZ" i="1" smtClean="0">
              <a:latin typeface="Times New Roman" pitchFamily="18" charset="0"/>
              <a:cs typeface="Times New Roman" pitchFamily="18" charset="0"/>
            </a:rPr>
            <a:t>Satışın həcminin və bazar payının artırılması;</a:t>
          </a:r>
          <a:endParaRPr lang="ru-RU" i="1">
            <a:latin typeface="Times New Roman" pitchFamily="18" charset="0"/>
            <a:cs typeface="Times New Roman" pitchFamily="18" charset="0"/>
          </a:endParaRPr>
        </a:p>
      </dgm:t>
    </dgm:pt>
    <dgm:pt modelId="{098E18A2-90B1-4F8B-939A-82E1E82FD95B}" type="parTrans" cxnId="{A4BE9366-3464-4399-BA51-5A5B5EA979DE}">
      <dgm:prSet/>
      <dgm:spPr/>
      <dgm:t>
        <a:bodyPr/>
        <a:lstStyle/>
        <a:p>
          <a:endParaRPr lang="ru-RU"/>
        </a:p>
      </dgm:t>
    </dgm:pt>
    <dgm:pt modelId="{23539C4E-F184-43AF-98A4-6A306AB72936}" type="sibTrans" cxnId="{A4BE9366-3464-4399-BA51-5A5B5EA979DE}">
      <dgm:prSet/>
      <dgm:spPr/>
      <dgm:t>
        <a:bodyPr/>
        <a:lstStyle/>
        <a:p>
          <a:endParaRPr lang="ru-RU"/>
        </a:p>
      </dgm:t>
    </dgm:pt>
    <dgm:pt modelId="{E0582C46-E125-42A4-8F18-57A0E14A6955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az-Latn-AZ" i="1" smtClean="0">
              <a:latin typeface="Times New Roman" pitchFamily="18" charset="0"/>
              <a:cs typeface="Times New Roman" pitchFamily="18" charset="0"/>
            </a:rPr>
            <a:t>Mənfəətin əldə edilməsi.</a:t>
          </a:r>
          <a:endParaRPr lang="ru-RU" i="1">
            <a:latin typeface="Times New Roman" pitchFamily="18" charset="0"/>
            <a:cs typeface="Times New Roman" pitchFamily="18" charset="0"/>
          </a:endParaRPr>
        </a:p>
      </dgm:t>
    </dgm:pt>
    <dgm:pt modelId="{F4011F75-0DDB-4C64-BB0D-AD4A2DCE4E83}" type="parTrans" cxnId="{F1E2E648-88AF-4C7E-BCEF-A0412E276E4D}">
      <dgm:prSet/>
      <dgm:spPr/>
      <dgm:t>
        <a:bodyPr/>
        <a:lstStyle/>
        <a:p>
          <a:endParaRPr lang="ru-RU"/>
        </a:p>
      </dgm:t>
    </dgm:pt>
    <dgm:pt modelId="{3334DEDA-B96B-4430-BB43-5A78C85E07BC}" type="sibTrans" cxnId="{F1E2E648-88AF-4C7E-BCEF-A0412E276E4D}">
      <dgm:prSet/>
      <dgm:spPr/>
      <dgm:t>
        <a:bodyPr/>
        <a:lstStyle/>
        <a:p>
          <a:endParaRPr lang="ru-RU"/>
        </a:p>
      </dgm:t>
    </dgm:pt>
    <dgm:pt modelId="{8470D911-2E24-4E76-ADA0-C51F505C9FB4}" type="pres">
      <dgm:prSet presAssocID="{65D43DF1-8B8D-4743-A916-2FC5F7E5CF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5B2854-3C0B-4E1C-8A61-F1AEF0877EDA}" type="pres">
      <dgm:prSet presAssocID="{E3D972CF-C24F-4CFC-94EC-46496D5C65B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BE4A7D-9805-4F0D-ACD4-C2E8D4E78BBB}" type="pres">
      <dgm:prSet presAssocID="{E3D972CF-C24F-4CFC-94EC-46496D5C65B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D48D8C-AB90-4058-9FD3-34C90A750963}" srcId="{E3D972CF-C24F-4CFC-94EC-46496D5C65B8}" destId="{0CA87FF2-3B15-4670-9929-850132B8A059}" srcOrd="0" destOrd="0" parTransId="{DDC54530-F978-462D-B2E9-69CEEFED686B}" sibTransId="{863ADD96-F220-42AC-A93C-A5C4688C28DE}"/>
    <dgm:cxn modelId="{F1E2E648-88AF-4C7E-BCEF-A0412E276E4D}" srcId="{E3D972CF-C24F-4CFC-94EC-46496D5C65B8}" destId="{E0582C46-E125-42A4-8F18-57A0E14A6955}" srcOrd="5" destOrd="0" parTransId="{F4011F75-0DDB-4C64-BB0D-AD4A2DCE4E83}" sibTransId="{3334DEDA-B96B-4430-BB43-5A78C85E07BC}"/>
    <dgm:cxn modelId="{08EACAE5-AC73-4E22-AA21-935F1A69729F}" type="presOf" srcId="{9E78BE78-B5DF-4CD9-9647-7169AB228495}" destId="{11BE4A7D-9805-4F0D-ACD4-C2E8D4E78BBB}" srcOrd="0" destOrd="2" presId="urn:microsoft.com/office/officeart/2005/8/layout/vList2"/>
    <dgm:cxn modelId="{A978385A-0F0D-45DE-BBCB-BF198F28C055}" srcId="{E3D972CF-C24F-4CFC-94EC-46496D5C65B8}" destId="{9E78BE78-B5DF-4CD9-9647-7169AB228495}" srcOrd="2" destOrd="0" parTransId="{1811C28E-3144-4612-8AF1-42D00F6E83E6}" sibTransId="{1C998073-0A50-4088-879F-4E6A50AD7B42}"/>
    <dgm:cxn modelId="{06AF4F77-4E16-4524-A64A-5742C6ABF23B}" type="presOf" srcId="{F382A95A-47AD-4192-9AE8-E5FD7C6E8F5E}" destId="{11BE4A7D-9805-4F0D-ACD4-C2E8D4E78BBB}" srcOrd="0" destOrd="3" presId="urn:microsoft.com/office/officeart/2005/8/layout/vList2"/>
    <dgm:cxn modelId="{A4389CFD-73B5-48C3-B28A-4AB78229E063}" type="presOf" srcId="{E0582C46-E125-42A4-8F18-57A0E14A6955}" destId="{11BE4A7D-9805-4F0D-ACD4-C2E8D4E78BBB}" srcOrd="0" destOrd="5" presId="urn:microsoft.com/office/officeart/2005/8/layout/vList2"/>
    <dgm:cxn modelId="{0D8DB88E-0291-4F7A-B931-3186386E93AB}" srcId="{E3D972CF-C24F-4CFC-94EC-46496D5C65B8}" destId="{FD8CFB13-0433-4698-88F4-335F9F5897D5}" srcOrd="1" destOrd="0" parTransId="{E4D5B2F6-4948-48A0-AB5E-6C51AD621C9A}" sibTransId="{01D7AEEC-59BE-4BB7-B9EB-ED1E3067D4EF}"/>
    <dgm:cxn modelId="{7DB7D36D-76D3-422C-A04E-8A11A8706F95}" type="presOf" srcId="{E3D972CF-C24F-4CFC-94EC-46496D5C65B8}" destId="{885B2854-3C0B-4E1C-8A61-F1AEF0877EDA}" srcOrd="0" destOrd="0" presId="urn:microsoft.com/office/officeart/2005/8/layout/vList2"/>
    <dgm:cxn modelId="{EE0847BC-5C7D-4E25-9878-49EFA77A52C6}" type="presOf" srcId="{FD8CFB13-0433-4698-88F4-335F9F5897D5}" destId="{11BE4A7D-9805-4F0D-ACD4-C2E8D4E78BBB}" srcOrd="0" destOrd="1" presId="urn:microsoft.com/office/officeart/2005/8/layout/vList2"/>
    <dgm:cxn modelId="{8A100684-1ACD-4FB0-99DD-419F8E5634DD}" type="presOf" srcId="{F6BDEE83-1F81-4F70-BC28-DECE9E5E1D2B}" destId="{11BE4A7D-9805-4F0D-ACD4-C2E8D4E78BBB}" srcOrd="0" destOrd="4" presId="urn:microsoft.com/office/officeart/2005/8/layout/vList2"/>
    <dgm:cxn modelId="{1207D0AE-90CF-4D4D-A892-7016A3765B9A}" srcId="{E3D972CF-C24F-4CFC-94EC-46496D5C65B8}" destId="{F382A95A-47AD-4192-9AE8-E5FD7C6E8F5E}" srcOrd="3" destOrd="0" parTransId="{94BA5940-4A38-42E3-B10A-9325B796B474}" sibTransId="{2FCDD35F-CD9B-4716-84F3-ED5697DE3DF3}"/>
    <dgm:cxn modelId="{A4BE9366-3464-4399-BA51-5A5B5EA979DE}" srcId="{E3D972CF-C24F-4CFC-94EC-46496D5C65B8}" destId="{F6BDEE83-1F81-4F70-BC28-DECE9E5E1D2B}" srcOrd="4" destOrd="0" parTransId="{098E18A2-90B1-4F8B-939A-82E1E82FD95B}" sibTransId="{23539C4E-F184-43AF-98A4-6A306AB72936}"/>
    <dgm:cxn modelId="{D546B056-F65B-4DF3-A203-9C4694EACBAC}" srcId="{65D43DF1-8B8D-4743-A916-2FC5F7E5CFCD}" destId="{E3D972CF-C24F-4CFC-94EC-46496D5C65B8}" srcOrd="0" destOrd="0" parTransId="{A381AD63-BE35-48FA-A7A2-E8BB487A9F17}" sibTransId="{ADBC49F8-0AF6-4184-83BD-9C6FD80E8AEF}"/>
    <dgm:cxn modelId="{8A76E1D7-82EC-4015-8161-DAB1A0EF3BC4}" type="presOf" srcId="{0CA87FF2-3B15-4670-9929-850132B8A059}" destId="{11BE4A7D-9805-4F0D-ACD4-C2E8D4E78BBB}" srcOrd="0" destOrd="0" presId="urn:microsoft.com/office/officeart/2005/8/layout/vList2"/>
    <dgm:cxn modelId="{D6056603-1204-400A-B990-AA0FDFF03444}" type="presOf" srcId="{65D43DF1-8B8D-4743-A916-2FC5F7E5CFCD}" destId="{8470D911-2E24-4E76-ADA0-C51F505C9FB4}" srcOrd="0" destOrd="0" presId="urn:microsoft.com/office/officeart/2005/8/layout/vList2"/>
    <dgm:cxn modelId="{364D41DD-75B8-47F8-80CF-5D484E0A7012}" type="presParOf" srcId="{8470D911-2E24-4E76-ADA0-C51F505C9FB4}" destId="{885B2854-3C0B-4E1C-8A61-F1AEF0877EDA}" srcOrd="0" destOrd="0" presId="urn:microsoft.com/office/officeart/2005/8/layout/vList2"/>
    <dgm:cxn modelId="{28DD753E-CFAD-47B9-A684-73693B61E91D}" type="presParOf" srcId="{8470D911-2E24-4E76-ADA0-C51F505C9FB4}" destId="{11BE4A7D-9805-4F0D-ACD4-C2E8D4E78BB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5682CE-CB61-4788-A541-2A3CA76276C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F35A1A-46EE-4886-89DF-3D7E3822D8F4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rtl="0"/>
          <a:r>
            <a:rPr lang="az-Latn-AZ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Reklam olunan obyektə görə reklamın iki forması mövcuddur:</a:t>
          </a:r>
          <a:endParaRPr lang="ru-RU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71F8CBD-FB53-4CF8-8607-1F0F1F59AD7D}" type="parTrans" cxnId="{F6E9C08A-663C-430B-9E56-9498CE468938}">
      <dgm:prSet/>
      <dgm:spPr/>
      <dgm:t>
        <a:bodyPr/>
        <a:lstStyle/>
        <a:p>
          <a:endParaRPr lang="ru-RU"/>
        </a:p>
      </dgm:t>
    </dgm:pt>
    <dgm:pt modelId="{9262DF36-D909-4CB7-B6A8-47606AFE7844}" type="sibTrans" cxnId="{F6E9C08A-663C-430B-9E56-9498CE468938}">
      <dgm:prSet/>
      <dgm:spPr/>
      <dgm:t>
        <a:bodyPr/>
        <a:lstStyle/>
        <a:p>
          <a:endParaRPr lang="ru-RU"/>
        </a:p>
      </dgm:t>
    </dgm:pt>
    <dgm:pt modelId="{9A102A02-7873-4112-85F3-E00C6EE5E791}">
      <dgm:prSet custT="1"/>
      <dgm:spPr/>
      <dgm:t>
        <a:bodyPr/>
        <a:lstStyle/>
        <a:p>
          <a:pPr rtl="0"/>
          <a:r>
            <a:rPr lang="az-Latn-AZ" sz="2400" i="1" dirty="0" smtClean="0">
              <a:latin typeface="Times New Roman" pitchFamily="18" charset="0"/>
              <a:cs typeface="Times New Roman" pitchFamily="18" charset="0"/>
            </a:rPr>
            <a:t>Məhsul reklamları;</a:t>
          </a:r>
          <a:endParaRPr lang="ru-RU" sz="2400" i="1" dirty="0">
            <a:latin typeface="Times New Roman" pitchFamily="18" charset="0"/>
            <a:cs typeface="Times New Roman" pitchFamily="18" charset="0"/>
          </a:endParaRPr>
        </a:p>
      </dgm:t>
    </dgm:pt>
    <dgm:pt modelId="{304F9AE0-3EA9-4404-86EE-F6A4E5DB1229}" type="parTrans" cxnId="{683B9EEC-A206-4ABF-8872-DFAC22B24049}">
      <dgm:prSet/>
      <dgm:spPr/>
      <dgm:t>
        <a:bodyPr/>
        <a:lstStyle/>
        <a:p>
          <a:endParaRPr lang="ru-RU"/>
        </a:p>
      </dgm:t>
    </dgm:pt>
    <dgm:pt modelId="{95ACD25F-A9AD-41D0-8584-CA93E848E93D}" type="sibTrans" cxnId="{683B9EEC-A206-4ABF-8872-DFAC22B24049}">
      <dgm:prSet/>
      <dgm:spPr/>
      <dgm:t>
        <a:bodyPr/>
        <a:lstStyle/>
        <a:p>
          <a:endParaRPr lang="ru-RU"/>
        </a:p>
      </dgm:t>
    </dgm:pt>
    <dgm:pt modelId="{CCFEF1C8-138D-479F-8C9F-D3B692D858C8}">
      <dgm:prSet custT="1"/>
      <dgm:spPr/>
      <dgm:t>
        <a:bodyPr/>
        <a:lstStyle/>
        <a:p>
          <a:pPr rtl="0"/>
          <a:r>
            <a:rPr lang="az-Latn-AZ" sz="2400" i="1" dirty="0" smtClean="0">
              <a:latin typeface="Times New Roman" pitchFamily="18" charset="0"/>
              <a:cs typeface="Times New Roman" pitchFamily="18" charset="0"/>
            </a:rPr>
            <a:t>İnstitutsional reklamlar.</a:t>
          </a:r>
          <a:endParaRPr lang="ru-RU" sz="2400" i="1" dirty="0">
            <a:latin typeface="Times New Roman" pitchFamily="18" charset="0"/>
            <a:cs typeface="Times New Roman" pitchFamily="18" charset="0"/>
          </a:endParaRPr>
        </a:p>
      </dgm:t>
    </dgm:pt>
    <dgm:pt modelId="{A4DCB6FF-F068-4BF4-AE99-61C79DE874A1}" type="parTrans" cxnId="{EEA82B45-1755-4693-B777-B079F91A4C8E}">
      <dgm:prSet/>
      <dgm:spPr/>
      <dgm:t>
        <a:bodyPr/>
        <a:lstStyle/>
        <a:p>
          <a:endParaRPr lang="ru-RU"/>
        </a:p>
      </dgm:t>
    </dgm:pt>
    <dgm:pt modelId="{36604894-4FAF-4CF6-9635-91070FD735F8}" type="sibTrans" cxnId="{EEA82B45-1755-4693-B777-B079F91A4C8E}">
      <dgm:prSet/>
      <dgm:spPr/>
      <dgm:t>
        <a:bodyPr/>
        <a:lstStyle/>
        <a:p>
          <a:endParaRPr lang="ru-RU"/>
        </a:p>
      </dgm:t>
    </dgm:pt>
    <dgm:pt modelId="{A09F8883-FEB7-40C9-8885-2B86DB83AA2A}" type="pres">
      <dgm:prSet presAssocID="{085682CE-CB61-4788-A541-2A3CA76276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7C14A2-F65A-4740-9F56-79FACBC4B7F3}" type="pres">
      <dgm:prSet presAssocID="{3FF35A1A-46EE-4886-89DF-3D7E3822D8F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16C90E-4E55-4B72-8E0F-48968D1143FD}" type="pres">
      <dgm:prSet presAssocID="{3FF35A1A-46EE-4886-89DF-3D7E3822D8F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6DB659-39C9-4849-BCEB-EA52522B216D}" type="presOf" srcId="{CCFEF1C8-138D-479F-8C9F-D3B692D858C8}" destId="{6716C90E-4E55-4B72-8E0F-48968D1143FD}" srcOrd="0" destOrd="1" presId="urn:microsoft.com/office/officeart/2005/8/layout/vList2"/>
    <dgm:cxn modelId="{F6E9C08A-663C-430B-9E56-9498CE468938}" srcId="{085682CE-CB61-4788-A541-2A3CA76276CC}" destId="{3FF35A1A-46EE-4886-89DF-3D7E3822D8F4}" srcOrd="0" destOrd="0" parTransId="{071F8CBD-FB53-4CF8-8607-1F0F1F59AD7D}" sibTransId="{9262DF36-D909-4CB7-B6A8-47606AFE7844}"/>
    <dgm:cxn modelId="{DBA5E847-55D9-4839-84E4-548A0C4947D3}" type="presOf" srcId="{9A102A02-7873-4112-85F3-E00C6EE5E791}" destId="{6716C90E-4E55-4B72-8E0F-48968D1143FD}" srcOrd="0" destOrd="0" presId="urn:microsoft.com/office/officeart/2005/8/layout/vList2"/>
    <dgm:cxn modelId="{EEA82B45-1755-4693-B777-B079F91A4C8E}" srcId="{3FF35A1A-46EE-4886-89DF-3D7E3822D8F4}" destId="{CCFEF1C8-138D-479F-8C9F-D3B692D858C8}" srcOrd="1" destOrd="0" parTransId="{A4DCB6FF-F068-4BF4-AE99-61C79DE874A1}" sibTransId="{36604894-4FAF-4CF6-9635-91070FD735F8}"/>
    <dgm:cxn modelId="{DDD9F3B7-01F1-45E6-9887-0A3B94A7049D}" type="presOf" srcId="{3FF35A1A-46EE-4886-89DF-3D7E3822D8F4}" destId="{B87C14A2-F65A-4740-9F56-79FACBC4B7F3}" srcOrd="0" destOrd="0" presId="urn:microsoft.com/office/officeart/2005/8/layout/vList2"/>
    <dgm:cxn modelId="{18775C66-709B-4A9F-8DBA-CFD921081C59}" type="presOf" srcId="{085682CE-CB61-4788-A541-2A3CA76276CC}" destId="{A09F8883-FEB7-40C9-8885-2B86DB83AA2A}" srcOrd="0" destOrd="0" presId="urn:microsoft.com/office/officeart/2005/8/layout/vList2"/>
    <dgm:cxn modelId="{683B9EEC-A206-4ABF-8872-DFAC22B24049}" srcId="{3FF35A1A-46EE-4886-89DF-3D7E3822D8F4}" destId="{9A102A02-7873-4112-85F3-E00C6EE5E791}" srcOrd="0" destOrd="0" parTransId="{304F9AE0-3EA9-4404-86EE-F6A4E5DB1229}" sibTransId="{95ACD25F-A9AD-41D0-8584-CA93E848E93D}"/>
    <dgm:cxn modelId="{54EDD9AA-D643-4E93-83CB-9874D9D059C1}" type="presParOf" srcId="{A09F8883-FEB7-40C9-8885-2B86DB83AA2A}" destId="{B87C14A2-F65A-4740-9F56-79FACBC4B7F3}" srcOrd="0" destOrd="0" presId="urn:microsoft.com/office/officeart/2005/8/layout/vList2"/>
    <dgm:cxn modelId="{9CB9958F-A703-4877-B283-8E01A172B350}" type="presParOf" srcId="{A09F8883-FEB7-40C9-8885-2B86DB83AA2A}" destId="{6716C90E-4E55-4B72-8E0F-48968D1143FD}" srcOrd="1" destOrd="0" presId="urn:microsoft.com/office/officeart/2005/8/layout/vList2"/>
  </dgm:cxnLst>
  <dgm:bg>
    <a:solidFill>
      <a:schemeClr val="accent3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46302AD-C8FE-4140-84CC-FF4A285D31A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AAF3E1-CF6E-40B2-8587-0307B9E91B1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az-Latn-AZ" sz="2400" i="1" dirty="0" smtClean="0">
              <a:latin typeface="Times New Roman" pitchFamily="18" charset="0"/>
              <a:cs typeface="Times New Roman" pitchFamily="18" charset="0"/>
            </a:rPr>
            <a:t>İnstitutsional reklamların aşağıdakı dörd forması mövcuddur: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1EA6723-0392-4E7E-8009-0B767BBCF1F1}" type="parTrans" cxnId="{D07B74BF-59B7-4921-96D7-479072828BA8}">
      <dgm:prSet/>
      <dgm:spPr/>
      <dgm:t>
        <a:bodyPr/>
        <a:lstStyle/>
        <a:p>
          <a:endParaRPr lang="ru-RU"/>
        </a:p>
      </dgm:t>
    </dgm:pt>
    <dgm:pt modelId="{AC2572F9-58FC-48EE-9117-8EEBA12CABF4}" type="sibTrans" cxnId="{D07B74BF-59B7-4921-96D7-479072828BA8}">
      <dgm:prSet/>
      <dgm:spPr/>
      <dgm:t>
        <a:bodyPr/>
        <a:lstStyle/>
        <a:p>
          <a:endParaRPr lang="ru-RU"/>
        </a:p>
      </dgm:t>
    </dgm:pt>
    <dgm:pt modelId="{791404EE-62AD-4A84-A880-5C2B4CD8E04C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0"/>
          <a:r>
            <a:rPr lang="az-Latn-AZ" sz="24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Müdafiə reklamları;</a:t>
          </a:r>
          <a:endParaRPr lang="ru-RU" sz="24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8A0585C-E151-4FA6-9F2C-1A209BC2953C}" type="parTrans" cxnId="{99494D65-C832-48CD-8EAD-8B8FBC5B4E72}">
      <dgm:prSet/>
      <dgm:spPr/>
      <dgm:t>
        <a:bodyPr/>
        <a:lstStyle/>
        <a:p>
          <a:endParaRPr lang="ru-RU"/>
        </a:p>
      </dgm:t>
    </dgm:pt>
    <dgm:pt modelId="{08DEE1BF-ED7D-44E7-BFBA-7BA08965C3AC}" type="sibTrans" cxnId="{99494D65-C832-48CD-8EAD-8B8FBC5B4E72}">
      <dgm:prSet/>
      <dgm:spPr/>
      <dgm:t>
        <a:bodyPr/>
        <a:lstStyle/>
        <a:p>
          <a:endParaRPr lang="ru-RU"/>
        </a:p>
      </dgm:t>
    </dgm:pt>
    <dgm:pt modelId="{C4C3E857-4B91-4551-8CC0-A2DCA296604F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0"/>
          <a:r>
            <a:rPr lang="az-Latn-AZ" sz="24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Məlumatverici reklamlar;</a:t>
          </a:r>
          <a:endParaRPr lang="ru-RU" sz="24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F52AE03-BA0A-47D0-AF46-594124F1F33B}" type="parTrans" cxnId="{B9AB845F-50C9-416F-86E4-3344F0E68623}">
      <dgm:prSet/>
      <dgm:spPr/>
      <dgm:t>
        <a:bodyPr/>
        <a:lstStyle/>
        <a:p>
          <a:endParaRPr lang="ru-RU"/>
        </a:p>
      </dgm:t>
    </dgm:pt>
    <dgm:pt modelId="{58F0B3B4-C42B-494E-8D80-D6D3319BC3EA}" type="sibTrans" cxnId="{B9AB845F-50C9-416F-86E4-3344F0E68623}">
      <dgm:prSet/>
      <dgm:spPr/>
      <dgm:t>
        <a:bodyPr/>
        <a:lstStyle/>
        <a:p>
          <a:endParaRPr lang="ru-RU"/>
        </a:p>
      </dgm:t>
    </dgm:pt>
    <dgm:pt modelId="{456895C0-A504-445E-89A4-DB968CDFCE3B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0"/>
          <a:r>
            <a:rPr lang="az-Latn-AZ" sz="24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Rəqabət reklamları;</a:t>
          </a:r>
          <a:endParaRPr lang="ru-RU" sz="24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1940802-55D1-4CB4-99D2-9B20A5AFB9B1}" type="parTrans" cxnId="{5DAF8141-826B-4779-B601-6CDAB08EF960}">
      <dgm:prSet/>
      <dgm:spPr/>
      <dgm:t>
        <a:bodyPr/>
        <a:lstStyle/>
        <a:p>
          <a:endParaRPr lang="ru-RU"/>
        </a:p>
      </dgm:t>
    </dgm:pt>
    <dgm:pt modelId="{6C66D966-9550-4055-B843-3DA62802C977}" type="sibTrans" cxnId="{5DAF8141-826B-4779-B601-6CDAB08EF960}">
      <dgm:prSet/>
      <dgm:spPr/>
      <dgm:t>
        <a:bodyPr/>
        <a:lstStyle/>
        <a:p>
          <a:endParaRPr lang="ru-RU"/>
        </a:p>
      </dgm:t>
    </dgm:pt>
    <dgm:pt modelId="{CC6D142F-B438-45C7-A8C2-85D6139A75AE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0"/>
          <a:r>
            <a:rPr lang="az-Latn-AZ" sz="24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Xatırladıcı reklamlar.</a:t>
          </a:r>
          <a:endParaRPr lang="ru-RU" sz="24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B07AA00-565D-4DC9-89AD-0CF89C8678B8}" type="parTrans" cxnId="{6A66AA85-F372-40C4-ABE9-6A71DE7082CA}">
      <dgm:prSet/>
      <dgm:spPr/>
      <dgm:t>
        <a:bodyPr/>
        <a:lstStyle/>
        <a:p>
          <a:endParaRPr lang="ru-RU"/>
        </a:p>
      </dgm:t>
    </dgm:pt>
    <dgm:pt modelId="{2DF76E46-43BD-4347-AD6F-052A71217B98}" type="sibTrans" cxnId="{6A66AA85-F372-40C4-ABE9-6A71DE7082CA}">
      <dgm:prSet/>
      <dgm:spPr/>
      <dgm:t>
        <a:bodyPr/>
        <a:lstStyle/>
        <a:p>
          <a:endParaRPr lang="ru-RU"/>
        </a:p>
      </dgm:t>
    </dgm:pt>
    <dgm:pt modelId="{E547D518-32A1-4345-83AB-08FF59742D50}" type="pres">
      <dgm:prSet presAssocID="{B46302AD-C8FE-4140-84CC-FF4A285D31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EE0742-46D9-47C6-9D77-4F9C7891E763}" type="pres">
      <dgm:prSet presAssocID="{30AAF3E1-CF6E-40B2-8587-0307B9E91B1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D201E6-57CE-445B-AFCD-E3B7D37D0B3E}" type="pres">
      <dgm:prSet presAssocID="{30AAF3E1-CF6E-40B2-8587-0307B9E91B1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AF8141-826B-4779-B601-6CDAB08EF960}" srcId="{30AAF3E1-CF6E-40B2-8587-0307B9E91B1A}" destId="{456895C0-A504-445E-89A4-DB968CDFCE3B}" srcOrd="2" destOrd="0" parTransId="{B1940802-55D1-4CB4-99D2-9B20A5AFB9B1}" sibTransId="{6C66D966-9550-4055-B843-3DA62802C977}"/>
    <dgm:cxn modelId="{D07B74BF-59B7-4921-96D7-479072828BA8}" srcId="{B46302AD-C8FE-4140-84CC-FF4A285D31AB}" destId="{30AAF3E1-CF6E-40B2-8587-0307B9E91B1A}" srcOrd="0" destOrd="0" parTransId="{A1EA6723-0392-4E7E-8009-0B767BBCF1F1}" sibTransId="{AC2572F9-58FC-48EE-9117-8EEBA12CABF4}"/>
    <dgm:cxn modelId="{AB2B4143-D533-4A98-860B-475A55AE1A5C}" type="presOf" srcId="{CC6D142F-B438-45C7-A8C2-85D6139A75AE}" destId="{C6D201E6-57CE-445B-AFCD-E3B7D37D0B3E}" srcOrd="0" destOrd="3" presId="urn:microsoft.com/office/officeart/2005/8/layout/vList2"/>
    <dgm:cxn modelId="{470E534A-5CD7-4D56-8D7B-2DC091F6F245}" type="presOf" srcId="{30AAF3E1-CF6E-40B2-8587-0307B9E91B1A}" destId="{25EE0742-46D9-47C6-9D77-4F9C7891E763}" srcOrd="0" destOrd="0" presId="urn:microsoft.com/office/officeart/2005/8/layout/vList2"/>
    <dgm:cxn modelId="{6A66AA85-F372-40C4-ABE9-6A71DE7082CA}" srcId="{30AAF3E1-CF6E-40B2-8587-0307B9E91B1A}" destId="{CC6D142F-B438-45C7-A8C2-85D6139A75AE}" srcOrd="3" destOrd="0" parTransId="{5B07AA00-565D-4DC9-89AD-0CF89C8678B8}" sibTransId="{2DF76E46-43BD-4347-AD6F-052A71217B98}"/>
    <dgm:cxn modelId="{9A40C539-580A-4F62-94BA-D5FE6477CB9B}" type="presOf" srcId="{C4C3E857-4B91-4551-8CC0-A2DCA296604F}" destId="{C6D201E6-57CE-445B-AFCD-E3B7D37D0B3E}" srcOrd="0" destOrd="1" presId="urn:microsoft.com/office/officeart/2005/8/layout/vList2"/>
    <dgm:cxn modelId="{A71CDDEE-8061-475E-9E84-5D6891E3486A}" type="presOf" srcId="{791404EE-62AD-4A84-A880-5C2B4CD8E04C}" destId="{C6D201E6-57CE-445B-AFCD-E3B7D37D0B3E}" srcOrd="0" destOrd="0" presId="urn:microsoft.com/office/officeart/2005/8/layout/vList2"/>
    <dgm:cxn modelId="{B9AB845F-50C9-416F-86E4-3344F0E68623}" srcId="{30AAF3E1-CF6E-40B2-8587-0307B9E91B1A}" destId="{C4C3E857-4B91-4551-8CC0-A2DCA296604F}" srcOrd="1" destOrd="0" parTransId="{DF52AE03-BA0A-47D0-AF46-594124F1F33B}" sibTransId="{58F0B3B4-C42B-494E-8D80-D6D3319BC3EA}"/>
    <dgm:cxn modelId="{99494D65-C832-48CD-8EAD-8B8FBC5B4E72}" srcId="{30AAF3E1-CF6E-40B2-8587-0307B9E91B1A}" destId="{791404EE-62AD-4A84-A880-5C2B4CD8E04C}" srcOrd="0" destOrd="0" parTransId="{48A0585C-E151-4FA6-9F2C-1A209BC2953C}" sibTransId="{08DEE1BF-ED7D-44E7-BFBA-7BA08965C3AC}"/>
    <dgm:cxn modelId="{3D7C5AD7-B251-4F5C-81D4-2D4E14986F8E}" type="presOf" srcId="{456895C0-A504-445E-89A4-DB968CDFCE3B}" destId="{C6D201E6-57CE-445B-AFCD-E3B7D37D0B3E}" srcOrd="0" destOrd="2" presId="urn:microsoft.com/office/officeart/2005/8/layout/vList2"/>
    <dgm:cxn modelId="{04A0252F-D46D-4EA1-9616-3967C3DB3C62}" type="presOf" srcId="{B46302AD-C8FE-4140-84CC-FF4A285D31AB}" destId="{E547D518-32A1-4345-83AB-08FF59742D50}" srcOrd="0" destOrd="0" presId="urn:microsoft.com/office/officeart/2005/8/layout/vList2"/>
    <dgm:cxn modelId="{D296A0E8-0817-4982-BF3F-E0C04496A246}" type="presParOf" srcId="{E547D518-32A1-4345-83AB-08FF59742D50}" destId="{25EE0742-46D9-47C6-9D77-4F9C7891E763}" srcOrd="0" destOrd="0" presId="urn:microsoft.com/office/officeart/2005/8/layout/vList2"/>
    <dgm:cxn modelId="{67299DB3-9444-46DF-8194-A37B96B9ADB7}" type="presParOf" srcId="{E547D518-32A1-4345-83AB-08FF59742D50}" destId="{C6D201E6-57CE-445B-AFCD-E3B7D37D0B3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934136D-BEA9-4FE6-8EBB-81F73D48D7CF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ru-RU"/>
        </a:p>
      </dgm:t>
    </dgm:pt>
    <dgm:pt modelId="{57657432-B520-4D4A-B12C-9E04753AB54A}">
      <dgm:prSet custT="1"/>
      <dgm:spPr/>
      <dgm:t>
        <a:bodyPr/>
        <a:lstStyle/>
        <a:p>
          <a:pPr rtl="0"/>
          <a:r>
            <a:rPr lang="az-Latn-AZ" sz="2000" i="1" dirty="0" smtClean="0">
              <a:latin typeface="Times New Roman" pitchFamily="18" charset="0"/>
              <a:cs typeface="Times New Roman" pitchFamily="18" charset="0"/>
            </a:rPr>
            <a:t>Satışın həvəsləndirilməsi prosesində aşağıdakı üç kateqoriya alqı – satqı iştirakçıları həvəsləndirilir: </a:t>
          </a:r>
          <a:endParaRPr lang="ru-RU" sz="2000" i="1" dirty="0">
            <a:latin typeface="Times New Roman" pitchFamily="18" charset="0"/>
            <a:cs typeface="Times New Roman" pitchFamily="18" charset="0"/>
          </a:endParaRPr>
        </a:p>
      </dgm:t>
    </dgm:pt>
    <dgm:pt modelId="{9104D171-CE25-4F57-A58B-D3C93F76707C}" type="parTrans" cxnId="{C52767C5-CDF2-4D83-978F-D7CECC145125}">
      <dgm:prSet/>
      <dgm:spPr/>
      <dgm:t>
        <a:bodyPr/>
        <a:lstStyle/>
        <a:p>
          <a:endParaRPr lang="ru-RU"/>
        </a:p>
      </dgm:t>
    </dgm:pt>
    <dgm:pt modelId="{A88336E9-7950-4679-8250-258FFE26E1FA}" type="sibTrans" cxnId="{C52767C5-CDF2-4D83-978F-D7CECC145125}">
      <dgm:prSet/>
      <dgm:spPr/>
      <dgm:t>
        <a:bodyPr/>
        <a:lstStyle/>
        <a:p>
          <a:endParaRPr lang="ru-RU"/>
        </a:p>
      </dgm:t>
    </dgm:pt>
    <dgm:pt modelId="{10CCC64E-B1CE-4777-9FFA-7DF927F1BA32}">
      <dgm:prSet custT="1"/>
      <dgm:spPr/>
      <dgm:t>
        <a:bodyPr/>
        <a:lstStyle/>
        <a:p>
          <a:pPr rtl="0"/>
          <a:r>
            <a:rPr lang="az-Latn-AZ" sz="2000" i="1" smtClean="0">
              <a:latin typeface="Times New Roman" pitchFamily="18" charset="0"/>
              <a:cs typeface="Times New Roman" pitchFamily="18" charset="0"/>
            </a:rPr>
            <a:t>istehlakçılar (alıcılar );  </a:t>
          </a:r>
          <a:endParaRPr lang="ru-RU" sz="2000" i="1">
            <a:latin typeface="Times New Roman" pitchFamily="18" charset="0"/>
            <a:cs typeface="Times New Roman" pitchFamily="18" charset="0"/>
          </a:endParaRPr>
        </a:p>
      </dgm:t>
    </dgm:pt>
    <dgm:pt modelId="{2E7BB154-4979-405F-8839-79C0B59A7359}" type="parTrans" cxnId="{272BF462-8EB4-401A-B975-6559FA36A8E4}">
      <dgm:prSet/>
      <dgm:spPr/>
      <dgm:t>
        <a:bodyPr/>
        <a:lstStyle/>
        <a:p>
          <a:endParaRPr lang="ru-RU"/>
        </a:p>
      </dgm:t>
    </dgm:pt>
    <dgm:pt modelId="{6EE7D39A-0F1C-4B45-88B9-708CA16F5008}" type="sibTrans" cxnId="{272BF462-8EB4-401A-B975-6559FA36A8E4}">
      <dgm:prSet/>
      <dgm:spPr/>
      <dgm:t>
        <a:bodyPr/>
        <a:lstStyle/>
        <a:p>
          <a:endParaRPr lang="ru-RU"/>
        </a:p>
      </dgm:t>
    </dgm:pt>
    <dgm:pt modelId="{49D68C2F-1978-4590-A513-33F4B9170ACB}">
      <dgm:prSet custT="1"/>
      <dgm:spPr/>
      <dgm:t>
        <a:bodyPr/>
        <a:lstStyle/>
        <a:p>
          <a:pPr rtl="0"/>
          <a:r>
            <a:rPr lang="az-Latn-AZ" sz="2000" i="1" smtClean="0">
              <a:latin typeface="Times New Roman" pitchFamily="18" charset="0"/>
              <a:cs typeface="Times New Roman" pitchFamily="18" charset="0"/>
            </a:rPr>
            <a:t>vasitəçilər;</a:t>
          </a:r>
          <a:endParaRPr lang="ru-RU" sz="2000" i="1">
            <a:latin typeface="Times New Roman" pitchFamily="18" charset="0"/>
            <a:cs typeface="Times New Roman" pitchFamily="18" charset="0"/>
          </a:endParaRPr>
        </a:p>
      </dgm:t>
    </dgm:pt>
    <dgm:pt modelId="{3FC5FEA7-ABF4-4CD3-8BC6-D66C251A2704}" type="parTrans" cxnId="{2FD9D2FB-7EE5-4688-BE0D-47E048F3DE12}">
      <dgm:prSet/>
      <dgm:spPr/>
      <dgm:t>
        <a:bodyPr/>
        <a:lstStyle/>
        <a:p>
          <a:endParaRPr lang="ru-RU"/>
        </a:p>
      </dgm:t>
    </dgm:pt>
    <dgm:pt modelId="{03430E04-95EE-4122-8C94-F841BEC0C5EA}" type="sibTrans" cxnId="{2FD9D2FB-7EE5-4688-BE0D-47E048F3DE12}">
      <dgm:prSet/>
      <dgm:spPr/>
      <dgm:t>
        <a:bodyPr/>
        <a:lstStyle/>
        <a:p>
          <a:endParaRPr lang="ru-RU"/>
        </a:p>
      </dgm:t>
    </dgm:pt>
    <dgm:pt modelId="{00340820-2FFF-4C35-A653-5F9759E90698}">
      <dgm:prSet custT="1"/>
      <dgm:spPr/>
      <dgm:t>
        <a:bodyPr/>
        <a:lstStyle/>
        <a:p>
          <a:pPr rtl="0"/>
          <a:r>
            <a:rPr lang="az-Latn-AZ" sz="2000" i="1" smtClean="0">
              <a:latin typeface="Times New Roman" pitchFamily="18" charset="0"/>
              <a:cs typeface="Times New Roman" pitchFamily="18" charset="0"/>
            </a:rPr>
            <a:t>satış heyəti ( satıcılar ).</a:t>
          </a:r>
          <a:endParaRPr lang="ru-RU" sz="2000" i="1">
            <a:latin typeface="Times New Roman" pitchFamily="18" charset="0"/>
            <a:cs typeface="Times New Roman" pitchFamily="18" charset="0"/>
          </a:endParaRPr>
        </a:p>
      </dgm:t>
    </dgm:pt>
    <dgm:pt modelId="{00DB55BD-8804-47CA-B96C-BCC93836CFB5}" type="parTrans" cxnId="{F4289224-3533-47A2-8BE9-22C895CCE509}">
      <dgm:prSet/>
      <dgm:spPr/>
      <dgm:t>
        <a:bodyPr/>
        <a:lstStyle/>
        <a:p>
          <a:endParaRPr lang="ru-RU"/>
        </a:p>
      </dgm:t>
    </dgm:pt>
    <dgm:pt modelId="{E50AA241-4FF1-495C-963A-6C1716A5F3C4}" type="sibTrans" cxnId="{F4289224-3533-47A2-8BE9-22C895CCE509}">
      <dgm:prSet/>
      <dgm:spPr/>
      <dgm:t>
        <a:bodyPr/>
        <a:lstStyle/>
        <a:p>
          <a:endParaRPr lang="ru-RU"/>
        </a:p>
      </dgm:t>
    </dgm:pt>
    <dgm:pt modelId="{B7F299EE-676F-4A23-ACCB-7A53797F42BF}" type="pres">
      <dgm:prSet presAssocID="{7934136D-BEA9-4FE6-8EBB-81F73D48D7C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74EFBF-1E4F-4205-9814-B5389994F81D}" type="pres">
      <dgm:prSet presAssocID="{57657432-B520-4D4A-B12C-9E04753AB54A}" presName="parentText" presStyleLbl="node1" presStyleIdx="0" presStyleCnt="4" custLinFactY="-12521" custLinFactNeighborX="-62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1F4ADC-DA48-4709-800D-C757AA03B3E4}" type="pres">
      <dgm:prSet presAssocID="{A88336E9-7950-4679-8250-258FFE26E1FA}" presName="spacer" presStyleCnt="0"/>
      <dgm:spPr/>
    </dgm:pt>
    <dgm:pt modelId="{A8B1AF1B-B101-47B1-9E2E-8001C320E564}" type="pres">
      <dgm:prSet presAssocID="{10CCC64E-B1CE-4777-9FFA-7DF927F1BA3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8ABAE-9D4D-4BA1-A89D-F51774B7BA3E}" type="pres">
      <dgm:prSet presAssocID="{6EE7D39A-0F1C-4B45-88B9-708CA16F5008}" presName="spacer" presStyleCnt="0"/>
      <dgm:spPr/>
    </dgm:pt>
    <dgm:pt modelId="{C56E371E-3419-4518-9DED-A11031506CDF}" type="pres">
      <dgm:prSet presAssocID="{49D68C2F-1978-4590-A513-33F4B9170AC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9987E0-DA50-4CF6-8289-D18FA35FA6A8}" type="pres">
      <dgm:prSet presAssocID="{03430E04-95EE-4122-8C94-F841BEC0C5EA}" presName="spacer" presStyleCnt="0"/>
      <dgm:spPr/>
    </dgm:pt>
    <dgm:pt modelId="{CECD9361-5CE4-4622-AC96-2590AE10C8EE}" type="pres">
      <dgm:prSet presAssocID="{00340820-2FFF-4C35-A653-5F9759E9069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BACFA6-FC19-4FE3-A7EA-945E693976F1}" type="presOf" srcId="{57657432-B520-4D4A-B12C-9E04753AB54A}" destId="{6F74EFBF-1E4F-4205-9814-B5389994F81D}" srcOrd="0" destOrd="0" presId="urn:microsoft.com/office/officeart/2005/8/layout/vList2"/>
    <dgm:cxn modelId="{3CD7CCC2-05B9-4572-916F-0584615256FA}" type="presOf" srcId="{49D68C2F-1978-4590-A513-33F4B9170ACB}" destId="{C56E371E-3419-4518-9DED-A11031506CDF}" srcOrd="0" destOrd="0" presId="urn:microsoft.com/office/officeart/2005/8/layout/vList2"/>
    <dgm:cxn modelId="{272BF462-8EB4-401A-B975-6559FA36A8E4}" srcId="{7934136D-BEA9-4FE6-8EBB-81F73D48D7CF}" destId="{10CCC64E-B1CE-4777-9FFA-7DF927F1BA32}" srcOrd="1" destOrd="0" parTransId="{2E7BB154-4979-405F-8839-79C0B59A7359}" sibTransId="{6EE7D39A-0F1C-4B45-88B9-708CA16F5008}"/>
    <dgm:cxn modelId="{04CADA79-0173-4BC0-8F65-3B699EC70342}" type="presOf" srcId="{10CCC64E-B1CE-4777-9FFA-7DF927F1BA32}" destId="{A8B1AF1B-B101-47B1-9E2E-8001C320E564}" srcOrd="0" destOrd="0" presId="urn:microsoft.com/office/officeart/2005/8/layout/vList2"/>
    <dgm:cxn modelId="{CE9CB69B-3027-40D7-8AA9-5993505B6E38}" type="presOf" srcId="{00340820-2FFF-4C35-A653-5F9759E90698}" destId="{CECD9361-5CE4-4622-AC96-2590AE10C8EE}" srcOrd="0" destOrd="0" presId="urn:microsoft.com/office/officeart/2005/8/layout/vList2"/>
    <dgm:cxn modelId="{C52767C5-CDF2-4D83-978F-D7CECC145125}" srcId="{7934136D-BEA9-4FE6-8EBB-81F73D48D7CF}" destId="{57657432-B520-4D4A-B12C-9E04753AB54A}" srcOrd="0" destOrd="0" parTransId="{9104D171-CE25-4F57-A58B-D3C93F76707C}" sibTransId="{A88336E9-7950-4679-8250-258FFE26E1FA}"/>
    <dgm:cxn modelId="{0F0CF835-0795-4580-8ED4-2BFD2DDF1D0F}" type="presOf" srcId="{7934136D-BEA9-4FE6-8EBB-81F73D48D7CF}" destId="{B7F299EE-676F-4A23-ACCB-7A53797F42BF}" srcOrd="0" destOrd="0" presId="urn:microsoft.com/office/officeart/2005/8/layout/vList2"/>
    <dgm:cxn modelId="{F4289224-3533-47A2-8BE9-22C895CCE509}" srcId="{7934136D-BEA9-4FE6-8EBB-81F73D48D7CF}" destId="{00340820-2FFF-4C35-A653-5F9759E90698}" srcOrd="3" destOrd="0" parTransId="{00DB55BD-8804-47CA-B96C-BCC93836CFB5}" sibTransId="{E50AA241-4FF1-495C-963A-6C1716A5F3C4}"/>
    <dgm:cxn modelId="{2FD9D2FB-7EE5-4688-BE0D-47E048F3DE12}" srcId="{7934136D-BEA9-4FE6-8EBB-81F73D48D7CF}" destId="{49D68C2F-1978-4590-A513-33F4B9170ACB}" srcOrd="2" destOrd="0" parTransId="{3FC5FEA7-ABF4-4CD3-8BC6-D66C251A2704}" sibTransId="{03430E04-95EE-4122-8C94-F841BEC0C5EA}"/>
    <dgm:cxn modelId="{0218D8A2-E8B8-4D7E-949D-3F9214A58CD3}" type="presParOf" srcId="{B7F299EE-676F-4A23-ACCB-7A53797F42BF}" destId="{6F74EFBF-1E4F-4205-9814-B5389994F81D}" srcOrd="0" destOrd="0" presId="urn:microsoft.com/office/officeart/2005/8/layout/vList2"/>
    <dgm:cxn modelId="{051D0996-FFDD-4ECD-97C4-AF39B6E2B5A6}" type="presParOf" srcId="{B7F299EE-676F-4A23-ACCB-7A53797F42BF}" destId="{5F1F4ADC-DA48-4709-800D-C757AA03B3E4}" srcOrd="1" destOrd="0" presId="urn:microsoft.com/office/officeart/2005/8/layout/vList2"/>
    <dgm:cxn modelId="{CE5D0304-64D7-43B4-BDEA-0693BDD63969}" type="presParOf" srcId="{B7F299EE-676F-4A23-ACCB-7A53797F42BF}" destId="{A8B1AF1B-B101-47B1-9E2E-8001C320E564}" srcOrd="2" destOrd="0" presId="urn:microsoft.com/office/officeart/2005/8/layout/vList2"/>
    <dgm:cxn modelId="{9F7CADC7-9CDB-4AB8-9837-8FF7CCA83AA6}" type="presParOf" srcId="{B7F299EE-676F-4A23-ACCB-7A53797F42BF}" destId="{1848ABAE-9D4D-4BA1-A89D-F51774B7BA3E}" srcOrd="3" destOrd="0" presId="urn:microsoft.com/office/officeart/2005/8/layout/vList2"/>
    <dgm:cxn modelId="{A25CAB73-4174-432F-80CA-2644681956C8}" type="presParOf" srcId="{B7F299EE-676F-4A23-ACCB-7A53797F42BF}" destId="{C56E371E-3419-4518-9DED-A11031506CDF}" srcOrd="4" destOrd="0" presId="urn:microsoft.com/office/officeart/2005/8/layout/vList2"/>
    <dgm:cxn modelId="{E80C2E7D-8D3B-40FC-9E70-704A37D3F49F}" type="presParOf" srcId="{B7F299EE-676F-4A23-ACCB-7A53797F42BF}" destId="{019987E0-DA50-4CF6-8289-D18FA35FA6A8}" srcOrd="5" destOrd="0" presId="urn:microsoft.com/office/officeart/2005/8/layout/vList2"/>
    <dgm:cxn modelId="{78AE6638-C409-486D-8CCE-66487E6F3AD9}" type="presParOf" srcId="{B7F299EE-676F-4A23-ACCB-7A53797F42BF}" destId="{CECD9361-5CE4-4622-AC96-2590AE10C8E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B783773-91F2-4223-AED9-1BAE867E3994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ru-RU"/>
        </a:p>
      </dgm:t>
    </dgm:pt>
    <dgm:pt modelId="{93246A65-6505-45D4-94D4-50A6EE36B8C0}">
      <dgm:prSet custT="1"/>
      <dgm:spPr/>
      <dgm:t>
        <a:bodyPr/>
        <a:lstStyle/>
        <a:p>
          <a:pPr rtl="0"/>
          <a:r>
            <a:rPr lang="az-Latn-AZ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Məsaələnin qoyuluşu;</a:t>
          </a:r>
          <a:endParaRPr lang="ru-RU" sz="2400" i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077E682-AF8B-43E3-907A-26388FC67275}" type="parTrans" cxnId="{48500140-4676-44C0-8486-AAE98D023AE6}">
      <dgm:prSet/>
      <dgm:spPr/>
      <dgm:t>
        <a:bodyPr/>
        <a:lstStyle/>
        <a:p>
          <a:endParaRPr lang="ru-RU"/>
        </a:p>
      </dgm:t>
    </dgm:pt>
    <dgm:pt modelId="{BD1AC8A8-BCE3-4062-91AC-218F15C4D9E5}" type="sibTrans" cxnId="{48500140-4676-44C0-8486-AAE98D023AE6}">
      <dgm:prSet/>
      <dgm:spPr/>
      <dgm:t>
        <a:bodyPr/>
        <a:lstStyle/>
        <a:p>
          <a:endParaRPr lang="ru-RU"/>
        </a:p>
      </dgm:t>
    </dgm:pt>
    <dgm:pt modelId="{7158B697-F1FF-4B81-8B29-BC942A5625BD}">
      <dgm:prSet custT="1"/>
      <dgm:spPr/>
      <dgm:t>
        <a:bodyPr/>
        <a:lstStyle/>
        <a:p>
          <a:pPr rtl="0"/>
          <a:r>
            <a:rPr lang="az-Latn-AZ" sz="2400" i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Həvəsləndirmə </a:t>
          </a:r>
          <a:r>
            <a:rPr lang="az-Latn-AZ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subyektlərinin müəyyənləşdirilməsi;</a:t>
          </a:r>
          <a:endParaRPr lang="ru-RU" sz="2400" i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AB255D4-4585-4158-81A8-2932BC0F13AF}" type="parTrans" cxnId="{805E12FB-28FE-41F3-A2F5-AB2FD804919D}">
      <dgm:prSet/>
      <dgm:spPr/>
      <dgm:t>
        <a:bodyPr/>
        <a:lstStyle/>
        <a:p>
          <a:endParaRPr lang="ru-RU"/>
        </a:p>
      </dgm:t>
    </dgm:pt>
    <dgm:pt modelId="{D1E56BEB-0C0E-4983-BEA4-3CA5C6B93CAF}" type="sibTrans" cxnId="{805E12FB-28FE-41F3-A2F5-AB2FD804919D}">
      <dgm:prSet/>
      <dgm:spPr/>
      <dgm:t>
        <a:bodyPr/>
        <a:lstStyle/>
        <a:p>
          <a:endParaRPr lang="ru-RU"/>
        </a:p>
      </dgm:t>
    </dgm:pt>
    <dgm:pt modelId="{7CC1CDA1-87B1-496E-91CC-EB23ECA65A76}">
      <dgm:prSet custT="1"/>
      <dgm:spPr/>
      <dgm:t>
        <a:bodyPr/>
        <a:lstStyle/>
        <a:p>
          <a:pPr rtl="0"/>
          <a:r>
            <a:rPr lang="az-Latn-AZ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Həvəsləndirmə metodlarının seçilməsi;</a:t>
          </a:r>
          <a:endParaRPr lang="ru-RU" sz="2400" i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2DF7D0-DF03-4D4D-89D5-4C05281788BE}" type="parTrans" cxnId="{ADA68F67-3261-42A7-8D78-65C2963DF5CB}">
      <dgm:prSet/>
      <dgm:spPr/>
      <dgm:t>
        <a:bodyPr/>
        <a:lstStyle/>
        <a:p>
          <a:endParaRPr lang="ru-RU"/>
        </a:p>
      </dgm:t>
    </dgm:pt>
    <dgm:pt modelId="{00849C95-2647-4FBA-83B7-8496C8DFB607}" type="sibTrans" cxnId="{ADA68F67-3261-42A7-8D78-65C2963DF5CB}">
      <dgm:prSet/>
      <dgm:spPr/>
      <dgm:t>
        <a:bodyPr/>
        <a:lstStyle/>
        <a:p>
          <a:endParaRPr lang="ru-RU"/>
        </a:p>
      </dgm:t>
    </dgm:pt>
    <dgm:pt modelId="{B93A15C0-F3CD-44FE-8F7F-C51D9280AB49}">
      <dgm:prSet custT="1"/>
      <dgm:spPr/>
      <dgm:t>
        <a:bodyPr/>
        <a:lstStyle/>
        <a:p>
          <a:pPr rtl="0"/>
          <a:r>
            <a:rPr lang="az-Latn-AZ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Həvəsləndirmə proqramının hazırlanması;</a:t>
          </a:r>
          <a:endParaRPr lang="ru-RU" sz="2400" i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2E52988-B463-430B-9E83-DEA785F16AFD}" type="parTrans" cxnId="{3D06A42A-C257-4D89-9D14-C04519323FF5}">
      <dgm:prSet/>
      <dgm:spPr/>
      <dgm:t>
        <a:bodyPr/>
        <a:lstStyle/>
        <a:p>
          <a:endParaRPr lang="ru-RU"/>
        </a:p>
      </dgm:t>
    </dgm:pt>
    <dgm:pt modelId="{01AB9F51-4695-493C-98CA-B4606FB7E6ED}" type="sibTrans" cxnId="{3D06A42A-C257-4D89-9D14-C04519323FF5}">
      <dgm:prSet/>
      <dgm:spPr/>
      <dgm:t>
        <a:bodyPr/>
        <a:lstStyle/>
        <a:p>
          <a:endParaRPr lang="ru-RU"/>
        </a:p>
      </dgm:t>
    </dgm:pt>
    <dgm:pt modelId="{13ADE349-F968-4BE7-8A3A-70D8215BADED}">
      <dgm:prSet custT="1"/>
      <dgm:spPr/>
      <dgm:t>
        <a:bodyPr/>
        <a:lstStyle/>
        <a:p>
          <a:pPr rtl="0"/>
          <a:r>
            <a:rPr lang="az-Latn-AZ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Həvəsləndirmə proqramının icrası;</a:t>
          </a:r>
          <a:endParaRPr lang="ru-RU" sz="2400" i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8420F7-056C-4D91-8D55-695E63FFC438}" type="parTrans" cxnId="{FD056FE7-DC66-4F7D-A17F-EE438669ED09}">
      <dgm:prSet/>
      <dgm:spPr/>
      <dgm:t>
        <a:bodyPr/>
        <a:lstStyle/>
        <a:p>
          <a:endParaRPr lang="ru-RU"/>
        </a:p>
      </dgm:t>
    </dgm:pt>
    <dgm:pt modelId="{C4EAD503-139C-431F-8F8D-057C3D2BD64D}" type="sibTrans" cxnId="{FD056FE7-DC66-4F7D-A17F-EE438669ED09}">
      <dgm:prSet/>
      <dgm:spPr/>
      <dgm:t>
        <a:bodyPr/>
        <a:lstStyle/>
        <a:p>
          <a:endParaRPr lang="ru-RU"/>
        </a:p>
      </dgm:t>
    </dgm:pt>
    <dgm:pt modelId="{50B7ACC9-6765-428C-876D-644F46F8C202}">
      <dgm:prSet custT="1"/>
      <dgm:spPr/>
      <dgm:t>
        <a:bodyPr/>
        <a:lstStyle/>
        <a:p>
          <a:pPr rtl="0"/>
          <a:r>
            <a:rPr lang="az-Latn-AZ" sz="2400" i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Həvəsləndirmənin nəticəsinin qiymətləndirilməsi.   </a:t>
          </a:r>
          <a:endParaRPr lang="ru-RU" sz="2400" i="1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A9027B3-25F9-4260-A8AF-8587CFF1F86E}" type="parTrans" cxnId="{93DD45D4-BA93-4773-8C1F-3C9292107BC5}">
      <dgm:prSet/>
      <dgm:spPr/>
      <dgm:t>
        <a:bodyPr/>
        <a:lstStyle/>
        <a:p>
          <a:endParaRPr lang="ru-RU"/>
        </a:p>
      </dgm:t>
    </dgm:pt>
    <dgm:pt modelId="{466FD578-A4B1-45FE-8297-6EB6D641E2C6}" type="sibTrans" cxnId="{93DD45D4-BA93-4773-8C1F-3C9292107BC5}">
      <dgm:prSet/>
      <dgm:spPr/>
      <dgm:t>
        <a:bodyPr/>
        <a:lstStyle/>
        <a:p>
          <a:endParaRPr lang="ru-RU"/>
        </a:p>
      </dgm:t>
    </dgm:pt>
    <dgm:pt modelId="{42F2CB9C-A168-4BCF-8452-F194A4D37990}" type="pres">
      <dgm:prSet presAssocID="{5B783773-91F2-4223-AED9-1BAE867E399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91159F-C03D-4768-A8BD-B7C3F9726E3F}" type="pres">
      <dgm:prSet presAssocID="{93246A65-6505-45D4-94D4-50A6EE36B8C0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E7BD0C-AD2B-4357-98DE-1934429B3B4A}" type="pres">
      <dgm:prSet presAssocID="{BD1AC8A8-BCE3-4062-91AC-218F15C4D9E5}" presName="spacer" presStyleCnt="0"/>
      <dgm:spPr/>
    </dgm:pt>
    <dgm:pt modelId="{D4189732-8FBC-4940-BD32-B373198B521C}" type="pres">
      <dgm:prSet presAssocID="{7158B697-F1FF-4B81-8B29-BC942A5625BD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4AD6B6-E104-49A9-9946-7ACBC797B61E}" type="pres">
      <dgm:prSet presAssocID="{D1E56BEB-0C0E-4983-BEA4-3CA5C6B93CAF}" presName="spacer" presStyleCnt="0"/>
      <dgm:spPr/>
    </dgm:pt>
    <dgm:pt modelId="{FBC22E9F-C388-46BF-8F17-C2E44AD8BA3B}" type="pres">
      <dgm:prSet presAssocID="{7CC1CDA1-87B1-496E-91CC-EB23ECA65A7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7F1255-A474-4A1E-9DDC-A33ED5A975BF}" type="pres">
      <dgm:prSet presAssocID="{00849C95-2647-4FBA-83B7-8496C8DFB607}" presName="spacer" presStyleCnt="0"/>
      <dgm:spPr/>
    </dgm:pt>
    <dgm:pt modelId="{09F19E10-BD5D-4C28-B6B5-800413B5D388}" type="pres">
      <dgm:prSet presAssocID="{B93A15C0-F3CD-44FE-8F7F-C51D9280AB49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A0CDAE-6389-4DA9-BAB9-8D3796768E4C}" type="pres">
      <dgm:prSet presAssocID="{01AB9F51-4695-493C-98CA-B4606FB7E6ED}" presName="spacer" presStyleCnt="0"/>
      <dgm:spPr/>
    </dgm:pt>
    <dgm:pt modelId="{0FD9D175-3640-44FF-93D7-0B829C124C58}" type="pres">
      <dgm:prSet presAssocID="{13ADE349-F968-4BE7-8A3A-70D8215BADED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7CBC13-4F0E-4785-9678-4968CBBFEA76}" type="pres">
      <dgm:prSet presAssocID="{C4EAD503-139C-431F-8F8D-057C3D2BD64D}" presName="spacer" presStyleCnt="0"/>
      <dgm:spPr/>
    </dgm:pt>
    <dgm:pt modelId="{2465EACA-B5E5-4473-BCFE-B9EA42E1DAD2}" type="pres">
      <dgm:prSet presAssocID="{50B7ACC9-6765-428C-876D-644F46F8C202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A68F67-3261-42A7-8D78-65C2963DF5CB}" srcId="{5B783773-91F2-4223-AED9-1BAE867E3994}" destId="{7CC1CDA1-87B1-496E-91CC-EB23ECA65A76}" srcOrd="2" destOrd="0" parTransId="{D62DF7D0-DF03-4D4D-89D5-4C05281788BE}" sibTransId="{00849C95-2647-4FBA-83B7-8496C8DFB607}"/>
    <dgm:cxn modelId="{4689C367-1E9D-4A8B-A304-36FCE2D5B5D4}" type="presOf" srcId="{13ADE349-F968-4BE7-8A3A-70D8215BADED}" destId="{0FD9D175-3640-44FF-93D7-0B829C124C58}" srcOrd="0" destOrd="0" presId="urn:microsoft.com/office/officeart/2005/8/layout/vList2"/>
    <dgm:cxn modelId="{9664E3EB-A788-4A67-882F-207AD36095D9}" type="presOf" srcId="{5B783773-91F2-4223-AED9-1BAE867E3994}" destId="{42F2CB9C-A168-4BCF-8452-F194A4D37990}" srcOrd="0" destOrd="0" presId="urn:microsoft.com/office/officeart/2005/8/layout/vList2"/>
    <dgm:cxn modelId="{1E84B862-714F-47AA-BA8C-FC95B618A5E4}" type="presOf" srcId="{7CC1CDA1-87B1-496E-91CC-EB23ECA65A76}" destId="{FBC22E9F-C388-46BF-8F17-C2E44AD8BA3B}" srcOrd="0" destOrd="0" presId="urn:microsoft.com/office/officeart/2005/8/layout/vList2"/>
    <dgm:cxn modelId="{48500140-4676-44C0-8486-AAE98D023AE6}" srcId="{5B783773-91F2-4223-AED9-1BAE867E3994}" destId="{93246A65-6505-45D4-94D4-50A6EE36B8C0}" srcOrd="0" destOrd="0" parTransId="{7077E682-AF8B-43E3-907A-26388FC67275}" sibTransId="{BD1AC8A8-BCE3-4062-91AC-218F15C4D9E5}"/>
    <dgm:cxn modelId="{3D06A42A-C257-4D89-9D14-C04519323FF5}" srcId="{5B783773-91F2-4223-AED9-1BAE867E3994}" destId="{B93A15C0-F3CD-44FE-8F7F-C51D9280AB49}" srcOrd="3" destOrd="0" parTransId="{72E52988-B463-430B-9E83-DEA785F16AFD}" sibTransId="{01AB9F51-4695-493C-98CA-B4606FB7E6ED}"/>
    <dgm:cxn modelId="{FD056FE7-DC66-4F7D-A17F-EE438669ED09}" srcId="{5B783773-91F2-4223-AED9-1BAE867E3994}" destId="{13ADE349-F968-4BE7-8A3A-70D8215BADED}" srcOrd="4" destOrd="0" parTransId="{7F8420F7-056C-4D91-8D55-695E63FFC438}" sibTransId="{C4EAD503-139C-431F-8F8D-057C3D2BD64D}"/>
    <dgm:cxn modelId="{2A381893-D833-4636-82AA-B50A7FBBE48C}" type="presOf" srcId="{93246A65-6505-45D4-94D4-50A6EE36B8C0}" destId="{BB91159F-C03D-4768-A8BD-B7C3F9726E3F}" srcOrd="0" destOrd="0" presId="urn:microsoft.com/office/officeart/2005/8/layout/vList2"/>
    <dgm:cxn modelId="{F86EBB64-1609-4A7D-87D4-99083EB806A2}" type="presOf" srcId="{50B7ACC9-6765-428C-876D-644F46F8C202}" destId="{2465EACA-B5E5-4473-BCFE-B9EA42E1DAD2}" srcOrd="0" destOrd="0" presId="urn:microsoft.com/office/officeart/2005/8/layout/vList2"/>
    <dgm:cxn modelId="{758AB27F-82C1-4723-B963-69B2FC112B3A}" type="presOf" srcId="{7158B697-F1FF-4B81-8B29-BC942A5625BD}" destId="{D4189732-8FBC-4940-BD32-B373198B521C}" srcOrd="0" destOrd="0" presId="urn:microsoft.com/office/officeart/2005/8/layout/vList2"/>
    <dgm:cxn modelId="{6ED9AB57-242C-49FA-8AB3-1DA6E9F0701A}" type="presOf" srcId="{B93A15C0-F3CD-44FE-8F7F-C51D9280AB49}" destId="{09F19E10-BD5D-4C28-B6B5-800413B5D388}" srcOrd="0" destOrd="0" presId="urn:microsoft.com/office/officeart/2005/8/layout/vList2"/>
    <dgm:cxn modelId="{93DD45D4-BA93-4773-8C1F-3C9292107BC5}" srcId="{5B783773-91F2-4223-AED9-1BAE867E3994}" destId="{50B7ACC9-6765-428C-876D-644F46F8C202}" srcOrd="5" destOrd="0" parTransId="{8A9027B3-25F9-4260-A8AF-8587CFF1F86E}" sibTransId="{466FD578-A4B1-45FE-8297-6EB6D641E2C6}"/>
    <dgm:cxn modelId="{805E12FB-28FE-41F3-A2F5-AB2FD804919D}" srcId="{5B783773-91F2-4223-AED9-1BAE867E3994}" destId="{7158B697-F1FF-4B81-8B29-BC942A5625BD}" srcOrd="1" destOrd="0" parTransId="{3AB255D4-4585-4158-81A8-2932BC0F13AF}" sibTransId="{D1E56BEB-0C0E-4983-BEA4-3CA5C6B93CAF}"/>
    <dgm:cxn modelId="{9EB5D047-1EB1-446B-B00A-12181BE49248}" type="presParOf" srcId="{42F2CB9C-A168-4BCF-8452-F194A4D37990}" destId="{BB91159F-C03D-4768-A8BD-B7C3F9726E3F}" srcOrd="0" destOrd="0" presId="urn:microsoft.com/office/officeart/2005/8/layout/vList2"/>
    <dgm:cxn modelId="{141F8E23-7499-4F8B-B012-6D7D4445AB7E}" type="presParOf" srcId="{42F2CB9C-A168-4BCF-8452-F194A4D37990}" destId="{E0E7BD0C-AD2B-4357-98DE-1934429B3B4A}" srcOrd="1" destOrd="0" presId="urn:microsoft.com/office/officeart/2005/8/layout/vList2"/>
    <dgm:cxn modelId="{36A513C9-4381-487C-BFC5-8DA615E5F08C}" type="presParOf" srcId="{42F2CB9C-A168-4BCF-8452-F194A4D37990}" destId="{D4189732-8FBC-4940-BD32-B373198B521C}" srcOrd="2" destOrd="0" presId="urn:microsoft.com/office/officeart/2005/8/layout/vList2"/>
    <dgm:cxn modelId="{EC7AE441-83AC-417E-87D4-AFE8396A1E6B}" type="presParOf" srcId="{42F2CB9C-A168-4BCF-8452-F194A4D37990}" destId="{264AD6B6-E104-49A9-9946-7ACBC797B61E}" srcOrd="3" destOrd="0" presId="urn:microsoft.com/office/officeart/2005/8/layout/vList2"/>
    <dgm:cxn modelId="{6BB6D21D-8E1D-4BBC-85B4-5B0D151A7BF5}" type="presParOf" srcId="{42F2CB9C-A168-4BCF-8452-F194A4D37990}" destId="{FBC22E9F-C388-46BF-8F17-C2E44AD8BA3B}" srcOrd="4" destOrd="0" presId="urn:microsoft.com/office/officeart/2005/8/layout/vList2"/>
    <dgm:cxn modelId="{335C3D83-C862-4B6F-B907-BF8BCF7C29C1}" type="presParOf" srcId="{42F2CB9C-A168-4BCF-8452-F194A4D37990}" destId="{477F1255-A474-4A1E-9DDC-A33ED5A975BF}" srcOrd="5" destOrd="0" presId="urn:microsoft.com/office/officeart/2005/8/layout/vList2"/>
    <dgm:cxn modelId="{DF49123D-FE1B-4E7E-B43D-1CA08ABA986A}" type="presParOf" srcId="{42F2CB9C-A168-4BCF-8452-F194A4D37990}" destId="{09F19E10-BD5D-4C28-B6B5-800413B5D388}" srcOrd="6" destOrd="0" presId="urn:microsoft.com/office/officeart/2005/8/layout/vList2"/>
    <dgm:cxn modelId="{FD5BE929-1432-4AFF-B845-0D1B418102B3}" type="presParOf" srcId="{42F2CB9C-A168-4BCF-8452-F194A4D37990}" destId="{E6A0CDAE-6389-4DA9-BAB9-8D3796768E4C}" srcOrd="7" destOrd="0" presId="urn:microsoft.com/office/officeart/2005/8/layout/vList2"/>
    <dgm:cxn modelId="{F27C988A-AFEB-44A9-85D3-305FBA129FAA}" type="presParOf" srcId="{42F2CB9C-A168-4BCF-8452-F194A4D37990}" destId="{0FD9D175-3640-44FF-93D7-0B829C124C58}" srcOrd="8" destOrd="0" presId="urn:microsoft.com/office/officeart/2005/8/layout/vList2"/>
    <dgm:cxn modelId="{21129EBB-7815-4F63-A996-22D3DF0F8EE6}" type="presParOf" srcId="{42F2CB9C-A168-4BCF-8452-F194A4D37990}" destId="{AB7CBC13-4F0E-4785-9678-4968CBBFEA76}" srcOrd="9" destOrd="0" presId="urn:microsoft.com/office/officeart/2005/8/layout/vList2"/>
    <dgm:cxn modelId="{AC242654-BB45-4797-818C-CD7B89FD6392}" type="presParOf" srcId="{42F2CB9C-A168-4BCF-8452-F194A4D37990}" destId="{2465EACA-B5E5-4473-BCFE-B9EA42E1DAD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97906B4-15B7-4820-A4AF-D18B751BF65C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/>
      <dgm:spPr/>
      <dgm:t>
        <a:bodyPr/>
        <a:lstStyle/>
        <a:p>
          <a:endParaRPr lang="ru-RU"/>
        </a:p>
      </dgm:t>
    </dgm:pt>
    <dgm:pt modelId="{014D6216-F2BD-4B88-BE6F-7CF2AFE1E267}">
      <dgm:prSet custT="1"/>
      <dgm:spPr/>
      <dgm:t>
        <a:bodyPr/>
        <a:lstStyle/>
        <a:p>
          <a:pPr rtl="0"/>
          <a:r>
            <a:rPr lang="az-Latn-AZ" sz="2400" i="1" smtClean="0">
              <a:latin typeface="Times New Roman" pitchFamily="18" charset="0"/>
              <a:cs typeface="Times New Roman" pitchFamily="18" charset="0"/>
            </a:rPr>
            <a:t>Məsələnin təhlili və qoyuluşu;</a:t>
          </a:r>
          <a:endParaRPr lang="ru-RU" sz="2400" i="1">
            <a:latin typeface="Times New Roman" pitchFamily="18" charset="0"/>
            <a:cs typeface="Times New Roman" pitchFamily="18" charset="0"/>
          </a:endParaRPr>
        </a:p>
      </dgm:t>
    </dgm:pt>
    <dgm:pt modelId="{46B250E8-5207-4A05-958E-81D8BF20EB2E}" type="parTrans" cxnId="{F99C5170-6B66-4651-A81C-0AB830DCF6E1}">
      <dgm:prSet/>
      <dgm:spPr/>
      <dgm:t>
        <a:bodyPr/>
        <a:lstStyle/>
        <a:p>
          <a:endParaRPr lang="ru-RU"/>
        </a:p>
      </dgm:t>
    </dgm:pt>
    <dgm:pt modelId="{ED75D758-F1DF-4F69-B068-634243723983}" type="sibTrans" cxnId="{F99C5170-6B66-4651-A81C-0AB830DCF6E1}">
      <dgm:prSet/>
      <dgm:spPr/>
      <dgm:t>
        <a:bodyPr/>
        <a:lstStyle/>
        <a:p>
          <a:endParaRPr lang="ru-RU"/>
        </a:p>
      </dgm:t>
    </dgm:pt>
    <dgm:pt modelId="{38F33CA7-84D5-4289-879D-86FB63C4C2B3}">
      <dgm:prSet custT="1"/>
      <dgm:spPr/>
      <dgm:t>
        <a:bodyPr/>
        <a:lstStyle/>
        <a:p>
          <a:pPr rtl="0"/>
          <a:r>
            <a:rPr lang="az-Latn-AZ" sz="2400" i="1" smtClean="0">
              <a:latin typeface="Times New Roman" pitchFamily="18" charset="0"/>
              <a:cs typeface="Times New Roman" pitchFamily="18" charset="0"/>
            </a:rPr>
            <a:t>Tədbirlər proqramının tərtibi;</a:t>
          </a:r>
          <a:endParaRPr lang="ru-RU" sz="2400" i="1">
            <a:latin typeface="Times New Roman" pitchFamily="18" charset="0"/>
            <a:cs typeface="Times New Roman" pitchFamily="18" charset="0"/>
          </a:endParaRPr>
        </a:p>
      </dgm:t>
    </dgm:pt>
    <dgm:pt modelId="{5C4EE36F-596E-49C8-A373-C0C79E340947}" type="parTrans" cxnId="{B0E2F4DA-F52E-4C53-A24D-16CC6689B494}">
      <dgm:prSet/>
      <dgm:spPr/>
      <dgm:t>
        <a:bodyPr/>
        <a:lstStyle/>
        <a:p>
          <a:endParaRPr lang="ru-RU"/>
        </a:p>
      </dgm:t>
    </dgm:pt>
    <dgm:pt modelId="{99D44C13-C4F2-4A58-9AA9-A1DAF5DA2372}" type="sibTrans" cxnId="{B0E2F4DA-F52E-4C53-A24D-16CC6689B494}">
      <dgm:prSet/>
      <dgm:spPr/>
      <dgm:t>
        <a:bodyPr/>
        <a:lstStyle/>
        <a:p>
          <a:endParaRPr lang="ru-RU"/>
        </a:p>
      </dgm:t>
    </dgm:pt>
    <dgm:pt modelId="{F56B7E7B-6241-49B7-9F55-7AB184416C3A}">
      <dgm:prSet custT="1"/>
      <dgm:spPr/>
      <dgm:t>
        <a:bodyPr/>
        <a:lstStyle/>
        <a:p>
          <a:pPr rtl="0"/>
          <a:r>
            <a:rPr lang="az-Latn-AZ" sz="2400" i="1" dirty="0" smtClean="0">
              <a:latin typeface="Times New Roman" pitchFamily="18" charset="0"/>
              <a:cs typeface="Times New Roman" pitchFamily="18" charset="0"/>
            </a:rPr>
            <a:t>İctimaiyyətlə əlaqənin smetasının tərtibi;</a:t>
          </a:r>
          <a:endParaRPr lang="ru-RU" sz="2400" i="1" dirty="0">
            <a:latin typeface="Times New Roman" pitchFamily="18" charset="0"/>
            <a:cs typeface="Times New Roman" pitchFamily="18" charset="0"/>
          </a:endParaRPr>
        </a:p>
      </dgm:t>
    </dgm:pt>
    <dgm:pt modelId="{8B65A3BE-D1CC-45FD-A0D3-8538A8AFCF98}" type="parTrans" cxnId="{798A2CA5-D8D6-4D88-BF4F-65A948C56D57}">
      <dgm:prSet/>
      <dgm:spPr/>
      <dgm:t>
        <a:bodyPr/>
        <a:lstStyle/>
        <a:p>
          <a:endParaRPr lang="ru-RU"/>
        </a:p>
      </dgm:t>
    </dgm:pt>
    <dgm:pt modelId="{94F50F4C-492B-417F-A5BE-8FC11A8515B9}" type="sibTrans" cxnId="{798A2CA5-D8D6-4D88-BF4F-65A948C56D57}">
      <dgm:prSet/>
      <dgm:spPr/>
      <dgm:t>
        <a:bodyPr/>
        <a:lstStyle/>
        <a:p>
          <a:endParaRPr lang="ru-RU"/>
        </a:p>
      </dgm:t>
    </dgm:pt>
    <dgm:pt modelId="{6BA8433E-D4AA-445A-A02E-D5E9181821E5}">
      <dgm:prSet custT="1"/>
      <dgm:spPr/>
      <dgm:t>
        <a:bodyPr/>
        <a:lstStyle/>
        <a:p>
          <a:pPr rtl="0"/>
          <a:r>
            <a:rPr lang="az-Latn-AZ" sz="2400" i="1" smtClean="0">
              <a:latin typeface="Times New Roman" pitchFamily="18" charset="0"/>
              <a:cs typeface="Times New Roman" pitchFamily="18" charset="0"/>
            </a:rPr>
            <a:t>Proqramın icrası;</a:t>
          </a:r>
          <a:endParaRPr lang="ru-RU" sz="2400" i="1">
            <a:latin typeface="Times New Roman" pitchFamily="18" charset="0"/>
            <a:cs typeface="Times New Roman" pitchFamily="18" charset="0"/>
          </a:endParaRPr>
        </a:p>
      </dgm:t>
    </dgm:pt>
    <dgm:pt modelId="{B22D52BE-5461-48AE-BA35-D1BFCC798BB0}" type="parTrans" cxnId="{295E8F60-9904-4F8D-A40D-9D8A2C5FF65C}">
      <dgm:prSet/>
      <dgm:spPr/>
      <dgm:t>
        <a:bodyPr/>
        <a:lstStyle/>
        <a:p>
          <a:endParaRPr lang="ru-RU"/>
        </a:p>
      </dgm:t>
    </dgm:pt>
    <dgm:pt modelId="{9465A76A-1C7B-4EE6-96B6-687F62D48846}" type="sibTrans" cxnId="{295E8F60-9904-4F8D-A40D-9D8A2C5FF65C}">
      <dgm:prSet/>
      <dgm:spPr/>
      <dgm:t>
        <a:bodyPr/>
        <a:lstStyle/>
        <a:p>
          <a:endParaRPr lang="ru-RU"/>
        </a:p>
      </dgm:t>
    </dgm:pt>
    <dgm:pt modelId="{6304253E-F2EA-4C26-ADE2-CDCA0DB0831E}">
      <dgm:prSet custT="1"/>
      <dgm:spPr/>
      <dgm:t>
        <a:bodyPr/>
        <a:lstStyle/>
        <a:p>
          <a:pPr rtl="0"/>
          <a:r>
            <a:rPr lang="az-Latn-AZ" sz="2400" i="1" smtClean="0">
              <a:latin typeface="Times New Roman" pitchFamily="18" charset="0"/>
              <a:cs typeface="Times New Roman" pitchFamily="18" charset="0"/>
            </a:rPr>
            <a:t>İctimaiyyətlə əlaqə üzrə fəaliyyətin qiymətləndirilməsi.</a:t>
          </a:r>
          <a:endParaRPr lang="ru-RU" sz="2400" i="1">
            <a:latin typeface="Times New Roman" pitchFamily="18" charset="0"/>
            <a:cs typeface="Times New Roman" pitchFamily="18" charset="0"/>
          </a:endParaRPr>
        </a:p>
      </dgm:t>
    </dgm:pt>
    <dgm:pt modelId="{1F1B1186-8BD1-4E42-931A-8E59088639FD}" type="parTrans" cxnId="{76BE2D5A-76E2-45F2-9C44-570231CE5205}">
      <dgm:prSet/>
      <dgm:spPr/>
      <dgm:t>
        <a:bodyPr/>
        <a:lstStyle/>
        <a:p>
          <a:endParaRPr lang="ru-RU"/>
        </a:p>
      </dgm:t>
    </dgm:pt>
    <dgm:pt modelId="{444B4E03-78BA-4313-ABD6-146DA3FF3BEB}" type="sibTrans" cxnId="{76BE2D5A-76E2-45F2-9C44-570231CE5205}">
      <dgm:prSet/>
      <dgm:spPr/>
      <dgm:t>
        <a:bodyPr/>
        <a:lstStyle/>
        <a:p>
          <a:endParaRPr lang="ru-RU"/>
        </a:p>
      </dgm:t>
    </dgm:pt>
    <dgm:pt modelId="{104BDA84-EBAF-4368-ADF9-E6FC1BB1E85A}" type="pres">
      <dgm:prSet presAssocID="{797906B4-15B7-4820-A4AF-D18B751BF6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B2871D-E9AC-4547-BF77-80697685250F}" type="pres">
      <dgm:prSet presAssocID="{014D6216-F2BD-4B88-BE6F-7CF2AFE1E26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B28443-AC97-4B08-AAE1-CD73B5425C0E}" type="pres">
      <dgm:prSet presAssocID="{ED75D758-F1DF-4F69-B068-634243723983}" presName="spacer" presStyleCnt="0"/>
      <dgm:spPr/>
      <dgm:t>
        <a:bodyPr/>
        <a:lstStyle/>
        <a:p>
          <a:endParaRPr lang="ru-RU"/>
        </a:p>
      </dgm:t>
    </dgm:pt>
    <dgm:pt modelId="{354BF21B-6E97-42B6-9FAA-6E7784AC7EBE}" type="pres">
      <dgm:prSet presAssocID="{38F33CA7-84D5-4289-879D-86FB63C4C2B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C455C8-3FF1-46FE-B90D-546D19589ADB}" type="pres">
      <dgm:prSet presAssocID="{99D44C13-C4F2-4A58-9AA9-A1DAF5DA2372}" presName="spacer" presStyleCnt="0"/>
      <dgm:spPr/>
      <dgm:t>
        <a:bodyPr/>
        <a:lstStyle/>
        <a:p>
          <a:endParaRPr lang="ru-RU"/>
        </a:p>
      </dgm:t>
    </dgm:pt>
    <dgm:pt modelId="{8F4BAD55-E1A6-46AB-A299-A7824E75BEF1}" type="pres">
      <dgm:prSet presAssocID="{F56B7E7B-6241-49B7-9F55-7AB184416C3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AD4961-B210-47E5-A89D-91A7836FD073}" type="pres">
      <dgm:prSet presAssocID="{94F50F4C-492B-417F-A5BE-8FC11A8515B9}" presName="spacer" presStyleCnt="0"/>
      <dgm:spPr/>
      <dgm:t>
        <a:bodyPr/>
        <a:lstStyle/>
        <a:p>
          <a:endParaRPr lang="ru-RU"/>
        </a:p>
      </dgm:t>
    </dgm:pt>
    <dgm:pt modelId="{C21E3CBD-4B92-481B-8A11-61A2BED8F654}" type="pres">
      <dgm:prSet presAssocID="{6BA8433E-D4AA-445A-A02E-D5E9181821E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241783-BC80-421A-91C1-C26E6A9EEFE1}" type="pres">
      <dgm:prSet presAssocID="{9465A76A-1C7B-4EE6-96B6-687F62D48846}" presName="spacer" presStyleCnt="0"/>
      <dgm:spPr/>
      <dgm:t>
        <a:bodyPr/>
        <a:lstStyle/>
        <a:p>
          <a:endParaRPr lang="ru-RU"/>
        </a:p>
      </dgm:t>
    </dgm:pt>
    <dgm:pt modelId="{D59F6CEC-DC92-4C0D-B055-615074A1D272}" type="pres">
      <dgm:prSet presAssocID="{6304253E-F2EA-4C26-ADE2-CDCA0DB0831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8B54FB-79F0-43C4-843C-64C56D4A354D}" type="presOf" srcId="{38F33CA7-84D5-4289-879D-86FB63C4C2B3}" destId="{354BF21B-6E97-42B6-9FAA-6E7784AC7EBE}" srcOrd="0" destOrd="0" presId="urn:microsoft.com/office/officeart/2005/8/layout/vList2"/>
    <dgm:cxn modelId="{F99C5170-6B66-4651-A81C-0AB830DCF6E1}" srcId="{797906B4-15B7-4820-A4AF-D18B751BF65C}" destId="{014D6216-F2BD-4B88-BE6F-7CF2AFE1E267}" srcOrd="0" destOrd="0" parTransId="{46B250E8-5207-4A05-958E-81D8BF20EB2E}" sibTransId="{ED75D758-F1DF-4F69-B068-634243723983}"/>
    <dgm:cxn modelId="{CB85FD40-9280-4301-B889-B4794C23BAB5}" type="presOf" srcId="{797906B4-15B7-4820-A4AF-D18B751BF65C}" destId="{104BDA84-EBAF-4368-ADF9-E6FC1BB1E85A}" srcOrd="0" destOrd="0" presId="urn:microsoft.com/office/officeart/2005/8/layout/vList2"/>
    <dgm:cxn modelId="{12C646F4-BEB8-4938-92CF-DE2F38193800}" type="presOf" srcId="{6BA8433E-D4AA-445A-A02E-D5E9181821E5}" destId="{C21E3CBD-4B92-481B-8A11-61A2BED8F654}" srcOrd="0" destOrd="0" presId="urn:microsoft.com/office/officeart/2005/8/layout/vList2"/>
    <dgm:cxn modelId="{798A2CA5-D8D6-4D88-BF4F-65A948C56D57}" srcId="{797906B4-15B7-4820-A4AF-D18B751BF65C}" destId="{F56B7E7B-6241-49B7-9F55-7AB184416C3A}" srcOrd="2" destOrd="0" parTransId="{8B65A3BE-D1CC-45FD-A0D3-8538A8AFCF98}" sibTransId="{94F50F4C-492B-417F-A5BE-8FC11A8515B9}"/>
    <dgm:cxn modelId="{76BE2D5A-76E2-45F2-9C44-570231CE5205}" srcId="{797906B4-15B7-4820-A4AF-D18B751BF65C}" destId="{6304253E-F2EA-4C26-ADE2-CDCA0DB0831E}" srcOrd="4" destOrd="0" parTransId="{1F1B1186-8BD1-4E42-931A-8E59088639FD}" sibTransId="{444B4E03-78BA-4313-ABD6-146DA3FF3BEB}"/>
    <dgm:cxn modelId="{B0E2F4DA-F52E-4C53-A24D-16CC6689B494}" srcId="{797906B4-15B7-4820-A4AF-D18B751BF65C}" destId="{38F33CA7-84D5-4289-879D-86FB63C4C2B3}" srcOrd="1" destOrd="0" parTransId="{5C4EE36F-596E-49C8-A373-C0C79E340947}" sibTransId="{99D44C13-C4F2-4A58-9AA9-A1DAF5DA2372}"/>
    <dgm:cxn modelId="{993A8232-D254-45E8-8CA2-F8616D186676}" type="presOf" srcId="{F56B7E7B-6241-49B7-9F55-7AB184416C3A}" destId="{8F4BAD55-E1A6-46AB-A299-A7824E75BEF1}" srcOrd="0" destOrd="0" presId="urn:microsoft.com/office/officeart/2005/8/layout/vList2"/>
    <dgm:cxn modelId="{295E8F60-9904-4F8D-A40D-9D8A2C5FF65C}" srcId="{797906B4-15B7-4820-A4AF-D18B751BF65C}" destId="{6BA8433E-D4AA-445A-A02E-D5E9181821E5}" srcOrd="3" destOrd="0" parTransId="{B22D52BE-5461-48AE-BA35-D1BFCC798BB0}" sibTransId="{9465A76A-1C7B-4EE6-96B6-687F62D48846}"/>
    <dgm:cxn modelId="{889608D2-1134-4449-9D4F-4761FBFE5096}" type="presOf" srcId="{014D6216-F2BD-4B88-BE6F-7CF2AFE1E267}" destId="{4FB2871D-E9AC-4547-BF77-80697685250F}" srcOrd="0" destOrd="0" presId="urn:microsoft.com/office/officeart/2005/8/layout/vList2"/>
    <dgm:cxn modelId="{C8EA22B3-968F-4DF3-B57B-E4694C190AB8}" type="presOf" srcId="{6304253E-F2EA-4C26-ADE2-CDCA0DB0831E}" destId="{D59F6CEC-DC92-4C0D-B055-615074A1D272}" srcOrd="0" destOrd="0" presId="urn:microsoft.com/office/officeart/2005/8/layout/vList2"/>
    <dgm:cxn modelId="{AD37FA6A-92FA-4491-9367-1DA62D6F4865}" type="presParOf" srcId="{104BDA84-EBAF-4368-ADF9-E6FC1BB1E85A}" destId="{4FB2871D-E9AC-4547-BF77-80697685250F}" srcOrd="0" destOrd="0" presId="urn:microsoft.com/office/officeart/2005/8/layout/vList2"/>
    <dgm:cxn modelId="{F6D2BB88-D379-4D70-B943-521A257CF0E0}" type="presParOf" srcId="{104BDA84-EBAF-4368-ADF9-E6FC1BB1E85A}" destId="{E4B28443-AC97-4B08-AAE1-CD73B5425C0E}" srcOrd="1" destOrd="0" presId="urn:microsoft.com/office/officeart/2005/8/layout/vList2"/>
    <dgm:cxn modelId="{FFBCDD4B-E44F-435A-952F-4ECBB4D1AD52}" type="presParOf" srcId="{104BDA84-EBAF-4368-ADF9-E6FC1BB1E85A}" destId="{354BF21B-6E97-42B6-9FAA-6E7784AC7EBE}" srcOrd="2" destOrd="0" presId="urn:microsoft.com/office/officeart/2005/8/layout/vList2"/>
    <dgm:cxn modelId="{0F4FB037-3AA4-4C35-9452-A0D92C632B5B}" type="presParOf" srcId="{104BDA84-EBAF-4368-ADF9-E6FC1BB1E85A}" destId="{EFC455C8-3FF1-46FE-B90D-546D19589ADB}" srcOrd="3" destOrd="0" presId="urn:microsoft.com/office/officeart/2005/8/layout/vList2"/>
    <dgm:cxn modelId="{111D9E90-F8AF-4241-A0C7-A0CA406188B2}" type="presParOf" srcId="{104BDA84-EBAF-4368-ADF9-E6FC1BB1E85A}" destId="{8F4BAD55-E1A6-46AB-A299-A7824E75BEF1}" srcOrd="4" destOrd="0" presId="urn:microsoft.com/office/officeart/2005/8/layout/vList2"/>
    <dgm:cxn modelId="{5900A385-1D6D-40AA-9FFE-1769E0E7CACE}" type="presParOf" srcId="{104BDA84-EBAF-4368-ADF9-E6FC1BB1E85A}" destId="{BBAD4961-B210-47E5-A89D-91A7836FD073}" srcOrd="5" destOrd="0" presId="urn:microsoft.com/office/officeart/2005/8/layout/vList2"/>
    <dgm:cxn modelId="{89C4497C-A461-47C6-BECE-35892BD799FC}" type="presParOf" srcId="{104BDA84-EBAF-4368-ADF9-E6FC1BB1E85A}" destId="{C21E3CBD-4B92-481B-8A11-61A2BED8F654}" srcOrd="6" destOrd="0" presId="urn:microsoft.com/office/officeart/2005/8/layout/vList2"/>
    <dgm:cxn modelId="{708D3A78-B320-4676-B037-C1D4418EF5BF}" type="presParOf" srcId="{104BDA84-EBAF-4368-ADF9-E6FC1BB1E85A}" destId="{E5241783-BC80-421A-91C1-C26E6A9EEFE1}" srcOrd="7" destOrd="0" presId="urn:microsoft.com/office/officeart/2005/8/layout/vList2"/>
    <dgm:cxn modelId="{A774AE4F-BD5C-40C4-B5F8-54D1F5D3661C}" type="presParOf" srcId="{104BDA84-EBAF-4368-ADF9-E6FC1BB1E85A}" destId="{D59F6CEC-DC92-4C0D-B055-615074A1D27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06E791-2CF7-43E4-BDC6-10B342094727}">
      <dsp:nvSpPr>
        <dsp:cNvPr id="0" name=""/>
        <dsp:cNvSpPr/>
      </dsp:nvSpPr>
      <dsp:spPr>
        <a:xfrm>
          <a:off x="0" y="347752"/>
          <a:ext cx="7272808" cy="121680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800" i="1" kern="1200" dirty="0" smtClean="0">
              <a:latin typeface="Times New Roman" pitchFamily="18" charset="0"/>
              <a:cs typeface="Times New Roman" pitchFamily="18" charset="0"/>
            </a:rPr>
            <a:t>Mövzunun planı: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399" y="407151"/>
        <a:ext cx="7154010" cy="1098002"/>
      </dsp:txXfrm>
    </dsp:sp>
    <dsp:sp modelId="{8644EDA5-1C3A-4BDA-A4B9-9A7D25EB5287}">
      <dsp:nvSpPr>
        <dsp:cNvPr id="0" name=""/>
        <dsp:cNvSpPr/>
      </dsp:nvSpPr>
      <dsp:spPr>
        <a:xfrm>
          <a:off x="0" y="1564552"/>
          <a:ext cx="7272808" cy="1950975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30912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400" i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Marketinq kommunikasiya sistemi;</a:t>
          </a:r>
          <a:endParaRPr lang="ru-RU" sz="2400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400" i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Reklamın mahiyyəti və formaları;</a:t>
          </a:r>
          <a:endParaRPr lang="ru-RU" sz="2400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400" i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Reklamın planlaşdırılması;</a:t>
          </a:r>
          <a:endParaRPr lang="ru-RU" sz="2400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400" i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Satışın həvəsaləndirilməsinin forma və metodları;</a:t>
          </a:r>
          <a:endParaRPr lang="ru-RU" sz="2400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400" i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İctimaiyyətlə əlaqənin təşkili.</a:t>
          </a:r>
          <a:endParaRPr lang="ru-RU" sz="2400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564552"/>
        <a:ext cx="7272808" cy="19509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7C2655-348F-4906-B2C7-79B718E636AB}">
      <dsp:nvSpPr>
        <dsp:cNvPr id="0" name=""/>
        <dsp:cNvSpPr/>
      </dsp:nvSpPr>
      <dsp:spPr>
        <a:xfrm>
          <a:off x="0" y="2524"/>
          <a:ext cx="6400800" cy="615963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i="1" kern="1200" dirty="0" smtClean="0">
              <a:latin typeface="Times New Roman" pitchFamily="18" charset="0"/>
              <a:cs typeface="Times New Roman" pitchFamily="18" charset="0"/>
            </a:rPr>
            <a:t>Marketinqin kommunikasiya soisteminin əsas tərkib elementlərinə aşağıdakı kommunikasiya vasitələri aid edilir:</a:t>
          </a:r>
          <a:endParaRPr lang="ru-RU" sz="20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069" y="32593"/>
        <a:ext cx="6340662" cy="555825"/>
      </dsp:txXfrm>
    </dsp:sp>
    <dsp:sp modelId="{F716A734-1C07-4C13-9BD7-4CE9FABCA194}">
      <dsp:nvSpPr>
        <dsp:cNvPr id="0" name=""/>
        <dsp:cNvSpPr/>
      </dsp:nvSpPr>
      <dsp:spPr>
        <a:xfrm>
          <a:off x="0" y="626911"/>
          <a:ext cx="6400800" cy="615963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i="1" kern="1200" smtClean="0">
              <a:latin typeface="Times New Roman" pitchFamily="18" charset="0"/>
              <a:cs typeface="Times New Roman" pitchFamily="18" charset="0"/>
            </a:rPr>
            <a:t>Reklam;</a:t>
          </a:r>
          <a:endParaRPr lang="ru-RU" sz="2000" i="1" kern="1200">
            <a:latin typeface="Times New Roman" pitchFamily="18" charset="0"/>
            <a:cs typeface="Times New Roman" pitchFamily="18" charset="0"/>
          </a:endParaRPr>
        </a:p>
      </dsp:txBody>
      <dsp:txXfrm>
        <a:off x="30069" y="656980"/>
        <a:ext cx="6340662" cy="555825"/>
      </dsp:txXfrm>
    </dsp:sp>
    <dsp:sp modelId="{58E63257-D751-4128-8E11-6F9621554013}">
      <dsp:nvSpPr>
        <dsp:cNvPr id="0" name=""/>
        <dsp:cNvSpPr/>
      </dsp:nvSpPr>
      <dsp:spPr>
        <a:xfrm>
          <a:off x="0" y="1251298"/>
          <a:ext cx="6400800" cy="615963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i="1" kern="1200" smtClean="0">
              <a:latin typeface="Times New Roman" pitchFamily="18" charset="0"/>
              <a:cs typeface="Times New Roman" pitchFamily="18" charset="0"/>
            </a:rPr>
            <a:t>Şəxsi satış;</a:t>
          </a:r>
          <a:endParaRPr lang="ru-RU" sz="2000" i="1" kern="1200">
            <a:latin typeface="Times New Roman" pitchFamily="18" charset="0"/>
            <a:cs typeface="Times New Roman" pitchFamily="18" charset="0"/>
          </a:endParaRPr>
        </a:p>
      </dsp:txBody>
      <dsp:txXfrm>
        <a:off x="30069" y="1281367"/>
        <a:ext cx="6340662" cy="555825"/>
      </dsp:txXfrm>
    </dsp:sp>
    <dsp:sp modelId="{6CBC2797-C2CF-4815-9FAD-28F2A582AC3A}">
      <dsp:nvSpPr>
        <dsp:cNvPr id="0" name=""/>
        <dsp:cNvSpPr/>
      </dsp:nvSpPr>
      <dsp:spPr>
        <a:xfrm>
          <a:off x="0" y="1875686"/>
          <a:ext cx="6400800" cy="615963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i="1" kern="1200" smtClean="0">
              <a:latin typeface="Times New Roman" pitchFamily="18" charset="0"/>
              <a:cs typeface="Times New Roman" pitchFamily="18" charset="0"/>
            </a:rPr>
            <a:t>Satışın həvəsləndirilməsi;</a:t>
          </a:r>
          <a:endParaRPr lang="ru-RU" sz="2000" i="1" kern="1200">
            <a:latin typeface="Times New Roman" pitchFamily="18" charset="0"/>
            <a:cs typeface="Times New Roman" pitchFamily="18" charset="0"/>
          </a:endParaRPr>
        </a:p>
      </dsp:txBody>
      <dsp:txXfrm>
        <a:off x="30069" y="1905755"/>
        <a:ext cx="6340662" cy="555825"/>
      </dsp:txXfrm>
    </dsp:sp>
    <dsp:sp modelId="{F0196A44-352B-4699-9AE0-29AAA83551F7}">
      <dsp:nvSpPr>
        <dsp:cNvPr id="0" name=""/>
        <dsp:cNvSpPr/>
      </dsp:nvSpPr>
      <dsp:spPr>
        <a:xfrm>
          <a:off x="0" y="2500073"/>
          <a:ext cx="6400800" cy="615963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i="1" kern="1200" smtClean="0">
              <a:latin typeface="Times New Roman" pitchFamily="18" charset="0"/>
              <a:cs typeface="Times New Roman" pitchFamily="18" charset="0"/>
            </a:rPr>
            <a:t>İctimaiyyətlə əlaqənin təşkili;</a:t>
          </a:r>
          <a:endParaRPr lang="ru-RU" sz="2000" i="1" kern="1200">
            <a:latin typeface="Times New Roman" pitchFamily="18" charset="0"/>
            <a:cs typeface="Times New Roman" pitchFamily="18" charset="0"/>
          </a:endParaRPr>
        </a:p>
      </dsp:txBody>
      <dsp:txXfrm>
        <a:off x="30069" y="2530142"/>
        <a:ext cx="6340662" cy="555825"/>
      </dsp:txXfrm>
    </dsp:sp>
    <dsp:sp modelId="{DDDB571B-465F-4EC7-972E-4170D15787AC}">
      <dsp:nvSpPr>
        <dsp:cNvPr id="0" name=""/>
        <dsp:cNvSpPr/>
      </dsp:nvSpPr>
      <dsp:spPr>
        <a:xfrm>
          <a:off x="0" y="3124460"/>
          <a:ext cx="6400800" cy="615963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3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i="1" kern="1200" smtClean="0">
              <a:latin typeface="Times New Roman" pitchFamily="18" charset="0"/>
              <a:cs typeface="Times New Roman" pitchFamily="18" charset="0"/>
            </a:rPr>
            <a:t>Birbaşa marketinq;</a:t>
          </a:r>
          <a:endParaRPr lang="ru-RU" sz="2000" i="1" kern="1200">
            <a:latin typeface="Times New Roman" pitchFamily="18" charset="0"/>
            <a:cs typeface="Times New Roman" pitchFamily="18" charset="0"/>
          </a:endParaRPr>
        </a:p>
      </dsp:txBody>
      <dsp:txXfrm>
        <a:off x="30069" y="3154529"/>
        <a:ext cx="6340662" cy="555825"/>
      </dsp:txXfrm>
    </dsp:sp>
    <dsp:sp modelId="{495E7B1B-19BF-4C3E-B2A6-7F6B0A490399}">
      <dsp:nvSpPr>
        <dsp:cNvPr id="0" name=""/>
        <dsp:cNvSpPr/>
      </dsp:nvSpPr>
      <dsp:spPr>
        <a:xfrm>
          <a:off x="0" y="3748847"/>
          <a:ext cx="6400800" cy="615963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i="1" kern="1200" smtClean="0">
              <a:latin typeface="Times New Roman" pitchFamily="18" charset="0"/>
              <a:cs typeface="Times New Roman" pitchFamily="18" charset="0"/>
            </a:rPr>
            <a:t>Sərgilər və yarmarkalar.</a:t>
          </a:r>
          <a:endParaRPr lang="ru-RU" sz="2000" i="1" kern="1200">
            <a:latin typeface="Times New Roman" pitchFamily="18" charset="0"/>
            <a:cs typeface="Times New Roman" pitchFamily="18" charset="0"/>
          </a:endParaRPr>
        </a:p>
      </dsp:txBody>
      <dsp:txXfrm>
        <a:off x="30069" y="3778916"/>
        <a:ext cx="6340662" cy="5558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5B2854-3C0B-4E1C-8A61-F1AEF0877EDA}">
      <dsp:nvSpPr>
        <dsp:cNvPr id="0" name=""/>
        <dsp:cNvSpPr/>
      </dsp:nvSpPr>
      <dsp:spPr>
        <a:xfrm>
          <a:off x="0" y="216452"/>
          <a:ext cx="7488832" cy="1632150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3100" i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Marketinqin kommunbikasiya effekti aşağıdakı altı mərhələnin keçilməsi sayəsində yaranır:</a:t>
          </a:r>
          <a:endParaRPr lang="ru-RU" sz="3100" i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9675" y="296127"/>
        <a:ext cx="7329482" cy="1472800"/>
      </dsp:txXfrm>
    </dsp:sp>
    <dsp:sp modelId="{11BE4A7D-9805-4F0D-ACD4-C2E8D4E78BBB}">
      <dsp:nvSpPr>
        <dsp:cNvPr id="0" name=""/>
        <dsp:cNvSpPr/>
      </dsp:nvSpPr>
      <dsp:spPr>
        <a:xfrm>
          <a:off x="0" y="1848602"/>
          <a:ext cx="7488832" cy="237429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770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400" i="1" kern="1200" dirty="0" smtClean="0">
              <a:latin typeface="Times New Roman" pitchFamily="18" charset="0"/>
              <a:cs typeface="Times New Roman" pitchFamily="18" charset="0"/>
            </a:rPr>
            <a:t>Kontakt;</a:t>
          </a:r>
          <a:endParaRPr lang="ru-RU" sz="2400" i="1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400" i="1" kern="1200" dirty="0" smtClean="0">
              <a:latin typeface="Times New Roman" pitchFamily="18" charset="0"/>
              <a:cs typeface="Times New Roman" pitchFamily="18" charset="0"/>
            </a:rPr>
            <a:t>İnformasiyanın işlənməsi;</a:t>
          </a:r>
          <a:endParaRPr lang="ru-RU" sz="2400" i="1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400" i="1" kern="1200" dirty="0" smtClean="0">
              <a:latin typeface="Times New Roman" pitchFamily="18" charset="0"/>
              <a:cs typeface="Times New Roman" pitchFamily="18" charset="0"/>
            </a:rPr>
            <a:t>Kommunikasiya effekti və markanın mövqeləşdirilməsi;</a:t>
          </a:r>
          <a:endParaRPr lang="ru-RU" sz="2400" i="1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400" i="1" kern="1200" smtClean="0">
              <a:latin typeface="Times New Roman" pitchFamily="18" charset="0"/>
              <a:cs typeface="Times New Roman" pitchFamily="18" charset="0"/>
            </a:rPr>
            <a:t>Məqsəd auditoriyasının fəaliyyəti;</a:t>
          </a:r>
          <a:endParaRPr lang="ru-RU" sz="2400" i="1" kern="120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400" i="1" kern="1200" smtClean="0">
              <a:latin typeface="Times New Roman" pitchFamily="18" charset="0"/>
              <a:cs typeface="Times New Roman" pitchFamily="18" charset="0"/>
            </a:rPr>
            <a:t>Satışın həcminin və bazar payının artırılması;</a:t>
          </a:r>
          <a:endParaRPr lang="ru-RU" sz="2400" i="1" kern="120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400" i="1" kern="1200" smtClean="0">
              <a:latin typeface="Times New Roman" pitchFamily="18" charset="0"/>
              <a:cs typeface="Times New Roman" pitchFamily="18" charset="0"/>
            </a:rPr>
            <a:t>Mənfəətin əldə edilməsi.</a:t>
          </a:r>
          <a:endParaRPr lang="ru-RU" sz="2400" i="1" kern="1200">
            <a:latin typeface="Times New Roman" pitchFamily="18" charset="0"/>
            <a:cs typeface="Times New Roman" pitchFamily="18" charset="0"/>
          </a:endParaRPr>
        </a:p>
      </dsp:txBody>
      <dsp:txXfrm>
        <a:off x="0" y="1848602"/>
        <a:ext cx="7488832" cy="23742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7C14A2-F65A-4740-9F56-79FACBC4B7F3}">
      <dsp:nvSpPr>
        <dsp:cNvPr id="0" name=""/>
        <dsp:cNvSpPr/>
      </dsp:nvSpPr>
      <dsp:spPr>
        <a:xfrm>
          <a:off x="0" y="12018"/>
          <a:ext cx="6400800" cy="965250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500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Reklam olunan obyektə görə reklamın iki forması mövcuddur:</a:t>
          </a:r>
          <a:endParaRPr lang="ru-RU" sz="2500" i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120" y="59138"/>
        <a:ext cx="6306560" cy="871010"/>
      </dsp:txXfrm>
    </dsp:sp>
    <dsp:sp modelId="{6716C90E-4E55-4B72-8E0F-48968D1143FD}">
      <dsp:nvSpPr>
        <dsp:cNvPr id="0" name=""/>
        <dsp:cNvSpPr/>
      </dsp:nvSpPr>
      <dsp:spPr>
        <a:xfrm>
          <a:off x="0" y="977268"/>
          <a:ext cx="6400800" cy="763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25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400" i="1" kern="1200" dirty="0" smtClean="0">
              <a:latin typeface="Times New Roman" pitchFamily="18" charset="0"/>
              <a:cs typeface="Times New Roman" pitchFamily="18" charset="0"/>
            </a:rPr>
            <a:t>Məhsul reklamları;</a:t>
          </a:r>
          <a:endParaRPr lang="ru-RU" sz="2400" i="1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400" i="1" kern="1200" dirty="0" smtClean="0">
              <a:latin typeface="Times New Roman" pitchFamily="18" charset="0"/>
              <a:cs typeface="Times New Roman" pitchFamily="18" charset="0"/>
            </a:rPr>
            <a:t>İnstitutsional reklamlar.</a:t>
          </a:r>
          <a:endParaRPr lang="ru-RU" sz="24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977268"/>
        <a:ext cx="6400800" cy="7633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EE0742-46D9-47C6-9D77-4F9C7891E763}">
      <dsp:nvSpPr>
        <dsp:cNvPr id="0" name=""/>
        <dsp:cNvSpPr/>
      </dsp:nvSpPr>
      <dsp:spPr>
        <a:xfrm>
          <a:off x="0" y="261545"/>
          <a:ext cx="7344816" cy="1216800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i="1" kern="1200" dirty="0" smtClean="0">
              <a:latin typeface="Times New Roman" pitchFamily="18" charset="0"/>
              <a:cs typeface="Times New Roman" pitchFamily="18" charset="0"/>
            </a:rPr>
            <a:t>İnstitutsional reklamların aşağıdakı dörd forması mövcuddur: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399" y="320944"/>
        <a:ext cx="7226018" cy="1098002"/>
      </dsp:txXfrm>
    </dsp:sp>
    <dsp:sp modelId="{C6D201E6-57CE-445B-AFCD-E3B7D37D0B3E}">
      <dsp:nvSpPr>
        <dsp:cNvPr id="0" name=""/>
        <dsp:cNvSpPr/>
      </dsp:nvSpPr>
      <dsp:spPr>
        <a:xfrm>
          <a:off x="0" y="1478345"/>
          <a:ext cx="7344816" cy="1547324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3198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400" i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Müdafiə reklamları;</a:t>
          </a:r>
          <a:endParaRPr lang="ru-RU" sz="2400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400" i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Məlumatverici reklamlar;</a:t>
          </a:r>
          <a:endParaRPr lang="ru-RU" sz="2400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400" i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Rəqabət reklamları;</a:t>
          </a:r>
          <a:endParaRPr lang="ru-RU" sz="2400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400" i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Xatırladıcı reklamlar.</a:t>
          </a:r>
          <a:endParaRPr lang="ru-RU" sz="2400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478345"/>
        <a:ext cx="7344816" cy="15473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74EFBF-1E4F-4205-9814-B5389994F81D}">
      <dsp:nvSpPr>
        <dsp:cNvPr id="0" name=""/>
        <dsp:cNvSpPr/>
      </dsp:nvSpPr>
      <dsp:spPr>
        <a:xfrm>
          <a:off x="0" y="0"/>
          <a:ext cx="6400800" cy="68547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i="1" kern="1200" dirty="0" smtClean="0">
              <a:latin typeface="Times New Roman" pitchFamily="18" charset="0"/>
              <a:cs typeface="Times New Roman" pitchFamily="18" charset="0"/>
            </a:rPr>
            <a:t>Satışın həvəsləndirilməsi prosesində aşağıdakı üç kateqoriya alqı – satqı iştirakçıları həvəsləndirilir: </a:t>
          </a:r>
          <a:endParaRPr lang="ru-RU" sz="20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462" y="33462"/>
        <a:ext cx="6333876" cy="618554"/>
      </dsp:txXfrm>
    </dsp:sp>
    <dsp:sp modelId="{A8B1AF1B-B101-47B1-9E2E-8001C320E564}">
      <dsp:nvSpPr>
        <dsp:cNvPr id="0" name=""/>
        <dsp:cNvSpPr/>
      </dsp:nvSpPr>
      <dsp:spPr>
        <a:xfrm>
          <a:off x="0" y="699710"/>
          <a:ext cx="6400800" cy="685478"/>
        </a:xfrm>
        <a:prstGeom prst="roundRect">
          <a:avLst/>
        </a:prstGeom>
        <a:solidFill>
          <a:schemeClr val="accent4">
            <a:hueOff val="-2010380"/>
            <a:satOff val="14035"/>
            <a:lumOff val="150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i="1" kern="1200" smtClean="0">
              <a:latin typeface="Times New Roman" pitchFamily="18" charset="0"/>
              <a:cs typeface="Times New Roman" pitchFamily="18" charset="0"/>
            </a:rPr>
            <a:t>istehlakçılar (alıcılar );  </a:t>
          </a:r>
          <a:endParaRPr lang="ru-RU" sz="2000" i="1" kern="1200">
            <a:latin typeface="Times New Roman" pitchFamily="18" charset="0"/>
            <a:cs typeface="Times New Roman" pitchFamily="18" charset="0"/>
          </a:endParaRPr>
        </a:p>
      </dsp:txBody>
      <dsp:txXfrm>
        <a:off x="33462" y="733172"/>
        <a:ext cx="6333876" cy="618554"/>
      </dsp:txXfrm>
    </dsp:sp>
    <dsp:sp modelId="{C56E371E-3419-4518-9DED-A11031506CDF}">
      <dsp:nvSpPr>
        <dsp:cNvPr id="0" name=""/>
        <dsp:cNvSpPr/>
      </dsp:nvSpPr>
      <dsp:spPr>
        <a:xfrm>
          <a:off x="0" y="1397971"/>
          <a:ext cx="6400800" cy="685478"/>
        </a:xfrm>
        <a:prstGeom prst="roundRect">
          <a:avLst/>
        </a:prstGeom>
        <a:solidFill>
          <a:schemeClr val="accent4">
            <a:hueOff val="-4020761"/>
            <a:satOff val="28070"/>
            <a:lumOff val="30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i="1" kern="1200" smtClean="0">
              <a:latin typeface="Times New Roman" pitchFamily="18" charset="0"/>
              <a:cs typeface="Times New Roman" pitchFamily="18" charset="0"/>
            </a:rPr>
            <a:t>vasitəçilər;</a:t>
          </a:r>
          <a:endParaRPr lang="ru-RU" sz="2000" i="1" kern="1200">
            <a:latin typeface="Times New Roman" pitchFamily="18" charset="0"/>
            <a:cs typeface="Times New Roman" pitchFamily="18" charset="0"/>
          </a:endParaRPr>
        </a:p>
      </dsp:txBody>
      <dsp:txXfrm>
        <a:off x="33462" y="1431433"/>
        <a:ext cx="6333876" cy="618554"/>
      </dsp:txXfrm>
    </dsp:sp>
    <dsp:sp modelId="{CECD9361-5CE4-4622-AC96-2590AE10C8EE}">
      <dsp:nvSpPr>
        <dsp:cNvPr id="0" name=""/>
        <dsp:cNvSpPr/>
      </dsp:nvSpPr>
      <dsp:spPr>
        <a:xfrm>
          <a:off x="0" y="2096232"/>
          <a:ext cx="6400800" cy="685478"/>
        </a:xfrm>
        <a:prstGeom prst="roundRect">
          <a:avLst/>
        </a:prstGeom>
        <a:solidFill>
          <a:schemeClr val="accent4">
            <a:hueOff val="-6031141"/>
            <a:satOff val="42105"/>
            <a:lumOff val="450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i="1" kern="1200" smtClean="0">
              <a:latin typeface="Times New Roman" pitchFamily="18" charset="0"/>
              <a:cs typeface="Times New Roman" pitchFamily="18" charset="0"/>
            </a:rPr>
            <a:t>satış heyəti ( satıcılar ).</a:t>
          </a:r>
          <a:endParaRPr lang="ru-RU" sz="2000" i="1" kern="1200">
            <a:latin typeface="Times New Roman" pitchFamily="18" charset="0"/>
            <a:cs typeface="Times New Roman" pitchFamily="18" charset="0"/>
          </a:endParaRPr>
        </a:p>
      </dsp:txBody>
      <dsp:txXfrm>
        <a:off x="33462" y="2129694"/>
        <a:ext cx="6333876" cy="61855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91159F-C03D-4768-A8BD-B7C3F9726E3F}">
      <dsp:nvSpPr>
        <dsp:cNvPr id="0" name=""/>
        <dsp:cNvSpPr/>
      </dsp:nvSpPr>
      <dsp:spPr>
        <a:xfrm>
          <a:off x="0" y="321484"/>
          <a:ext cx="7704856" cy="4329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i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Məsaələnin qoyuluşu;</a:t>
          </a:r>
          <a:endParaRPr lang="ru-RU" sz="2400" i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132" y="342616"/>
        <a:ext cx="7662592" cy="390636"/>
      </dsp:txXfrm>
    </dsp:sp>
    <dsp:sp modelId="{D4189732-8FBC-4940-BD32-B373198B521C}">
      <dsp:nvSpPr>
        <dsp:cNvPr id="0" name=""/>
        <dsp:cNvSpPr/>
      </dsp:nvSpPr>
      <dsp:spPr>
        <a:xfrm>
          <a:off x="0" y="768784"/>
          <a:ext cx="7704856" cy="4329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i="1" kern="12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Həvəsləndirmə </a:t>
          </a:r>
          <a:r>
            <a:rPr lang="az-Latn-AZ" sz="2400" i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subyektlərinin müəyyənləşdirilməsi;</a:t>
          </a:r>
          <a:endParaRPr lang="ru-RU" sz="2400" i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132" y="789916"/>
        <a:ext cx="7662592" cy="390636"/>
      </dsp:txXfrm>
    </dsp:sp>
    <dsp:sp modelId="{FBC22E9F-C388-46BF-8F17-C2E44AD8BA3B}">
      <dsp:nvSpPr>
        <dsp:cNvPr id="0" name=""/>
        <dsp:cNvSpPr/>
      </dsp:nvSpPr>
      <dsp:spPr>
        <a:xfrm>
          <a:off x="0" y="1216084"/>
          <a:ext cx="7704856" cy="4329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i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Həvəsləndirmə metodlarının seçilməsi;</a:t>
          </a:r>
          <a:endParaRPr lang="ru-RU" sz="2400" i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132" y="1237216"/>
        <a:ext cx="7662592" cy="390636"/>
      </dsp:txXfrm>
    </dsp:sp>
    <dsp:sp modelId="{09F19E10-BD5D-4C28-B6B5-800413B5D388}">
      <dsp:nvSpPr>
        <dsp:cNvPr id="0" name=""/>
        <dsp:cNvSpPr/>
      </dsp:nvSpPr>
      <dsp:spPr>
        <a:xfrm>
          <a:off x="0" y="1663384"/>
          <a:ext cx="7704856" cy="4329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i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Həvəsləndirmə proqramının hazırlanması;</a:t>
          </a:r>
          <a:endParaRPr lang="ru-RU" sz="2400" i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132" y="1684516"/>
        <a:ext cx="7662592" cy="390636"/>
      </dsp:txXfrm>
    </dsp:sp>
    <dsp:sp modelId="{0FD9D175-3640-44FF-93D7-0B829C124C58}">
      <dsp:nvSpPr>
        <dsp:cNvPr id="0" name=""/>
        <dsp:cNvSpPr/>
      </dsp:nvSpPr>
      <dsp:spPr>
        <a:xfrm>
          <a:off x="0" y="2110684"/>
          <a:ext cx="7704856" cy="4329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i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Həvəsləndirmə proqramının icrası;</a:t>
          </a:r>
          <a:endParaRPr lang="ru-RU" sz="2400" i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132" y="2131816"/>
        <a:ext cx="7662592" cy="390636"/>
      </dsp:txXfrm>
    </dsp:sp>
    <dsp:sp modelId="{2465EACA-B5E5-4473-BCFE-B9EA42E1DAD2}">
      <dsp:nvSpPr>
        <dsp:cNvPr id="0" name=""/>
        <dsp:cNvSpPr/>
      </dsp:nvSpPr>
      <dsp:spPr>
        <a:xfrm>
          <a:off x="0" y="2557983"/>
          <a:ext cx="7704856" cy="4329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i="1" kern="12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Həvəsləndirmənin nəticəsinin qiymətləndirilməsi.   </a:t>
          </a:r>
          <a:endParaRPr lang="ru-RU" sz="2400" i="1" kern="120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132" y="2579115"/>
        <a:ext cx="7662592" cy="39063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B2871D-E9AC-4547-BF77-80697685250F}">
      <dsp:nvSpPr>
        <dsp:cNvPr id="0" name=""/>
        <dsp:cNvSpPr/>
      </dsp:nvSpPr>
      <dsp:spPr>
        <a:xfrm>
          <a:off x="0" y="10267"/>
          <a:ext cx="7056784" cy="59904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i="1" kern="1200" smtClean="0">
              <a:latin typeface="Times New Roman" pitchFamily="18" charset="0"/>
              <a:cs typeface="Times New Roman" pitchFamily="18" charset="0"/>
            </a:rPr>
            <a:t>Məsələnin təhlili və qoyuluşu;</a:t>
          </a:r>
          <a:endParaRPr lang="ru-RU" sz="2400" i="1" kern="1200">
            <a:latin typeface="Times New Roman" pitchFamily="18" charset="0"/>
            <a:cs typeface="Times New Roman" pitchFamily="18" charset="0"/>
          </a:endParaRPr>
        </a:p>
      </dsp:txBody>
      <dsp:txXfrm>
        <a:off x="29243" y="39510"/>
        <a:ext cx="6998298" cy="540554"/>
      </dsp:txXfrm>
    </dsp:sp>
    <dsp:sp modelId="{354BF21B-6E97-42B6-9FAA-6E7784AC7EBE}">
      <dsp:nvSpPr>
        <dsp:cNvPr id="0" name=""/>
        <dsp:cNvSpPr/>
      </dsp:nvSpPr>
      <dsp:spPr>
        <a:xfrm>
          <a:off x="0" y="701467"/>
          <a:ext cx="7056784" cy="59904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i="1" kern="1200" smtClean="0">
              <a:latin typeface="Times New Roman" pitchFamily="18" charset="0"/>
              <a:cs typeface="Times New Roman" pitchFamily="18" charset="0"/>
            </a:rPr>
            <a:t>Tədbirlər proqramının tərtibi;</a:t>
          </a:r>
          <a:endParaRPr lang="ru-RU" sz="2400" i="1" kern="1200">
            <a:latin typeface="Times New Roman" pitchFamily="18" charset="0"/>
            <a:cs typeface="Times New Roman" pitchFamily="18" charset="0"/>
          </a:endParaRPr>
        </a:p>
      </dsp:txBody>
      <dsp:txXfrm>
        <a:off x="29243" y="730710"/>
        <a:ext cx="6998298" cy="540554"/>
      </dsp:txXfrm>
    </dsp:sp>
    <dsp:sp modelId="{8F4BAD55-E1A6-46AB-A299-A7824E75BEF1}">
      <dsp:nvSpPr>
        <dsp:cNvPr id="0" name=""/>
        <dsp:cNvSpPr/>
      </dsp:nvSpPr>
      <dsp:spPr>
        <a:xfrm>
          <a:off x="0" y="1392668"/>
          <a:ext cx="7056784" cy="59904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i="1" kern="1200" dirty="0" smtClean="0">
              <a:latin typeface="Times New Roman" pitchFamily="18" charset="0"/>
              <a:cs typeface="Times New Roman" pitchFamily="18" charset="0"/>
            </a:rPr>
            <a:t>İctimaiyyətlə əlaqənin smetasının tərtibi;</a:t>
          </a:r>
          <a:endParaRPr lang="ru-RU" sz="24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243" y="1421911"/>
        <a:ext cx="6998298" cy="540554"/>
      </dsp:txXfrm>
    </dsp:sp>
    <dsp:sp modelId="{C21E3CBD-4B92-481B-8A11-61A2BED8F654}">
      <dsp:nvSpPr>
        <dsp:cNvPr id="0" name=""/>
        <dsp:cNvSpPr/>
      </dsp:nvSpPr>
      <dsp:spPr>
        <a:xfrm>
          <a:off x="0" y="2083868"/>
          <a:ext cx="7056784" cy="59904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i="1" kern="1200" smtClean="0">
              <a:latin typeface="Times New Roman" pitchFamily="18" charset="0"/>
              <a:cs typeface="Times New Roman" pitchFamily="18" charset="0"/>
            </a:rPr>
            <a:t>Proqramın icrası;</a:t>
          </a:r>
          <a:endParaRPr lang="ru-RU" sz="2400" i="1" kern="1200">
            <a:latin typeface="Times New Roman" pitchFamily="18" charset="0"/>
            <a:cs typeface="Times New Roman" pitchFamily="18" charset="0"/>
          </a:endParaRPr>
        </a:p>
      </dsp:txBody>
      <dsp:txXfrm>
        <a:off x="29243" y="2113111"/>
        <a:ext cx="6998298" cy="540554"/>
      </dsp:txXfrm>
    </dsp:sp>
    <dsp:sp modelId="{D59F6CEC-DC92-4C0D-B055-615074A1D272}">
      <dsp:nvSpPr>
        <dsp:cNvPr id="0" name=""/>
        <dsp:cNvSpPr/>
      </dsp:nvSpPr>
      <dsp:spPr>
        <a:xfrm>
          <a:off x="0" y="2775068"/>
          <a:ext cx="7056784" cy="59904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i="1" kern="1200" smtClean="0">
              <a:latin typeface="Times New Roman" pitchFamily="18" charset="0"/>
              <a:cs typeface="Times New Roman" pitchFamily="18" charset="0"/>
            </a:rPr>
            <a:t>İctimaiyyətlə əlaqə üzrə fəaliyyətin qiymətləndirilməsi.</a:t>
          </a:r>
          <a:endParaRPr lang="ru-RU" sz="2400" i="1" kern="1200">
            <a:latin typeface="Times New Roman" pitchFamily="18" charset="0"/>
            <a:cs typeface="Times New Roman" pitchFamily="18" charset="0"/>
          </a:endParaRPr>
        </a:p>
      </dsp:txBody>
      <dsp:txXfrm>
        <a:off x="29243" y="2804311"/>
        <a:ext cx="6998298" cy="540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608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05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06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03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477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157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82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861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24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96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114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19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1"/>
            <a:ext cx="7772400" cy="108011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z-Latn-AZ" sz="3200" i="1" dirty="0" smtClean="0">
                <a:latin typeface="Times New Roman" pitchFamily="18" charset="0"/>
                <a:cs typeface="Times New Roman" pitchFamily="18" charset="0"/>
              </a:rPr>
              <a:t>Mövzu: Məhsulların satışının həvəsləndirilməsi və reklamı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28502984"/>
              </p:ext>
            </p:extLst>
          </p:nvPr>
        </p:nvGraphicFramePr>
        <p:xfrm>
          <a:off x="1187624" y="1916832"/>
          <a:ext cx="7272808" cy="386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2958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558608" cy="11795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z-Latn-AZ" sz="2800" b="1" i="1" dirty="0" smtClean="0">
                <a:latin typeface="Times New Roman" pitchFamily="18" charset="0"/>
                <a:cs typeface="Times New Roman" pitchFamily="18" charset="0"/>
              </a:rPr>
              <a:t>Marketinq kommunikasiya sisteminin büdcəsinin tərtibi metodları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060848"/>
            <a:ext cx="7704856" cy="3143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l"/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az-Latn-AZ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Marketinq kommunikasiya sisteminin büdcəsinin tərtibi zamanı aşağıdakı dörd metoddan istifadə edilir:</a:t>
            </a:r>
          </a:p>
          <a:p>
            <a:pPr algn="l"/>
            <a:r>
              <a:rPr lang="az-Latn-AZ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« Mövcud vəsaitlərə görə»</a:t>
            </a:r>
          </a:p>
          <a:p>
            <a:pPr algn="l"/>
            <a:r>
              <a:rPr lang="az-Latn-AZ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hesablama metodu;</a:t>
            </a:r>
          </a:p>
          <a:p>
            <a:pPr algn="l"/>
            <a:r>
              <a:rPr lang="az-Latn-AZ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Satışın həcminə nisbətən hesablama metodu;</a:t>
            </a:r>
          </a:p>
          <a:p>
            <a:pPr algn="l"/>
            <a:r>
              <a:rPr lang="az-Latn-AZ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Rəqabət bərabərliyi metodu;</a:t>
            </a:r>
          </a:p>
          <a:p>
            <a:pPr algn="l"/>
            <a:r>
              <a:rPr lang="az-Latn-AZ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4.Məqsəd və vəzifələrə əsaslanma metodu; </a:t>
            </a:r>
          </a:p>
          <a:p>
            <a:pPr algn="l"/>
            <a:endParaRPr lang="ru-RU" sz="24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496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7774632" cy="6755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z-Latn-AZ" sz="2800" b="1" i="1" dirty="0" smtClean="0">
                <a:latin typeface="Times New Roman" pitchFamily="18" charset="0"/>
                <a:cs typeface="Times New Roman" pitchFamily="18" charset="0"/>
              </a:rPr>
              <a:t>2- ci sual. Reklamın mahiyyəti və formaları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8136904" cy="530344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Reklam mövcud olanları ( əmtəə, xidmət, ideya, təşkilat, şəxs və s. ) olduğu kimi və yaxud olduğundan daha yaxşı təsvir etməklə insanlarda onlara qarşı xoş münasibət yaratmağa xidmət edən və bu münasibətə müvafiq hərəkətlər etməyə ( almağa, səs verməyə, ianə verməyə və s. ) sövq edən uzunmüddətli pullu kommunikasiya formasıdır.</a:t>
            </a:r>
          </a:p>
          <a:p>
            <a:pPr algn="l"/>
            <a:r>
              <a:rPr lang="az-Latn-AZ" sz="2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Reklamın insanlara və deməli istehlakçılara təsiri məsələsi uzun illərdir ki, mütəxəssislər tərəfindən müzakirə olunur və bu sahədə yekdil fikir mövcud deyil. Bu problemə iki yanaşma: güclü və zəif reklam nəzəriyyəsi mövcuddur. </a:t>
            </a:r>
            <a:endParaRPr lang="ru-RU" sz="24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74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342584" cy="81952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z-Latn-AZ" sz="2800" b="1" i="1" dirty="0" smtClean="0">
                <a:latin typeface="Times New Roman" pitchFamily="18" charset="0"/>
                <a:cs typeface="Times New Roman" pitchFamily="18" charset="0"/>
              </a:rPr>
              <a:t>Reklamın formaları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59770920"/>
              </p:ext>
            </p:extLst>
          </p:nvPr>
        </p:nvGraphicFramePr>
        <p:xfrm>
          <a:off x="1115616" y="2708920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1051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92696"/>
            <a:ext cx="2520280" cy="72008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844824"/>
            <a:ext cx="2520280" cy="72008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996952"/>
            <a:ext cx="2520280" cy="72008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4149080"/>
            <a:ext cx="2520280" cy="72008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cxnSp>
        <p:nvCxnSpPr>
          <p:cNvPr id="7" name="Прямая со стрелкой 6"/>
          <p:cNvCxnSpPr>
            <a:stCxn id="2" idx="2"/>
            <a:endCxn id="3" idx="0"/>
          </p:cNvCxnSpPr>
          <p:nvPr/>
        </p:nvCxnSpPr>
        <p:spPr>
          <a:xfrm>
            <a:off x="2231740" y="141277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3" idx="2"/>
            <a:endCxn id="4" idx="0"/>
          </p:cNvCxnSpPr>
          <p:nvPr/>
        </p:nvCxnSpPr>
        <p:spPr>
          <a:xfrm>
            <a:off x="2231740" y="256490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2"/>
            <a:endCxn id="5" idx="0"/>
          </p:cNvCxnSpPr>
          <p:nvPr/>
        </p:nvCxnSpPr>
        <p:spPr>
          <a:xfrm>
            <a:off x="2231740" y="371703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6156176" y="692696"/>
            <a:ext cx="2232248" cy="72008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13" name="Прямоугольник 12"/>
          <p:cNvSpPr/>
          <p:nvPr/>
        </p:nvSpPr>
        <p:spPr>
          <a:xfrm>
            <a:off x="6156176" y="1844824"/>
            <a:ext cx="2232248" cy="72008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14" name="Прямоугольник 13"/>
          <p:cNvSpPr/>
          <p:nvPr/>
        </p:nvSpPr>
        <p:spPr>
          <a:xfrm>
            <a:off x="6156176" y="2996952"/>
            <a:ext cx="2232248" cy="64807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cxnSp>
        <p:nvCxnSpPr>
          <p:cNvPr id="16" name="Прямая со стрелкой 15"/>
          <p:cNvCxnSpPr>
            <a:stCxn id="12" idx="2"/>
            <a:endCxn id="13" idx="0"/>
          </p:cNvCxnSpPr>
          <p:nvPr/>
        </p:nvCxnSpPr>
        <p:spPr>
          <a:xfrm>
            <a:off x="7272300" y="141277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3" idx="2"/>
            <a:endCxn id="14" idx="0"/>
          </p:cNvCxnSpPr>
          <p:nvPr/>
        </p:nvCxnSpPr>
        <p:spPr>
          <a:xfrm>
            <a:off x="7272300" y="256490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87624" y="83671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Xəbərdar olmaq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87624" y="198884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Maraq oyatmaq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87624" y="31409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Arzulamaq(inanmaq)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87624" y="422108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Fəaliyyət (hərəkət)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00192" y="83671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Xəbərdar olamq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00192" y="198884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Sınaqdan keçirmək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00192" y="314096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Möhkəmləndirmək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71600" y="5301208"/>
            <a:ext cx="777686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Şəkil. Reklamın istehlakçılara təsirinin güclü və zəif nəzəriyyəsi</a:t>
            </a:r>
            <a:endParaRPr lang="ru-RU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7544" y="116632"/>
            <a:ext cx="360040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sz="2000" b="1" i="1" dirty="0" smtClean="0">
                <a:latin typeface="Times New Roman" pitchFamily="18" charset="0"/>
                <a:cs typeface="Times New Roman" pitchFamily="18" charset="0"/>
              </a:rPr>
              <a:t>Güclü nəzəriyyə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96136" y="116632"/>
            <a:ext cx="3168352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Zəif nəzəriyyə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853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7342584" cy="8195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z-Latn-AZ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İnstitutsional reklamın formaları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13272320"/>
              </p:ext>
            </p:extLst>
          </p:nvPr>
        </p:nvGraphicFramePr>
        <p:xfrm>
          <a:off x="899592" y="2060848"/>
          <a:ext cx="7344816" cy="3287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5076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270576" cy="74751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z-Latn-AZ" sz="2800" b="1" i="1" dirty="0" smtClean="0">
                <a:latin typeface="Times New Roman" pitchFamily="18" charset="0"/>
                <a:cs typeface="Times New Roman" pitchFamily="18" charset="0"/>
              </a:rPr>
              <a:t>Reklama qarşı irəli sürülən tələblər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352928" cy="547260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az-Latn-AZ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Reklam aşağıdakı tələblərə cavab verməlidir:</a:t>
            </a:r>
          </a:p>
          <a:p>
            <a:pPr marL="342900" indent="-342900" algn="l">
              <a:buFont typeface="Wingdings" pitchFamily="2" charset="2"/>
              <a:buChar char="q"/>
            </a:pPr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Reklam qəbul edilmiş ümumi normalara zidd olmamalıdır;</a:t>
            </a:r>
          </a:p>
          <a:p>
            <a:pPr marL="342900" indent="-342900" algn="l">
              <a:buFont typeface="Wingdings" pitchFamily="2" charset="2"/>
              <a:buChar char="q"/>
            </a:pPr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Reklam sahəsində həyata keçirilən tədbirlər sosial məsuliyyəti və haqlı rəqabət şəraitini mütləq nəzərə almalıdır;</a:t>
            </a:r>
          </a:p>
          <a:p>
            <a:pPr marL="342900" indent="-342900" algn="l">
              <a:buFont typeface="Wingdings" pitchFamily="2" charset="2"/>
              <a:buChar char="q"/>
            </a:pPr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Reklam reklamvericilərə, onların bazara təklif etdikləri məhsullara ( xidmətlərə ) inam, etibar yaratmalıdır;</a:t>
            </a:r>
          </a:p>
          <a:p>
            <a:pPr marL="342900" indent="-342900" algn="l">
              <a:buFont typeface="Wingdings" pitchFamily="2" charset="2"/>
              <a:buChar char="q"/>
            </a:pPr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Reklam obyektiv olmalı, yalnız məhsulun mövcud xüsusiyyətləri, keyfiyyəti və texniki – istismar parametrləri haqqında məlumat verməlidir;</a:t>
            </a:r>
          </a:p>
        </p:txBody>
      </p:sp>
    </p:spTree>
    <p:extLst>
      <p:ext uri="{BB962C8B-B14F-4D97-AF65-F5344CB8AC3E}">
        <p14:creationId xmlns:p14="http://schemas.microsoft.com/office/powerpoint/2010/main" val="1424762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628800"/>
            <a:ext cx="8352928" cy="49859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az-Latn-AZ" sz="2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Reklam mətnləri, simvolları, şəkilləri və s. istehlakçını yanıltmamalı və aldatmamalıdır;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az-Latn-AZ" sz="2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Reklam məhsulun istehlakçının görə bilmədiyi, ilk baxışdan onun diqqətini cəlb etməyən xüsusiyyətləri haqqında məlumat verməlidir;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az-Latn-AZ" sz="2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Reklam məhsulun bazara çıxarılması anında verilməlidir;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az-Latn-AZ" sz="2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Reklam məhsulun həyat dövranına uyğunlaşdırılmalıdır;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az-Latn-AZ" sz="2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Reklam kompaniyaları iqtisadiyyatın sürətlə inkişafı dövründə daha aktiv aparılmalıdır və s.</a:t>
            </a:r>
          </a:p>
          <a:p>
            <a:pPr marL="342900" indent="-342900">
              <a:buFont typeface="Wingdings" pitchFamily="2" charset="2"/>
              <a:buChar char="q"/>
            </a:pPr>
            <a:endParaRPr lang="az-Latn-AZ" sz="2400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endParaRPr lang="az-Latn-AZ" sz="2400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endParaRPr lang="az-Latn-AZ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endParaRPr lang="az-Latn-AZ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endParaRPr lang="az-Latn-AZ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4785" y="404664"/>
            <a:ext cx="7488832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  <a:t>Reklama qarşı irəli sürülən tələblər(davamı)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164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198568" cy="74751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z-Latn-AZ" sz="2800" b="1" i="1" dirty="0" smtClean="0">
                <a:latin typeface="Times New Roman" pitchFamily="18" charset="0"/>
                <a:cs typeface="Times New Roman" pitchFamily="18" charset="0"/>
              </a:rPr>
              <a:t>3 – cü sual. Reklamın planlaşdırılması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7560840" cy="46805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/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az-Latn-AZ" sz="2400" i="1" u="sng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Reklamın planlaşdırılmasının mərhələlər ardıcıllığı aşağıdakı kimidir:</a:t>
            </a:r>
          </a:p>
          <a:p>
            <a:pPr marL="457200" indent="-457200" algn="l">
              <a:buFont typeface="+mj-lt"/>
              <a:buAutoNum type="arabicParenR"/>
            </a:pPr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Məsələnin qoyuluşu;</a:t>
            </a:r>
          </a:p>
          <a:p>
            <a:pPr marL="457200" indent="-457200" algn="l">
              <a:buFont typeface="+mj-lt"/>
              <a:buAutoNum type="arabicParenR"/>
            </a:pPr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Situasiyalı təhlil;</a:t>
            </a:r>
          </a:p>
          <a:p>
            <a:pPr marL="457200" indent="-457200" algn="l">
              <a:buFont typeface="+mj-lt"/>
              <a:buAutoNum type="arabicParenR"/>
            </a:pPr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Reklamın məqsədinin müəyyənləşdirilməsi;</a:t>
            </a:r>
          </a:p>
          <a:p>
            <a:pPr marL="457200" indent="-457200" algn="l">
              <a:buFont typeface="+mj-lt"/>
              <a:buAutoNum type="arabicParenR"/>
            </a:pPr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İcraçıların və onların məsuluyyətlərinin müəyyənləşdirilməsi;</a:t>
            </a:r>
          </a:p>
          <a:p>
            <a:pPr marL="457200" indent="-457200" algn="l">
              <a:buFont typeface="+mj-lt"/>
              <a:buAutoNum type="arabicParenR"/>
            </a:pPr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Reklam büdcəsinin tərtibi;</a:t>
            </a:r>
          </a:p>
          <a:p>
            <a:pPr marL="457200" indent="-457200" algn="l">
              <a:buFont typeface="+mj-lt"/>
              <a:buAutoNum type="arabicParenR"/>
            </a:pPr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Reklam mətnlərinin hazırlanması;</a:t>
            </a:r>
          </a:p>
          <a:p>
            <a:pPr marL="457200" indent="-457200" algn="l">
              <a:buFont typeface="+mj-lt"/>
              <a:buAutoNum type="arabicParenR"/>
            </a:pPr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Reklamın yayım vasitələrinin seçilməsi;</a:t>
            </a:r>
          </a:p>
          <a:p>
            <a:pPr marL="457200" indent="-457200" algn="l">
              <a:buFont typeface="+mj-lt"/>
              <a:buAutoNum type="arabicParenR"/>
            </a:pPr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Reklam elanlarının hazırlanması;</a:t>
            </a:r>
          </a:p>
          <a:p>
            <a:pPr marL="457200" indent="-457200" algn="l">
              <a:buFont typeface="+mj-lt"/>
              <a:buAutoNum type="arabicParenR"/>
            </a:pPr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Reklamın verilməsi və yayım vaxtının seçilməsi;</a:t>
            </a:r>
          </a:p>
          <a:p>
            <a:pPr marL="457200" indent="-457200" algn="l">
              <a:buFont typeface="+mj-lt"/>
              <a:buAutoNum type="arabicParenR"/>
            </a:pPr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Müştərək ( birgə ) fəaliyyətin təhlili;</a:t>
            </a:r>
          </a:p>
          <a:p>
            <a:pPr marL="457200" indent="-457200" algn="l">
              <a:buFont typeface="+mj-lt"/>
              <a:buAutoNum type="arabicParenR"/>
            </a:pPr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Reklam fəaliyyətinin qiymətləndirilməsi.</a:t>
            </a:r>
          </a:p>
          <a:p>
            <a:pPr marL="457200" indent="-457200" algn="l">
              <a:buFont typeface="+mj-lt"/>
              <a:buAutoNum type="arabicParenR"/>
            </a:pPr>
            <a:endParaRPr lang="az-Latn-AZ" sz="24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+mj-lt"/>
              <a:buAutoNum type="arabicParenR"/>
            </a:pPr>
            <a:endParaRPr lang="az-Latn-AZ" sz="24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+mj-lt"/>
              <a:buAutoNum type="arabicParenR"/>
            </a:pPr>
            <a:endParaRPr lang="ru-RU" sz="24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83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404664"/>
            <a:ext cx="7414592" cy="89153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z-Latn-AZ" sz="2800" b="1" i="1" dirty="0" smtClean="0">
                <a:latin typeface="Times New Roman" pitchFamily="18" charset="0"/>
                <a:cs typeface="Times New Roman" pitchFamily="18" charset="0"/>
              </a:rPr>
              <a:t>4 – cü sual. Satışın həvəsləndirilməsinin forma və metodları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842204285"/>
              </p:ext>
            </p:extLst>
          </p:nvPr>
        </p:nvGraphicFramePr>
        <p:xfrm>
          <a:off x="1331640" y="1988840"/>
          <a:ext cx="6400800" cy="2783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58690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342584" cy="67550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z-Latn-AZ" sz="2800" b="1" i="1" dirty="0" smtClean="0">
                <a:latin typeface="Times New Roman" pitchFamily="18" charset="0"/>
                <a:cs typeface="Times New Roman" pitchFamily="18" charset="0"/>
              </a:rPr>
              <a:t>İstehlakçıların həvəsləndirilməsi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488832" cy="45833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az-Latn-AZ" sz="2400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İstehlakçıların həvəsləndirilməsi məqsədilə aşağıdakı həvəsləndirmə vasitələrindən və yaxud metodlarından istifadə edilir:</a:t>
            </a:r>
          </a:p>
          <a:p>
            <a:pPr algn="l"/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Kuponlar;</a:t>
            </a:r>
          </a:p>
          <a:p>
            <a:pPr algn="l"/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Qiymət güzəştləri;</a:t>
            </a:r>
          </a:p>
          <a:p>
            <a:pPr algn="l"/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Məhsul nümunələrinin pulsuz paylanması;</a:t>
            </a:r>
          </a:p>
          <a:p>
            <a:pPr algn="l"/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Lotereyalar;</a:t>
            </a:r>
          </a:p>
          <a:p>
            <a:pPr algn="l"/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Müsabiqələr və oyunlar;</a:t>
            </a:r>
          </a:p>
          <a:p>
            <a:pPr algn="l"/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Hədiyyələr;</a:t>
            </a:r>
          </a:p>
          <a:p>
            <a:pPr algn="l"/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Bonus paketləri.</a:t>
            </a:r>
          </a:p>
          <a:p>
            <a:pPr algn="l"/>
            <a:endParaRPr lang="ru-RU" sz="2400" i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398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548679"/>
            <a:ext cx="7772400" cy="10081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z-Latn-AZ" sz="2800" b="1" i="1" dirty="0" smtClean="0">
                <a:latin typeface="Times New Roman" pitchFamily="18" charset="0"/>
                <a:cs typeface="Times New Roman" pitchFamily="18" charset="0"/>
              </a:rPr>
              <a:t>1- ci sual. Marketinq kommunikasiya sistemi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420888"/>
            <a:ext cx="7776864" cy="28083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Marketinqin kommunikasiya sistemi satışın həcminin və mənfəətin artırılması məqsədilə məqsəd auditoriyasına təsir göstərilməsi və ya müəssisənin özü və məhsaulu( xidməti ) haqqında informasiyanın verilməsi vcasitələrinin məcmusudur.</a:t>
            </a:r>
            <a:endParaRPr lang="ru-RU" sz="24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6696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692696"/>
            <a:ext cx="6984776" cy="6755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z-Latn-AZ" sz="2800" b="1" i="1" dirty="0" smtClean="0">
                <a:latin typeface="Times New Roman" pitchFamily="18" charset="0"/>
                <a:cs typeface="Times New Roman" pitchFamily="18" charset="0"/>
              </a:rPr>
              <a:t>Vasitəçilərin həvəsləndirilməsi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776864" cy="357524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az-Latn-AZ" sz="2400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Vasitəçilərin  həvəsləndirilməsi məqsədilə aşağıdakı həvəsləndirmə tədbirlərindən istifadəı edilir: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az-Latn-AZ" sz="2400" i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Qiymət güzəştləri;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az-Latn-AZ" sz="2400" i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Məhsula görə kompensasiya ödənilməsi;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az-Latn-AZ" sz="2400" i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Vasitəçilərə pulsuz və ya çox böyük qiymət güzəştləri ilə səyyar emalatxanaların verilməsi;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az-Latn-AZ" sz="2400" i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Məhsulların istehsalçıya qaytarılması.</a:t>
            </a:r>
          </a:p>
          <a:p>
            <a:pPr algn="l"/>
            <a:endParaRPr lang="az-Latn-A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9770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404664"/>
            <a:ext cx="7126560" cy="6034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z-Latn-AZ" sz="2800" b="1" i="1" dirty="0" smtClean="0">
                <a:latin typeface="Times New Roman" pitchFamily="18" charset="0"/>
                <a:cs typeface="Times New Roman" pitchFamily="18" charset="0"/>
              </a:rPr>
              <a:t>Satış heyətinin həvəsləndirilməsi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7920880" cy="34563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Satış heyətinin həvəsləndirilməsi üçün aşağıdakı metodlardan istifadə edilir: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az-Latn-AZ" sz="24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Əmək haqqına əlavələr;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az-Latn-AZ" sz="24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Əlavə məzuniyyətlərin verilməsi;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az-Latn-AZ" sz="24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Konfranslarda iştirakın təmin edilməsi;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az-Latn-AZ" sz="24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Şəkillərin şərəf lövhəsinə vurulması;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az-Latn-AZ" sz="24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Pulsuz putyovkaların verilməsi və s.</a:t>
            </a:r>
            <a:endParaRPr lang="ru-RU" sz="2400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153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404664"/>
            <a:ext cx="7486600" cy="81952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z-Latn-AZ" sz="2800" b="1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Satışın həvəsləndirilməsinin təşkili</a:t>
            </a:r>
            <a:endParaRPr lang="ru-RU" sz="2800" b="1" i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39049824"/>
              </p:ext>
            </p:extLst>
          </p:nvPr>
        </p:nvGraphicFramePr>
        <p:xfrm>
          <a:off x="1187624" y="1700808"/>
          <a:ext cx="7704856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971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16632"/>
            <a:ext cx="7126560" cy="6755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z-Latn-AZ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– ci sual. İctimaiyyətlə əlaqənin təşkili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231185336"/>
              </p:ext>
            </p:extLst>
          </p:nvPr>
        </p:nvGraphicFramePr>
        <p:xfrm>
          <a:off x="1187624" y="1052736"/>
          <a:ext cx="7056784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4869160"/>
            <a:ext cx="799288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Fənn müəllimi: i.e.n., dos. İ.M.Xeyirxəbərov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792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100811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z-Latn-AZ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Marketinqin kommunukasiya sisteminin əsas tərkib elementləri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71109788"/>
              </p:ext>
            </p:extLst>
          </p:nvPr>
        </p:nvGraphicFramePr>
        <p:xfrm>
          <a:off x="1475656" y="1916832"/>
          <a:ext cx="6400800" cy="4367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5801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04665"/>
            <a:ext cx="7772400" cy="100811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z-Latn-AZ" sz="2800" b="1" i="1" dirty="0" smtClean="0">
                <a:latin typeface="Times New Roman" pitchFamily="18" charset="0"/>
                <a:cs typeface="Times New Roman" pitchFamily="18" charset="0"/>
              </a:rPr>
              <a:t>Marketinqin kommunikasiya sisteminin əsas tərkib elementlərinin mahiyyəti və məzmunu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844824"/>
            <a:ext cx="7992888" cy="446328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az-Latn-AZ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az-Latn-AZ" sz="2400" i="1" u="sng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Reklam</a:t>
            </a:r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konkret məhsulun ( xidmətin, ideyanın, müəssisənin və s. ) təbliğatı məqsədilə kütləvi informasiya vasitələrində pullu, biristiqamətli, qeyri – şəxsi və dolayı müraciət edilməsi və ya məlumat verilməsidir.</a:t>
            </a:r>
          </a:p>
          <a:p>
            <a:pPr algn="l"/>
            <a:r>
              <a:rPr lang="az-Latn-AZ" sz="2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az-Latn-AZ" sz="2400" i="1" u="sng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Şəxsi satış</a:t>
            </a:r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məhsulun və xidmətin satılması məqsədilə satıcının və ya onun nümayəndəsinin mövcud və potensial alıcı ilə şəxsi və birbaşa kontaktıdır.</a:t>
            </a:r>
          </a:p>
          <a:p>
            <a:pPr algn="l"/>
            <a:r>
              <a:rPr lang="az-Latn-AZ" sz="2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az-Latn-AZ" sz="2400" i="1" u="sng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Satışın həvəsləndirilməsi</a:t>
            </a:r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qısamüddətli dövrdə bazarın cavab reaksiyasını sürətləndirmək məqsədilə həyata keçirilən tədbirlər sistemidir.</a:t>
            </a:r>
          </a:p>
        </p:txBody>
      </p:sp>
    </p:spTree>
    <p:extLst>
      <p:ext uri="{BB962C8B-B14F-4D97-AF65-F5344CB8AC3E}">
        <p14:creationId xmlns:p14="http://schemas.microsoft.com/office/powerpoint/2010/main" val="3769157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720840"/>
            <a:ext cx="7992888" cy="34163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z-Latn-AZ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i="1" u="sng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İctimaiyyətlə əlaqə</a:t>
            </a:r>
            <a:r>
              <a:rPr lang="az-Latn-AZ" sz="2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müəssisəyə və onun məhsullarına xeyirxah münasibət formalaşdırmaq məqsədilə kütləvi informasiya vasitələrində onlar haqqında haqqı ödənilmədən məlumatların yayılmasıdır.</a:t>
            </a:r>
          </a:p>
          <a:p>
            <a:r>
              <a:rPr lang="az-Latn-AZ" sz="2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az-Latn-AZ" sz="2400" i="1" u="sng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Birbaşa marketinq</a:t>
            </a:r>
            <a:r>
              <a:rPr lang="az-Latn-AZ" sz="2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məhsulların satışı ilə yanaşı həm də kommunikasiya funksiyasını yerinə yetirir.</a:t>
            </a:r>
          </a:p>
          <a:p>
            <a:r>
              <a:rPr lang="az-Latn-AZ" sz="2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az-Latn-AZ" sz="2400" i="1" u="sng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Sərgilər və yarmarkalar</a:t>
            </a:r>
            <a:r>
              <a:rPr lang="az-Latn-AZ" sz="2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məhsulların nümayiş etdirilməsi və satışının həyata keçirilməsi məqsədilə satıcıların və alıcıların iştirak etdiyi kommersiya tədbiridir</a:t>
            </a:r>
            <a:r>
              <a:rPr lang="az-Latn-AZ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260648"/>
            <a:ext cx="7272808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Marketinqin kommunikasiya sisteminin əsas tərkib elementləri(davamı)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534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414592" cy="9635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z-Latn-AZ" sz="2800" b="1" i="1" dirty="0" smtClean="0">
                <a:latin typeface="Times New Roman" pitchFamily="18" charset="0"/>
                <a:cs typeface="Times New Roman" pitchFamily="18" charset="0"/>
              </a:rPr>
              <a:t>Marketinqin kommunikasiya effektinin formalaşması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721862032"/>
              </p:ext>
            </p:extLst>
          </p:nvPr>
        </p:nvGraphicFramePr>
        <p:xfrm>
          <a:off x="899592" y="1700808"/>
          <a:ext cx="7488832" cy="4439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6678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228699"/>
            <a:ext cx="1296144" cy="64807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1268760"/>
            <a:ext cx="1152128" cy="64807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1268760"/>
            <a:ext cx="1152128" cy="64807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580112" y="1268760"/>
            <a:ext cx="1224136" cy="154933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308304" y="1268760"/>
            <a:ext cx="1080120" cy="64807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308304" y="2708920"/>
            <a:ext cx="1080120" cy="136815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88024" y="4941168"/>
            <a:ext cx="1656184" cy="93610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51720" y="5085184"/>
            <a:ext cx="1512168" cy="79208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>
            <a:stCxn id="3" idx="3"/>
          </p:cNvCxnSpPr>
          <p:nvPr/>
        </p:nvCxnSpPr>
        <p:spPr>
          <a:xfrm>
            <a:off x="3203848" y="159279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6" idx="2"/>
          </p:cNvCxnSpPr>
          <p:nvPr/>
        </p:nvCxnSpPr>
        <p:spPr>
          <a:xfrm>
            <a:off x="7848364" y="1916832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7" idx="2"/>
          </p:cNvCxnSpPr>
          <p:nvPr/>
        </p:nvCxnSpPr>
        <p:spPr>
          <a:xfrm>
            <a:off x="7848364" y="4077072"/>
            <a:ext cx="0" cy="1404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6444208" y="5481228"/>
            <a:ext cx="14041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8" idx="1"/>
          </p:cNvCxnSpPr>
          <p:nvPr/>
        </p:nvCxnSpPr>
        <p:spPr>
          <a:xfrm flipH="1">
            <a:off x="3563888" y="5409220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9" idx="1"/>
          </p:cNvCxnSpPr>
          <p:nvPr/>
        </p:nvCxnSpPr>
        <p:spPr>
          <a:xfrm flipH="1">
            <a:off x="971600" y="548122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2" idx="2"/>
          </p:cNvCxnSpPr>
          <p:nvPr/>
        </p:nvCxnSpPr>
        <p:spPr>
          <a:xfrm flipV="1">
            <a:off x="971600" y="1876771"/>
            <a:ext cx="0" cy="3564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2" idx="3"/>
          </p:cNvCxnSpPr>
          <p:nvPr/>
        </p:nvCxnSpPr>
        <p:spPr>
          <a:xfrm>
            <a:off x="1619672" y="155273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16164" y="1340768"/>
            <a:ext cx="1044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600" dirty="0" smtClean="0">
                <a:latin typeface="Times New Roman" pitchFamily="18" charset="0"/>
                <a:cs typeface="Times New Roman" pitchFamily="18" charset="0"/>
              </a:rPr>
              <a:t>Göndərici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051720" y="134076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600" dirty="0" smtClean="0">
                <a:latin typeface="Times New Roman" pitchFamily="18" charset="0"/>
                <a:cs typeface="Times New Roman" pitchFamily="18" charset="0"/>
              </a:rPr>
              <a:t>Məlumatlar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23928" y="1340768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600" dirty="0" smtClean="0">
                <a:latin typeface="Times New Roman" pitchFamily="18" charset="0"/>
                <a:cs typeface="Times New Roman" pitchFamily="18" charset="0"/>
              </a:rPr>
              <a:t>Kodlaşdırma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724128" y="1340768"/>
            <a:ext cx="864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600" dirty="0" smtClean="0">
                <a:latin typeface="Times New Roman" pitchFamily="18" charset="0"/>
                <a:cs typeface="Times New Roman" pitchFamily="18" charset="0"/>
              </a:rPr>
              <a:t>İnformasiya yayımı vasitələri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380312" y="1340768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600" dirty="0" smtClean="0">
                <a:latin typeface="Times New Roman" pitchFamily="18" charset="0"/>
                <a:cs typeface="Times New Roman" pitchFamily="18" charset="0"/>
              </a:rPr>
              <a:t>Kodların açılması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80312" y="2818096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600" dirty="0" smtClean="0">
                <a:latin typeface="Times New Roman" pitchFamily="18" charset="0"/>
                <a:cs typeface="Times New Roman" pitchFamily="18" charset="0"/>
              </a:rPr>
              <a:t>Qəbul edən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932040" y="5085184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600" dirty="0" smtClean="0">
                <a:latin typeface="Times New Roman" pitchFamily="18" charset="0"/>
                <a:cs typeface="Times New Roman" pitchFamily="18" charset="0"/>
              </a:rPr>
              <a:t>Cavab reaksiyası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67744" y="52292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600" dirty="0" smtClean="0">
                <a:latin typeface="Times New Roman" pitchFamily="18" charset="0"/>
                <a:cs typeface="Times New Roman" pitchFamily="18" charset="0"/>
              </a:rPr>
              <a:t>Əks əlaqə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735796" y="3284984"/>
            <a:ext cx="2196244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2915816" y="3464427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Maneələr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Прямая со стрелкой 50"/>
          <p:cNvCxnSpPr>
            <a:stCxn id="48" idx="0"/>
          </p:cNvCxnSpPr>
          <p:nvPr/>
        </p:nvCxnSpPr>
        <p:spPr>
          <a:xfrm flipV="1">
            <a:off x="3833918" y="2818096"/>
            <a:ext cx="0" cy="466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48" idx="3"/>
          </p:cNvCxnSpPr>
          <p:nvPr/>
        </p:nvCxnSpPr>
        <p:spPr>
          <a:xfrm>
            <a:off x="4932040" y="3573016"/>
            <a:ext cx="6120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48" idx="2"/>
          </p:cNvCxnSpPr>
          <p:nvPr/>
        </p:nvCxnSpPr>
        <p:spPr>
          <a:xfrm>
            <a:off x="3833918" y="386104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48" idx="1"/>
          </p:cNvCxnSpPr>
          <p:nvPr/>
        </p:nvCxnSpPr>
        <p:spPr>
          <a:xfrm flipH="1">
            <a:off x="2267744" y="3573016"/>
            <a:ext cx="4680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4" idx="3"/>
          </p:cNvCxnSpPr>
          <p:nvPr/>
        </p:nvCxnSpPr>
        <p:spPr>
          <a:xfrm>
            <a:off x="4932040" y="1592796"/>
            <a:ext cx="6120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6804248" y="1552735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27584" y="6237312"/>
            <a:ext cx="727280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Şəkil. Kommunikasiya prosesi və onun elementləri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557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z-Latn-AZ" sz="2800" b="1" i="1" dirty="0" smtClean="0">
                <a:latin typeface="Times New Roman" pitchFamily="18" charset="0"/>
                <a:cs typeface="Times New Roman" pitchFamily="18" charset="0"/>
              </a:rPr>
              <a:t>Marketinqin kommunikasiya siyasətinin həyata keçirilməsində istifadə edilən strategiyalar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992888" cy="400729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l"/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Marketinq kommunikasiyasının təşkili və idarə edilməsində irəlilədilmə ( yeridilmə ) və cəlbetmə strategiyasından istifadə edilir. İrəlilədilmə ( yeridilmə ) strategiyasında  kommunikasiya  məhsulların ( xidmətlərin ) satışa qəbul edilməsi, onların piştaxtalarda nümayiş etdirilməsi və sərfəli yerləşdirilməsi, həmçinin satışın sürətləndirilməsi məqsədilə vasitəçilərə təsir etməyə yönəldilir.</a:t>
            </a:r>
          </a:p>
          <a:p>
            <a:pPr algn="l"/>
            <a:r>
              <a:rPr lang="az-Latn-AZ" sz="2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Kommunikasiyasının cəlbetmə strategiyasında istehsalçı potensial istehlakçılara və məqsəd seqmentində məhsula ( xidmətə ) təlabat yaratmaq və münasibət formalaşdırmaq məqsədilə özünün kommunikasiya səylərini onlara yönəldir.</a:t>
            </a:r>
          </a:p>
          <a:p>
            <a:pPr algn="l"/>
            <a:endParaRPr lang="az-Latn-AZ" sz="24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4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42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64704"/>
            <a:ext cx="2664296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916832"/>
            <a:ext cx="2664296" cy="64807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265714"/>
            <a:ext cx="2664296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4437112"/>
            <a:ext cx="2664296" cy="64807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115616" y="90872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İstehsalçı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198884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Topdan ticarət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335699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Pərakəndə ticarət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1600" y="458112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İstehlakçı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>
            <a:stCxn id="2" idx="2"/>
            <a:endCxn id="3" idx="0"/>
          </p:cNvCxnSpPr>
          <p:nvPr/>
        </p:nvCxnSpPr>
        <p:spPr>
          <a:xfrm>
            <a:off x="2159732" y="134076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3" idx="2"/>
            <a:endCxn id="4" idx="0"/>
          </p:cNvCxnSpPr>
          <p:nvPr/>
        </p:nvCxnSpPr>
        <p:spPr>
          <a:xfrm>
            <a:off x="2159732" y="2564904"/>
            <a:ext cx="0" cy="7008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4" idx="2"/>
            <a:endCxn id="5" idx="0"/>
          </p:cNvCxnSpPr>
          <p:nvPr/>
        </p:nvCxnSpPr>
        <p:spPr>
          <a:xfrm>
            <a:off x="2159732" y="3841778"/>
            <a:ext cx="0" cy="5953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2" idx="1"/>
          </p:cNvCxnSpPr>
          <p:nvPr/>
        </p:nvCxnSpPr>
        <p:spPr>
          <a:xfrm flipH="1">
            <a:off x="323528" y="1052736"/>
            <a:ext cx="50405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23528" y="1093386"/>
            <a:ext cx="0" cy="108012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323528" y="2173506"/>
            <a:ext cx="504056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323528" y="2358172"/>
            <a:ext cx="50405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23528" y="2358172"/>
            <a:ext cx="0" cy="99882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323528" y="3356992"/>
            <a:ext cx="504056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4" idx="1"/>
          </p:cNvCxnSpPr>
          <p:nvPr/>
        </p:nvCxnSpPr>
        <p:spPr>
          <a:xfrm flipH="1">
            <a:off x="323528" y="3553746"/>
            <a:ext cx="50405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323528" y="3553746"/>
            <a:ext cx="0" cy="120740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endCxn id="5" idx="1"/>
          </p:cNvCxnSpPr>
          <p:nvPr/>
        </p:nvCxnSpPr>
        <p:spPr>
          <a:xfrm>
            <a:off x="323528" y="4761148"/>
            <a:ext cx="504056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5220072" y="764704"/>
            <a:ext cx="2736304" cy="72008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5220072" y="1988840"/>
            <a:ext cx="2736304" cy="72008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5220072" y="3356992"/>
            <a:ext cx="2664296" cy="64807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5220072" y="4581128"/>
            <a:ext cx="2664296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 стрелкой 54"/>
          <p:cNvCxnSpPr>
            <a:stCxn id="50" idx="2"/>
            <a:endCxn id="51" idx="0"/>
          </p:cNvCxnSpPr>
          <p:nvPr/>
        </p:nvCxnSpPr>
        <p:spPr>
          <a:xfrm>
            <a:off x="6588224" y="148478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51" idx="2"/>
          </p:cNvCxnSpPr>
          <p:nvPr/>
        </p:nvCxnSpPr>
        <p:spPr>
          <a:xfrm>
            <a:off x="6588224" y="2708920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52" idx="2"/>
            <a:endCxn id="53" idx="0"/>
          </p:cNvCxnSpPr>
          <p:nvPr/>
        </p:nvCxnSpPr>
        <p:spPr>
          <a:xfrm>
            <a:off x="6552220" y="400506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508104" y="90872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İstehsalçı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508104" y="217350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Topdan ticarət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508104" y="335699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Pərakəndə ticarət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436096" y="476114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İstehlakçı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" name="Прямая соединительная линия 70"/>
          <p:cNvCxnSpPr>
            <a:stCxn id="50" idx="1"/>
          </p:cNvCxnSpPr>
          <p:nvPr/>
        </p:nvCxnSpPr>
        <p:spPr>
          <a:xfrm flipH="1">
            <a:off x="4716016" y="1124744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4716016" y="1124744"/>
            <a:ext cx="0" cy="3744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>
            <a:endCxn id="53" idx="1"/>
          </p:cNvCxnSpPr>
          <p:nvPr/>
        </p:nvCxnSpPr>
        <p:spPr>
          <a:xfrm>
            <a:off x="4716016" y="486916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>
            <a:stCxn id="50" idx="3"/>
          </p:cNvCxnSpPr>
          <p:nvPr/>
        </p:nvCxnSpPr>
        <p:spPr>
          <a:xfrm>
            <a:off x="7956376" y="1124744"/>
            <a:ext cx="432048" cy="0"/>
          </a:xfrm>
          <a:prstGeom prst="line">
            <a:avLst/>
          </a:prstGeom>
          <a:ln>
            <a:solidFill>
              <a:schemeClr val="accent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8388424" y="1124744"/>
            <a:ext cx="0" cy="374441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>
            <a:endCxn id="53" idx="3"/>
          </p:cNvCxnSpPr>
          <p:nvPr/>
        </p:nvCxnSpPr>
        <p:spPr>
          <a:xfrm flipH="1">
            <a:off x="7884368" y="4869160"/>
            <a:ext cx="504056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323528" y="50384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Kommunikasiyanın yeridilmə</a:t>
            </a:r>
          </a:p>
          <a:p>
            <a:r>
              <a:rPr lang="az-Latn-AZ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strategiyası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968044" y="116632"/>
            <a:ext cx="3780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b) Kommunikasiyanın cəlbetmə strategiyası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5" name="Прямая со стрелкой 84"/>
          <p:cNvCxnSpPr/>
          <p:nvPr/>
        </p:nvCxnSpPr>
        <p:spPr>
          <a:xfrm>
            <a:off x="827584" y="566124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827584" y="6093296"/>
            <a:ext cx="864096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1907704" y="5517232"/>
            <a:ext cx="194421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Məhsul axınları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907704" y="6093296"/>
            <a:ext cx="194421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Kommunikasiya axınları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427984" y="5517232"/>
            <a:ext cx="4176464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Şəkil. Marketinq kommunikasiyasının irəlilədilmə və cəlbetmə strategiyaları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8716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</TotalTime>
  <Words>1053</Words>
  <Application>Microsoft Office PowerPoint</Application>
  <PresentationFormat>Экран (4:3)</PresentationFormat>
  <Paragraphs>160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Mövzu: Məhsulların satışının həvəsləndirilməsi və reklamı</vt:lpstr>
      <vt:lpstr>1- ci sual. Marketinq kommunikasiya sistemi</vt:lpstr>
      <vt:lpstr>Marketinqin kommunukasiya sisteminin əsas tərkib elementləri</vt:lpstr>
      <vt:lpstr>Marketinqin kommunikasiya sisteminin əsas tərkib elementlərinin mahiyyəti və məzmunu</vt:lpstr>
      <vt:lpstr>Презентация PowerPoint</vt:lpstr>
      <vt:lpstr>Marketinqin kommunikasiya effektinin formalaşması</vt:lpstr>
      <vt:lpstr>Презентация PowerPoint</vt:lpstr>
      <vt:lpstr>Marketinqin kommunikasiya siyasətinin həyata keçirilməsində istifadə edilən strategiyalar</vt:lpstr>
      <vt:lpstr>Презентация PowerPoint</vt:lpstr>
      <vt:lpstr>Marketinq kommunikasiya sisteminin büdcəsinin tərtibi metodları</vt:lpstr>
      <vt:lpstr>2- ci sual. Reklamın mahiyyəti və formaları</vt:lpstr>
      <vt:lpstr>Reklamın formaları</vt:lpstr>
      <vt:lpstr>Презентация PowerPoint</vt:lpstr>
      <vt:lpstr>İnstitutsional reklamın formaları</vt:lpstr>
      <vt:lpstr>Reklama qarşı irəli sürülən tələblər</vt:lpstr>
      <vt:lpstr>Презентация PowerPoint</vt:lpstr>
      <vt:lpstr>3 – cü sual. Reklamın planlaşdırılması</vt:lpstr>
      <vt:lpstr>4 – cü sual. Satışın həvəsləndirilməsinin forma və metodları</vt:lpstr>
      <vt:lpstr>İstehlakçıların həvəsləndirilməsi</vt:lpstr>
      <vt:lpstr>Vasitəçilərin həvəsləndirilməsi</vt:lpstr>
      <vt:lpstr>Satış heyətinin həvəsləndirilməsi</vt:lpstr>
      <vt:lpstr>Satışın həvəsləndirilməsinin təşkili</vt:lpstr>
      <vt:lpstr>5 – ci sual. İctimaiyyətlə əlaqənin təşkili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Mövzu: Məhsulların satışının həvəsləndirilməsi və reklamı</dc:title>
  <dc:creator>User</dc:creator>
  <cp:lastModifiedBy>User</cp:lastModifiedBy>
  <cp:revision>74</cp:revision>
  <dcterms:created xsi:type="dcterms:W3CDTF">2013-10-31T14:40:21Z</dcterms:created>
  <dcterms:modified xsi:type="dcterms:W3CDTF">2015-10-16T13:07:57Z</dcterms:modified>
</cp:coreProperties>
</file>