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C7273D-CCFF-4911-816F-5D4E9D759D5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182DC7-7B65-47F2-A147-6538C2BF3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 11. </a:t>
            </a:r>
            <a:r>
              <a:rPr lang="ru-RU" dirty="0" smtClean="0">
                <a:solidFill>
                  <a:srgbClr val="FF0000"/>
                </a:solidFill>
              </a:rPr>
              <a:t>Тарное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u-RU" smtClean="0">
                <a:solidFill>
                  <a:srgbClr val="FF0000"/>
                </a:solidFill>
              </a:rPr>
              <a:t>контейнерное</a:t>
            </a:r>
            <a:r>
              <a:rPr lang="en-US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 хозяйство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1.Необходимость тары. 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2.Классификация тары.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3.Особенности использования тары.</a:t>
            </a:r>
            <a:endParaRPr lang="ru-RU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3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200" dirty="0"/>
              <a:t>По конструкции тара бывает разборной, неразборной, разборно-складной, складной, со съемными деталями. По методам изготовления тара может быть литой, бондарной, штампованной, клееной и изготовленной методом литья под давлением. По устойчивости к внешним воздействиям механического типа тара бывает жесткой (стеклянная тара, металлические и деревянные бочки и ящики), полужесткой (картонные корзины и ящики) и мягкой (паковочные ткани, мешки и проч.).</a:t>
            </a:r>
          </a:p>
        </p:txBody>
      </p:sp>
    </p:spTree>
    <p:extLst>
      <p:ext uri="{BB962C8B-B14F-4D97-AF65-F5344CB8AC3E}">
        <p14:creationId xmlns:p14="http://schemas.microsoft.com/office/powerpoint/2010/main" xmlns="" val="42244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266775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8000" dirty="0" smtClean="0"/>
              <a:t>2.Классификация тары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4056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4000" cy="1412776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sz="2000" dirty="0"/>
              <a:t>Тара - это обширная номенклатура изделий, которые используются для размещения в них товаров. </a:t>
            </a:r>
            <a:r>
              <a:rPr lang="ru-RU" sz="2000" dirty="0" smtClean="0"/>
              <a:t>Тарные изделия имеют </a:t>
            </a:r>
            <a:r>
              <a:rPr lang="ru-RU" sz="2000" dirty="0"/>
              <a:t>существенные отличия, поэтому тару классифицируют по достаточно большому кругу признаков. Кратко их можно охарактеризовать так: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2530" y="1398534"/>
            <a:ext cx="241444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- назначение тары;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12776"/>
            <a:ext cx="4572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- функции, которые выполняются тарой в процессе товарных операций;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452" y="1966203"/>
            <a:ext cx="2414444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принадлежность тары;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8374" y="2492896"/>
            <a:ext cx="457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- кратность ее использования в процессе торгового процесса;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452" y="2794426"/>
            <a:ext cx="422641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материал, из которого тара изготовлена;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632447"/>
            <a:ext cx="390002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метод изготовления тары и ее конструкция;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68374" y="3645024"/>
            <a:ext cx="4572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- устойчивость тары к внешним воздействиям (механическим усилиям, включая ударные);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1" y="4730272"/>
            <a:ext cx="208903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- качество тары.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87075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4617" y="0"/>
            <a:ext cx="9144000" cy="1731647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dirty="0"/>
              <a:t>В товарном обращении тара может исполнять различные функции, поэтому она подразделяется на транспортную, потребительскую, цеховую, тару-оборудование.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4870"/>
            <a:ext cx="91440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Внешнюю (транспортную) тару применяют для транспортировки товаров и их хранения. Это ящики, мешки, бочки и проч.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493" y="2564904"/>
            <a:ext cx="9144000" cy="3477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Внутренняя (потребительская) тара поступает в адрес потребителя совместно с продукцией. Она не является самостоятельной транспортной единицей. Цена потребительской тары - коробок, пакетов, банок и проч., в большинстве случаев включена в стоимость товара. Потребительская тара должна быть дешевой, удобной, по возможности легкой, современно оформленной. Оформление должно включать в себя рекламно-информационную нагрузку (ненавязчиво и органично). Одна из разновидностей внутренней (потребительской) тары - подарочная тара. Ее художественно-конструкторское оформление и исполнение должно подчеркивать прямое назначение товара (продукции) как сувенира или подарка.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8350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02"/>
            <a:ext cx="9144000" cy="154059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/>
              <a:t>Цеховая тара предназначается для группировки грузов, товаров или изделий внутри предприятия (ящики и лотки специальной конструкции и назначения).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Тарой-оборудованием является устройство, которое предназначено для временного хранения, транспортировки, выкладки и продажи определенных товаров.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 назначению тару делят на специализированную и универсальную. Универсальную тару можно использовать для затаривания разного рода товаров, а специализированную тару - только для конкретных товаров (грузов, изделий).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355073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 зависимости от ее принадлежности различают тару общего пользования и индивидуального.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109728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Тару </a:t>
            </a:r>
            <a:r>
              <a:rPr lang="ru-RU" sz="3200" dirty="0">
                <a:solidFill>
                  <a:schemeClr val="bg1"/>
                </a:solidFill>
              </a:rPr>
              <a:t>общего пользования применяют различные организации и предприятия. Тарой индивидуального пользования является инвентарная тара, которая изготавливается по спецзаказу для централизованной доставки определенных товаров на предприятия розничной торговли.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109728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Она </a:t>
            </a:r>
            <a:r>
              <a:rPr lang="ru-RU" sz="3200" dirty="0">
                <a:solidFill>
                  <a:schemeClr val="bg1"/>
                </a:solidFill>
              </a:rPr>
              <a:t>- собственность оптовых торговых организаций или промпредприятий.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58709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67"/>
            <a:ext cx="9144000" cy="684453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dirty="0"/>
              <a:t>По кратности ее использования тара бывает многооборотной, возвратной и разового применения. Многооборотная тара служит для ее многократного использования при осуществлении поставок продукции</a:t>
            </a:r>
            <a:r>
              <a:rPr lang="ru-RU" dirty="0" smtClean="0"/>
              <a:t>.</a:t>
            </a:r>
          </a:p>
          <a:p>
            <a:pPr marL="109728" indent="0" algn="ctr">
              <a:buNone/>
            </a:pPr>
            <a:r>
              <a:rPr lang="ru-RU" dirty="0" smtClean="0"/>
              <a:t> </a:t>
            </a:r>
            <a:r>
              <a:rPr lang="ru-RU" dirty="0"/>
              <a:t>Это ящики, фляги, бочки, мешки и прочая транспортная тара. Возвратная тара (бывшая в употреблении) используется повторно.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Ее </a:t>
            </a:r>
            <a:r>
              <a:rPr lang="ru-RU" dirty="0"/>
              <a:t>в обязательном порядке сдают поставщику. Разовая тара служит для ее однократного применения при поставках продукции (товаров, грузов).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Это </a:t>
            </a:r>
            <a:r>
              <a:rPr lang="ru-RU" dirty="0"/>
              <a:t>коробки из-под спичек, конфет, сигарет и прочая потребительская, в том числе транспортная тара, которую после ее использования утилизируют.</a:t>
            </a:r>
          </a:p>
        </p:txBody>
      </p:sp>
    </p:spTree>
    <p:extLst>
      <p:ext uri="{BB962C8B-B14F-4D97-AF65-F5344CB8AC3E}">
        <p14:creationId xmlns:p14="http://schemas.microsoft.com/office/powerpoint/2010/main" xmlns="" val="294907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02"/>
            <a:ext cx="8229600" cy="86755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dirty="0"/>
              <a:t>Классификация тары производится по четырем основным признакам: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139952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 виду материала тара </a:t>
            </a:r>
            <a:r>
              <a:rPr lang="ru-RU" sz="2400" dirty="0"/>
              <a:t>делится на деревянную, стеклянную, металлическую, тканевую, картонно-бумажную, пластмассовую, разную;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10816"/>
            <a:ext cx="4355976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 степени жесткости</a:t>
            </a:r>
            <a:r>
              <a:rPr lang="ru-RU" sz="2400" dirty="0"/>
              <a:t>, т. е. способности сопротивляться механическим воздействиям, - на жесткую, полужесткую, мягкую;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749" y="3717032"/>
            <a:ext cx="4150715" cy="30469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 степени специализации </a:t>
            </a:r>
            <a:r>
              <a:rPr lang="ru-RU" sz="2400" dirty="0"/>
              <a:t>- на универсальную и специализированную; универсальная тара используется для нескольких видов товаров;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1" y="3811011"/>
            <a:ext cx="4355976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 кратности использования </a:t>
            </a:r>
            <a:r>
              <a:rPr lang="ru-RU" sz="2400" dirty="0"/>
              <a:t>тара бывает однооборотной и многооборотной (используемой неоднократно). </a:t>
            </a:r>
          </a:p>
        </p:txBody>
      </p:sp>
    </p:spTree>
    <p:extLst>
      <p:ext uri="{BB962C8B-B14F-4D97-AF65-F5344CB8AC3E}">
        <p14:creationId xmlns:p14="http://schemas.microsoft.com/office/powerpoint/2010/main" xmlns="" val="200048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40050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/>
              <a:t>Многооборотная тара в свою очередь делится на инвентарную, принадлежащую определенному предприятию-поставщику и имеющую его инвентарный номер, и тару общего пользования, поступающую от разных поставщиков; применение многооборотной тары позволяет значительно сократить количество тары, находящейся в обороте.</a:t>
            </a:r>
          </a:p>
          <a:p>
            <a:pPr marL="109728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В настоящее время все шире получает применение многооборотная тара - </a:t>
            </a:r>
            <a:r>
              <a:rPr lang="ru-RU" sz="2400" b="1" dirty="0" err="1">
                <a:solidFill>
                  <a:srgbClr val="C00000"/>
                </a:solidFill>
              </a:rPr>
              <a:t>тарооборудование</a:t>
            </a:r>
            <a:r>
              <a:rPr lang="ru-RU" sz="2400" b="1" dirty="0">
                <a:solidFill>
                  <a:srgbClr val="C00000"/>
                </a:solidFill>
              </a:rPr>
              <a:t>, которая представляет собой как тару, так и оборудование.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4"/>
            <a:ext cx="9144000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Тароборудование</a:t>
            </a:r>
            <a:r>
              <a:rPr lang="ru-RU" sz="3600" b="1" dirty="0">
                <a:solidFill>
                  <a:schemeClr val="bg1"/>
                </a:solidFill>
              </a:rPr>
              <a:t> - это специальные конструкции, выполняющие одновременно роль внешней тары, транспортного средства и оборудования складов.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98921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800200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 </a:t>
            </a:r>
            <a:r>
              <a:rPr lang="ru-RU" sz="6000" dirty="0">
                <a:solidFill>
                  <a:srgbClr val="0070C0"/>
                </a:solidFill>
              </a:rPr>
              <a:t>Особенности использования тары</a:t>
            </a:r>
          </a:p>
        </p:txBody>
      </p:sp>
    </p:spTree>
    <p:extLst>
      <p:ext uri="{BB962C8B-B14F-4D97-AF65-F5344CB8AC3E}">
        <p14:creationId xmlns:p14="http://schemas.microsoft.com/office/powerpoint/2010/main" xmlns="" val="17876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9143999" cy="23077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7200" dirty="0" smtClean="0"/>
              <a:t>1.Необходимость тары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24730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4000" dirty="0"/>
              <a:t>Сбор и возврат тары осуществляют предприятия торго­вли, общественного питания, заготовительные и производ­ственные предприятия. При этом они руководствуются специ­альными Правилами, которые допускают другой порядок при­менения, обращения и возврата тары, если он предусмотрен в договоре.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57760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8206" y="0"/>
            <a:ext cx="9144000" cy="19476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/>
              <a:t>Значительная нагрузка ложится на предприятия торговли, которые в зависимости от выполняемых ими функций и товарно-отраслевого профиля выполняют очень обширный круг опера­ций с тарой, основными из которых являются следующие: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783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приемка тары но количеству и качеству; </a:t>
            </a:r>
            <a:endParaRPr lang="ru-RU" sz="2800" dirty="0" smtClean="0"/>
          </a:p>
          <a:p>
            <a:pPr algn="ctr"/>
            <a:r>
              <a:rPr lang="ru-RU" sz="2800" dirty="0" smtClean="0"/>
              <a:t>вскрытие;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высвобожде­ние от товара</a:t>
            </a:r>
            <a:r>
              <a:rPr lang="ru-RU" sz="2800" dirty="0" smtClean="0"/>
              <a:t>; </a:t>
            </a:r>
            <a:r>
              <a:rPr lang="ru-RU" sz="2800" dirty="0"/>
              <a:t>кратковременное хранение и накопление отгру­зочных партий; вывоз; </a:t>
            </a:r>
            <a:endParaRPr lang="ru-RU" sz="2800" dirty="0" smtClean="0"/>
          </a:p>
          <a:p>
            <a:pPr algn="ctr"/>
            <a:r>
              <a:rPr lang="ru-RU" sz="2800" dirty="0" smtClean="0"/>
              <a:t>сдача </a:t>
            </a:r>
            <a:r>
              <a:rPr lang="ru-RU" sz="2800" dirty="0"/>
              <a:t>по количеству и качеству </a:t>
            </a:r>
            <a:r>
              <a:rPr lang="ru-RU" sz="2800" dirty="0" err="1"/>
              <a:t>тарособирающим</a:t>
            </a:r>
            <a:r>
              <a:rPr lang="ru-RU" sz="2800" dirty="0"/>
              <a:t> (</a:t>
            </a:r>
            <a:r>
              <a:rPr lang="ru-RU" sz="2800" dirty="0" err="1"/>
              <a:t>тароремонтньм</a:t>
            </a:r>
            <a:r>
              <a:rPr lang="ru-RU" sz="2800" dirty="0"/>
              <a:t>) предприятиям или изготовите­лям (поставщикам) товаров; документальное оформление тар­ных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00888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000" dirty="0"/>
              <a:t>Приемку тары по количеству и качеству осуществляют материально ответственные лица, причем тару, поступившую с товаром, принимают одновременно с товаром. Количество по­ступившей тары сверяют с данными сопроводительных доку­ментов.</a:t>
            </a:r>
          </a:p>
          <a:p>
            <a:pPr marL="109728" indent="0" algn="ctr">
              <a:buNone/>
            </a:pPr>
            <a:r>
              <a:rPr lang="ru-RU" sz="3000" dirty="0"/>
              <a:t>Принимая тару по качеству, следует убедиться в ее соответ­ствии требованиям стандартов, проверить правильность мар­кировки. Необходимо также убедиться в соответствии фактиче­ского качества тары качеству, указанному в сопроводительных документах. Проверяется правильность цен, соответствие их це­нам, установленным в договоре.</a:t>
            </a:r>
          </a:p>
        </p:txBody>
      </p:sp>
    </p:spTree>
    <p:extLst>
      <p:ext uri="{BB962C8B-B14F-4D97-AF65-F5344CB8AC3E}">
        <p14:creationId xmlns:p14="http://schemas.microsoft.com/office/powerpoint/2010/main" xmlns="" val="32051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3905" y="1"/>
            <a:ext cx="9144000" cy="3861047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dirty="0"/>
              <a:t>Для вскрытия тары используют специальные инструменты: топорик-гвоздодер, трубчатый гвоздодер, молотки (железный и деревянный), набойки обручей (деревянная и металлическая), клещи, ножи для вскрытия картонных ящиков и вспарывания мешков.</a:t>
            </a:r>
          </a:p>
          <a:p>
            <a:pPr marL="109728" indent="0" algn="ctr">
              <a:buNone/>
            </a:pPr>
            <a:r>
              <a:rPr lang="ru-RU" dirty="0"/>
              <a:t>Освобожденная от товаров и приведенная в порядок тара должна быть рассортирована по видам и сосредоточена в спе­циально отведенных местах.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21088"/>
            <a:ext cx="9144000" cy="13388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700" dirty="0"/>
              <a:t>Нельзя хранить тару в беспорядочно сложенных кучах, мяг­кую тару — в сырых местах, на каменных полах без деревянных настилов или прокладок.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4735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2588"/>
            <a:ext cx="6353944" cy="3143556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000" dirty="0"/>
              <a:t>Тара разового пользования после вскрытия и высвобождения от товара подлежит утилизации. Бумажная и картонная тара используется в качестве макулатуры. Некоторая часть полимер­ной тары может быть использована как вторичное сырье хими­ческих производств. В качестве материалов для ремонта тары рекомендуется использовать отходы деревянной тары.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789040"/>
            <a:ext cx="4860032" cy="25545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Для различных видов возвратной тары установлены опре­деленные сроки возврата их предприятиям-изготовителям, а при отсутствии сведений об изготовителе товаров — отпра­вителю. В связи с этим очень важен регулярный вывоз тары.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668344" y="836712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619672" y="4437112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63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48"/>
            <a:ext cx="9144000" cy="630697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800" dirty="0"/>
              <a:t>Для повышения коэффициента загрузки транспорта наращи­вают борта автомашин, применяют полуприцепы большой вме­стимости. Однотипную тару укладывают правильными рядами с максимальной плотностью, обеспечивая при этом необходимую «связь». Уложенную тару перевязывают веревкой и закрывают брезентом.</a:t>
            </a:r>
          </a:p>
          <a:p>
            <a:pPr marL="109728" indent="0" algn="ctr">
              <a:buNone/>
            </a:pPr>
            <a:r>
              <a:rPr lang="ru-RU" sz="2800" dirty="0"/>
              <a:t>Заключительные операции с тарой, выполняемые предпри­ятиями розничной торговли, — сдача ее по количеству и ка­честву </a:t>
            </a:r>
            <a:r>
              <a:rPr lang="ru-RU" sz="2800" dirty="0" err="1"/>
              <a:t>тарособирающим</a:t>
            </a:r>
            <a:r>
              <a:rPr lang="ru-RU" sz="2800" dirty="0"/>
              <a:t> (</a:t>
            </a:r>
            <a:r>
              <a:rPr lang="ru-RU" sz="2800" dirty="0" err="1"/>
              <a:t>тароремонтным</a:t>
            </a:r>
            <a:r>
              <a:rPr lang="ru-RU" sz="2800" dirty="0"/>
              <a:t>) предприятиям или изготовителям (поставщикам) товаров и ее документальное оформление.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22590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300" dirty="0"/>
              <a:t>Для концентрации возвратной тары, вывезенной из магазинов и других предприятий, ее систематического возврата создаются тарные склады. Они занимаются сбором различных видов воз­вратной тары, ее ремонтом, изготовлением новой тары, переработкой нестандартной или вышедшей из оборота тары. Важней­шей функцией таких складов является сдача отремонтированной тары ее потребителям.</a:t>
            </a:r>
          </a:p>
          <a:p>
            <a:pPr marL="109728" indent="0" algn="ctr">
              <a:buNone/>
            </a:pPr>
            <a:r>
              <a:rPr lang="ru-RU" sz="2300" dirty="0"/>
              <a:t>Наличие тарных складов позволяет улучшить организацию тарного хозяйства и обеспечить максимально возможный сбор и возврат тары. На таких складах можно применять современ­ную технологию сбора, ремонта, очистки, хранения и возврата тары. Они организуют централизованный вывоз тары от полу­чателей товаров и другой продукции, что способствует сниже­нию издержек, связанных с ее возвратом. Создаваемые здесь ма­стерские для ремонта тары оснащаются современными высоко­производительными станками.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4525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28097"/>
            <a:ext cx="9144000" cy="194492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/>
              <a:t>Тарные склады имеют в своем распоряжении автомобильный транспорт, который используется для централизованного вывоза тары от получателей товаров и другой продукции и для возврата ее изготовителям или поставщикам товаров.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Операции по сбору тары выполняет специальный сборщик (экспедитор) или шофер, принимающий тару от материально ответственных лиц по количеству и качеству.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21088"/>
            <a:ext cx="9144000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Основным документом, подтверждающим вывоз тары из магазина или другого предприятия, является товарно-транс­портная накладная. На ее основе осуществляется оплата услуг автотранспорта по вывозу порожней тары.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8103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252554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4400" dirty="0"/>
              <a:t>Для эффективной организации складских и транспортных работ на предприятии немаловажное значение имеет оптимальная организация процессов упаковки (затаривания) различных грузов.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83713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5328592" cy="352839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Упаковка - средство или комплекс средств, обеспечивающих защиту продукции (грузов) от повреждения или потерь при транспортировке, складировании, перевалке, укладке, хранении и других операциях.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284" y="5796"/>
            <a:ext cx="3779912" cy="3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7890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Упаковка часто является носителем информации о товаре. Упаковка играет важную роль и в маркетинге - удачный дизайн упаковки способствует реализации товара.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0323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33257" y="260648"/>
            <a:ext cx="3610744" cy="194767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Тара - это товарная упаковка, применяемая при перевозке и хранении товаров.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4151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293946"/>
            <a:ext cx="3779912" cy="26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3429000"/>
            <a:ext cx="5364089" cy="31393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Тара предназначена для обеспечения сохранности количества, качества товаров, предохраняет их от внешних воздействий, потерь и порчи. Все товары и продукты, которые перерабатываются или реализуются предприятиями общественного питания, доставляются в таре.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00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566124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Широчайшее разнообразие особенностей и свойств товаров, разные условия их транспортировки, хранения и отгрузки (отпуска) потребителям вызывают необходимость применения тары большого числа типов: ящики, барабаны, бочки, фляги, баллоны, канистры, банки, мешки, бутылки, корзины, пакеты и </a:t>
            </a:r>
            <a:r>
              <a:rPr lang="ru-RU" sz="3600" dirty="0" smtClean="0"/>
              <a:t>прочее.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9505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12094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200" dirty="0"/>
              <a:t>Роль тары и упаковки в торгово-технологическом процессе предопределена выполняемыми ими функциями. Эти функции вкратце можно определить так: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09419"/>
            <a:ext cx="9171887" cy="56323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предохранение продукции от неблагоприятного воздействия внешней среды, а также предохранение внешней среды от неблагоприятного воздействия на нее хранящихся товаров;</a:t>
            </a:r>
          </a:p>
          <a:p>
            <a:pPr algn="ctr"/>
            <a:r>
              <a:rPr lang="ru-RU" dirty="0"/>
              <a:t>- защита продукции от влияния на нее другой продукции;</a:t>
            </a:r>
          </a:p>
          <a:p>
            <a:pPr algn="ctr"/>
            <a:r>
              <a:rPr lang="ru-RU" dirty="0"/>
              <a:t>- обеспечение необходимых условий для сохранности и неизменяемости количества и качества продукции на всем пути ее движения из мест изготовления в места потребления;</a:t>
            </a:r>
          </a:p>
          <a:p>
            <a:pPr algn="ctr"/>
            <a:r>
              <a:rPr lang="ru-RU" dirty="0"/>
              <a:t>- придание продукции (товарам, грузам, изделиям) необходимой мобильности и обеспечение условий для максимальной механизации трудоемких процессов, максимально эффективного использования торговых и складских площадей;</a:t>
            </a:r>
          </a:p>
          <a:p>
            <a:pPr algn="ctr"/>
            <a:r>
              <a:rPr lang="ru-RU" dirty="0"/>
              <a:t>- создание как можно более благоприятных условий для осуществления приемки товаров по их количеству и качеству, создание удобств для их количественного учета;</a:t>
            </a:r>
          </a:p>
          <a:p>
            <a:pPr algn="ctr"/>
            <a:r>
              <a:rPr lang="ru-RU" dirty="0"/>
              <a:t>- выполнение важной роли носителя информационно-коммерческой информации и рекламы в торговых целях;</a:t>
            </a:r>
          </a:p>
          <a:p>
            <a:pPr algn="ctr"/>
            <a:r>
              <a:rPr lang="ru-RU" dirty="0"/>
              <a:t>- использование имеющейся тары не только для размещения на ней товаров, их транспортировки и хранения, но в том числе и для выкладки товаров и их реализации в торговом зале оптового или розничного магазина (это тара-оборудование).</a:t>
            </a:r>
          </a:p>
        </p:txBody>
      </p:sp>
    </p:spTree>
    <p:extLst>
      <p:ext uri="{BB962C8B-B14F-4D97-AF65-F5344CB8AC3E}">
        <p14:creationId xmlns:p14="http://schemas.microsoft.com/office/powerpoint/2010/main" xmlns="" val="153591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0057"/>
            <a:ext cx="9144000" cy="555918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dirty="0"/>
              <a:t>Эффективное использование современной тары и упаковки, их эстетичное оформление с нанесением рекламно-информационных материалов дают возможность не только значительно ускорить процесс реализации товаров потребителям, облегчить их конечное потребление, но и прямым образом оказывают эстетическое воздействие на потенциальных клиентов-покупателей. Расфасовка продукции в небольшую, удобную для большинства клиентов-потребителей тару значительно облегчает и ускоряет сам процесс продажи товаров, способствуя при этом повышению производительности труда работников торговли, улучшает показатели коммерческой деятельности торговых точек, выводя культуру торговой работы на современный уровень.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75626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02"/>
            <a:ext cx="9144000" cy="643713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600" dirty="0"/>
              <a:t>Тара, которая используется для упаковки продукции, должна отвечать целому ряду требований технического, экономического и эстетического порядка. Техническими требованиями предусмотрено, что материал тары и ее конструкция обязаны полностью соответствовать свойствам товаров, помещенных в нее. Она обязательно должна быть прочной, обеспечивать сохранность продукции во время ее перевозки и при хранении. Тара не должна быть дорогой в изготовлении, она должна быть портативной и достаточно удобной для транспортировки как с помещенной в нее продукцией, так порожней. Тара должна обладать сравнительно низким коэффициентом ее собственной массы (этот коэффициент определяется отношением массы тары к ее объему).</a:t>
            </a:r>
          </a:p>
        </p:txBody>
      </p:sp>
    </p:spTree>
    <p:extLst>
      <p:ext uri="{BB962C8B-B14F-4D97-AF65-F5344CB8AC3E}">
        <p14:creationId xmlns:p14="http://schemas.microsoft.com/office/powerpoint/2010/main" xmlns="" val="54383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1875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Тема 11. Тарное (контейнерное) хозяйство 1.Необходимость тары.  2.Классификация тары. 3.Особенности использования тары.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Особенности использования тары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тарного хозяйства.</dc:title>
  <dc:creator>Natella</dc:creator>
  <cp:lastModifiedBy>USER</cp:lastModifiedBy>
  <cp:revision>14</cp:revision>
  <dcterms:created xsi:type="dcterms:W3CDTF">2013-11-17T18:58:23Z</dcterms:created>
  <dcterms:modified xsi:type="dcterms:W3CDTF">2015-10-17T11:54:58Z</dcterms:modified>
</cp:coreProperties>
</file>