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75" r:id="rId4"/>
    <p:sldId id="276" r:id="rId5"/>
    <p:sldId id="278" r:id="rId6"/>
    <p:sldId id="284" r:id="rId7"/>
    <p:sldId id="290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2B8CF-A91A-2AD7-4D43-E3CB70C00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AF7A2-A71B-0AE5-EF03-01E6519E9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25F9D-236D-55B4-95DC-2BF4D4FF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6327-2BC5-4097-AE59-FCB5BEE3700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50EAD-DC8D-B620-79B2-706BFA08F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EEF85-2940-668A-B7A7-AFADD0D7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3E6-6D3E-4D71-811A-184CCA72C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1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1D234-138E-1CB1-F61D-00A3A132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B70F7-BF0F-7CD0-7B07-363677C0C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BFC94-4A55-7056-9220-BC3DE0A5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6327-2BC5-4097-AE59-FCB5BEE3700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3202-36D3-3C2B-5770-5EAE9BA5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3AA06-0458-BEC7-E108-C554766C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3E6-6D3E-4D71-811A-184CCA72C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9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58E682-18BC-7E59-E10D-9D6135CC2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B8030D-138C-2031-AE95-73DE7B421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8084E-3A86-D57D-9AD6-56330869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6327-2BC5-4097-AE59-FCB5BEE3700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D653E-8FA9-D786-08DA-D8560109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7452D-AB88-3F05-7307-5564B8DB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3E6-6D3E-4D71-811A-184CCA72C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2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BF6E8-218F-1CB4-097E-2BF08D01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5DEA4-B839-0DA8-02A2-DFE6747C7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88047-D57B-D4F7-96E8-59EBC0151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6327-2BC5-4097-AE59-FCB5BEE3700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39657-CA4B-3378-789A-BCC22D57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5A182-8A02-83F7-7F19-66E66915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3E6-6D3E-4D71-811A-184CCA72C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9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DF2F-6BA7-692F-8AE7-E30B52DC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AE209-58AE-8EB1-9E55-6BA33608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25C41-9D4C-7DF0-DC35-C7568ECC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6327-2BC5-4097-AE59-FCB5BEE3700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8BF18-C08D-CD74-203A-3820F8A1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31F50-987E-CD34-DBF0-E67E84C2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3E6-6D3E-4D71-811A-184CCA72C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6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A3D39-9A72-DAE2-3C3E-DE894009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3B6FF-EAD9-6EE1-7DE2-EA82A1043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24E86-91B9-24EE-BB9B-433397987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F1402-527A-2BD0-83E0-2585870E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6327-2BC5-4097-AE59-FCB5BEE3700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08772-79CF-9A2B-12F3-84A6F116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BB986-E6FA-01C4-2C9C-8D8E716B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3E6-6D3E-4D71-811A-184CCA72C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9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76914-D19D-5F41-E38B-5370C1C0F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4777C-5EDA-C870-B461-94A02DA81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90291-46C9-8C20-6EA1-056380B10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E6DFB-8B2D-D711-C09B-468954B90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31F19-2D89-D42E-EA07-6AC3ED877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DCBC76-24E8-C433-05B1-2EA64DCC0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6327-2BC5-4097-AE59-FCB5BEE3700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07712E-921B-0368-E48F-176E65DFF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DFEA87-3895-5B70-D495-EDA8F730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3E6-6D3E-4D71-811A-184CCA72C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1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338AC-C3D3-06D8-51C6-0FC8A0947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22C47-E5BF-A3FA-16F9-867E4382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6327-2BC5-4097-AE59-FCB5BEE3700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ED267-43E8-008B-1307-2051E615F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4350C-B4FE-279A-FC5D-410855D7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3E6-6D3E-4D71-811A-184CCA72C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9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D4BC63-817C-7E0F-D0EA-EBAAB6492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6327-2BC5-4097-AE59-FCB5BEE3700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274088-3006-89CA-EDD6-BC772EAE2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E7D78-66D5-51F7-0017-8E3930B3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3E6-6D3E-4D71-811A-184CCA72C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2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6EC25-928A-A2BD-FFFD-D7950098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A2586-9222-A1CC-01B1-5D3BFED88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02FFF-2801-65CA-2D0C-01AEFBEE8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61867-4A80-5F72-343C-40F0A3C04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6327-2BC5-4097-AE59-FCB5BEE3700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D9A27-A7DB-DC78-ACCD-874C1FA11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A88CA-C584-4A26-3753-B85851E4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3E6-6D3E-4D71-811A-184CCA72C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8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3D5B-BE8D-B58B-8E2F-6FD5FE15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E837CF-38CA-B459-09AC-0436D450C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B9312-3ED7-AA84-274C-21410B10A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5CDC3-53FD-8B26-96F9-EDFE094C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6327-2BC5-4097-AE59-FCB5BEE3700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C971B-0E7B-F55E-0937-18F989D51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A3308-68E3-6641-5C81-655050B4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3E6-6D3E-4D71-811A-184CCA72C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19C0EA-DC08-C0AB-E48B-E900255C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4FAC6-CE8A-5024-4963-72BEFD153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D7135-AB5F-C8D9-74B9-8654C308B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B6327-2BC5-4097-AE59-FCB5BEE3700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90C22-65E2-3699-7921-9BB0603BB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C7F22-E047-0468-1E6E-2AAB60F1C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C43E6-6D3E-4D71-811A-184CCA72C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4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6.sv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6.svg"/><Relationship Id="rId7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6.svg"/><Relationship Id="rId7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8.jpeg"/><Relationship Id="rId10" Type="http://schemas.openxmlformats.org/officeDocument/2006/relationships/image" Target="../media/image29.jpeg"/><Relationship Id="rId4" Type="http://schemas.openxmlformats.org/officeDocument/2006/relationships/image" Target="../media/image10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6.svg"/><Relationship Id="rId7" Type="http://schemas.openxmlformats.org/officeDocument/2006/relationships/image" Target="../media/image3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/>
          <p:cNvSpPr txBox="1"/>
          <p:nvPr/>
        </p:nvSpPr>
        <p:spPr>
          <a:xfrm>
            <a:off x="412652" y="223032"/>
            <a:ext cx="1136669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altLang="en-US" sz="3200" dirty="0">
                <a:sym typeface="+mn-ea"/>
              </a:rPr>
              <a:t>UNEC Zaqatala fi</a:t>
            </a:r>
            <a:r>
              <a:rPr lang="az-Latn-AZ" altLang="ru-RU" sz="3200" dirty="0">
                <a:sym typeface="+mn-ea"/>
              </a:rPr>
              <a:t>lialının tələbələrinin sosial həyatı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" y="4250261"/>
            <a:ext cx="3880077" cy="2579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235" y="900140"/>
            <a:ext cx="257175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50" y="1184472"/>
            <a:ext cx="3332285" cy="24992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35" y="1269703"/>
            <a:ext cx="3578810" cy="2684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913" y="3386536"/>
            <a:ext cx="2513609" cy="18852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628" y="3739824"/>
            <a:ext cx="2714624" cy="27146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" y="1704214"/>
            <a:ext cx="2800523" cy="28005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57" y="3469699"/>
            <a:ext cx="2571750" cy="32159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76" y="4983022"/>
            <a:ext cx="2513609" cy="1885207"/>
          </a:xfrm>
          <a:prstGeom prst="rect">
            <a:avLst/>
          </a:prstGeom>
        </p:spPr>
      </p:pic>
      <p:pic>
        <p:nvPicPr>
          <p:cNvPr id="27" name="Picture 2" descr="UNEC Zaqatala Rəsmi Səhifə | 🔴 Bakalavriat səviyyəsi üzrə ixtisas  seçimlərinin nəticələri açıqlanıb! ✅️Tələbə adını qazanan bütün  abituriyen... | Instagra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" y="100568"/>
            <a:ext cx="1464480" cy="14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/>
          <p:cNvSpPr txBox="1"/>
          <p:nvPr/>
        </p:nvSpPr>
        <p:spPr>
          <a:xfrm>
            <a:off x="1719482" y="223032"/>
            <a:ext cx="11366695" cy="492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altLang="en-US" sz="32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UNEC Zaqatala fi</a:t>
            </a:r>
            <a:r>
              <a:rPr lang="az-Latn-AZ" altLang="ru-RU" sz="32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lialının tələbələrinin sosial həyatı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104" y="3609739"/>
            <a:ext cx="4173415" cy="31300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247" y="1106678"/>
            <a:ext cx="3337415" cy="25030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434712"/>
            <a:ext cx="2900036" cy="2175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21" y="3609739"/>
            <a:ext cx="2717156" cy="20378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704" y="3075257"/>
            <a:ext cx="45906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Zaqatala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filialının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tələbə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gənclər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təşkilatının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təşkilatçılığı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Zaqatala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rayon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Heydər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Əliyev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Parkında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intelektual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yarış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təşkil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olunmuşdur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Yarışda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Yaşıl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naminə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Həmrəylik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həsr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olunmuş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mövzularda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Ekologiya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Təbiət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Yaşıl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İqtisadiyyat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digər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suallar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tərtib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olunmuşdur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7" name="Picture 2" descr="UNEC Zaqatala Rəsmi Səhifə | 🔴 Bakalavriat səviyyəsi üzrə ixtisas  seçimlərinin nəticələri açıqlanıb! ✅️Tələbə adını qazanan bütün  abituriyen... | Instagr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" y="222885"/>
            <a:ext cx="1702435" cy="170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4020457" y="2380343"/>
            <a:ext cx="7910103" cy="4434964"/>
          </a:xfrm>
          <a:custGeom>
            <a:avLst/>
            <a:gdLst/>
            <a:ahLst/>
            <a:cxnLst/>
            <a:rect l="l" t="t" r="r" b="b"/>
            <a:pathLst>
              <a:path w="17902713" h="8660438">
                <a:moveTo>
                  <a:pt x="0" y="0"/>
                </a:moveTo>
                <a:lnTo>
                  <a:pt x="17902713" y="0"/>
                </a:lnTo>
                <a:lnTo>
                  <a:pt x="17902713" y="8660438"/>
                </a:lnTo>
                <a:lnTo>
                  <a:pt x="0" y="86604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22"/>
          <p:cNvSpPr txBox="1"/>
          <p:nvPr/>
        </p:nvSpPr>
        <p:spPr>
          <a:xfrm>
            <a:off x="1910617" y="223667"/>
            <a:ext cx="11366695" cy="676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altLang="en-US" sz="3200" dirty="0">
                <a:solidFill>
                  <a:srgbClr val="002060"/>
                </a:solidFill>
                <a:sym typeface="+mn-ea"/>
              </a:rPr>
              <a:t>UNEC Zaqatala fi</a:t>
            </a:r>
            <a:r>
              <a:rPr lang="az-Latn-AZ" altLang="ru-RU" sz="3200" dirty="0">
                <a:solidFill>
                  <a:srgbClr val="002060"/>
                </a:solidFill>
                <a:sym typeface="+mn-ea"/>
              </a:rPr>
              <a:t>lialının tələbələrinin sosial həyat</a:t>
            </a:r>
            <a:r>
              <a:rPr lang="az-Latn-AZ" altLang="ru-RU" sz="4400" dirty="0">
                <a:solidFill>
                  <a:srgbClr val="002060"/>
                </a:solidFill>
                <a:sym typeface="+mn-ea"/>
              </a:rPr>
              <a:t>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81" y="1328363"/>
            <a:ext cx="3502269" cy="2328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19" y="3251710"/>
            <a:ext cx="3807069" cy="2530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29" y="1467468"/>
            <a:ext cx="3502269" cy="2328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96" y="3717767"/>
            <a:ext cx="3450165" cy="22905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8002" y="2109779"/>
            <a:ext cx="424088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Zaqatala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filialının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Tələbə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Gənclər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Təşkilatı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(TGT)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Mingəçevir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Dövlət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Universiteti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Tələbə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Gənclər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Təşkilatı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(TGT)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Ulu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öndər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Heydər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Əliyevin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gününə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həsr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olunmuş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futbol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yarışı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keçir</a:t>
            </a: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ilmişdir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Oyun UNEC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Zaqatala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filialının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hesabına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qalibiyyəti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yekunlaşıb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7" name="Picture 2" descr="UNEC Zaqatala Rəsmi Səhifə | 🔴 Bakalavriat səviyyəsi üzrə ixtisas  seçimlərinin nəticələri açıqlanıb! ✅️Tələbə adını qazanan bütün  abituriyen... | Instagr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" y="223520"/>
            <a:ext cx="1503045" cy="15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6357257" y="2310831"/>
            <a:ext cx="5834743" cy="4504476"/>
          </a:xfrm>
          <a:custGeom>
            <a:avLst/>
            <a:gdLst/>
            <a:ahLst/>
            <a:cxnLst/>
            <a:rect l="l" t="t" r="r" b="b"/>
            <a:pathLst>
              <a:path w="17902713" h="8660438">
                <a:moveTo>
                  <a:pt x="0" y="0"/>
                </a:moveTo>
                <a:lnTo>
                  <a:pt x="17902713" y="0"/>
                </a:lnTo>
                <a:lnTo>
                  <a:pt x="17902713" y="8660438"/>
                </a:lnTo>
                <a:lnTo>
                  <a:pt x="0" y="86604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22"/>
          <p:cNvSpPr txBox="1"/>
          <p:nvPr/>
        </p:nvSpPr>
        <p:spPr>
          <a:xfrm>
            <a:off x="1190671" y="165134"/>
            <a:ext cx="11242951" cy="492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altLang="en-US" sz="3200" dirty="0">
                <a:solidFill>
                  <a:srgbClr val="002060"/>
                </a:solidFill>
                <a:sym typeface="+mn-ea"/>
              </a:rPr>
              <a:t>UNEC Zaqatala fi</a:t>
            </a:r>
            <a:r>
              <a:rPr lang="az-Latn-AZ" altLang="ru-RU" sz="3200" dirty="0">
                <a:solidFill>
                  <a:srgbClr val="002060"/>
                </a:solidFill>
                <a:sym typeface="+mn-ea"/>
              </a:rPr>
              <a:t>lialının tələbələrinin sosial həyatı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2" y="2377703"/>
            <a:ext cx="3450564" cy="2587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34" y="1942763"/>
            <a:ext cx="3666978" cy="2750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1" y="4130918"/>
            <a:ext cx="3338735" cy="2504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23" y="4353948"/>
            <a:ext cx="3338736" cy="2504052"/>
          </a:xfrm>
          <a:prstGeom prst="rect">
            <a:avLst/>
          </a:prstGeom>
        </p:spPr>
      </p:pic>
      <p:pic>
        <p:nvPicPr>
          <p:cNvPr id="11" name="Picture 2" descr="UNEC Zaqatala Rəsmi Səhifə | 🔴 Bakalavriat səviyyəsi üzrə ixtisas  seçimlərinin nəticələri açıqlanıb! ✅️Tələbə adını qazanan bütün  abituriyen... | Instagr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" y="165100"/>
            <a:ext cx="1085215" cy="108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07364" y="1471063"/>
            <a:ext cx="36669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UNEC Zaqatala filialının İnzibati və Təşkilati Məsələlər üzrə direktor müavini dos. Xəyyam Cavadzadə Tələbə Gənclər Təşkilatının(TGT) fəal tələbələri üçün Oğuz-Qəbələ turu təşkil etmişdir.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-1" y="2351314"/>
            <a:ext cx="12192001" cy="4463993"/>
          </a:xfrm>
          <a:custGeom>
            <a:avLst/>
            <a:gdLst/>
            <a:ahLst/>
            <a:cxnLst/>
            <a:rect l="l" t="t" r="r" b="b"/>
            <a:pathLst>
              <a:path w="17902713" h="8660438">
                <a:moveTo>
                  <a:pt x="0" y="0"/>
                </a:moveTo>
                <a:lnTo>
                  <a:pt x="17902713" y="0"/>
                </a:lnTo>
                <a:lnTo>
                  <a:pt x="17902713" y="8660438"/>
                </a:lnTo>
                <a:lnTo>
                  <a:pt x="0" y="86604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22"/>
          <p:cNvSpPr txBox="1"/>
          <p:nvPr/>
        </p:nvSpPr>
        <p:spPr>
          <a:xfrm>
            <a:off x="1659744" y="159078"/>
            <a:ext cx="1074156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altLang="en-US" sz="3600" dirty="0">
                <a:solidFill>
                  <a:srgbClr val="002060"/>
                </a:solidFill>
                <a:sym typeface="+mn-ea"/>
              </a:rPr>
              <a:t>UNEC Zaqatala fi</a:t>
            </a:r>
            <a:r>
              <a:rPr lang="az-Latn-AZ" altLang="ru-RU" sz="3600" dirty="0">
                <a:solidFill>
                  <a:srgbClr val="002060"/>
                </a:solidFill>
                <a:sym typeface="+mn-ea"/>
              </a:rPr>
              <a:t>lialının tələbələrinin sosial həyatı</a:t>
            </a:r>
          </a:p>
        </p:txBody>
      </p:sp>
      <p:pic>
        <p:nvPicPr>
          <p:cNvPr id="3" name="Picture 2" descr="UNEC Zaqatala Rəsmi Səhifə | 🔴 Bakalavriat səviyyəsi üzrə ixtisas  seçimlərinin nəticələri açıqlanıb! ✅️Tələbə adını qazanan bütün  abituriyen... | Inst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1" y="123166"/>
            <a:ext cx="1464480" cy="14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543" y="1691234"/>
            <a:ext cx="2132505" cy="2666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1074109"/>
            <a:ext cx="1609020" cy="20131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44953" y="4483337"/>
            <a:ext cx="31370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Zaqatala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filialının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tələbələri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Dekabr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Beynəlxalq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Könüllülər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Gününə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həsr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olunmuş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Könüllülük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həftəsi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çərçivəsində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təşkil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olunan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Harada?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zaman?"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intelektual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oyunda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fərqlən</a:t>
            </a:r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mişlər.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4" y="1678257"/>
            <a:ext cx="243840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" y="3126265"/>
            <a:ext cx="3020561" cy="22654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54" y="1587646"/>
            <a:ext cx="1952512" cy="19525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86" y="3514925"/>
            <a:ext cx="1920186" cy="14401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87839" y="1012710"/>
            <a:ext cx="343700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Zaqatala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filialının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tələbələri üçün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Zaqatala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rayon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Tarix-Diyarşünaslıq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muzeyində</a:t>
            </a:r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və Zaqatala rayonu Heydər Əliyev Mərkəzində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ekskursiya təşkil olunmuşdur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Tələbələr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tarixi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eksponatların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nümayişi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Zaqatalanın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tarixi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haqqında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zəngin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biliklər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əldə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etdilər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Həmçinin bələdçi müəllimlər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Zaqatala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rayonuna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tarixi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əhəmiyyətli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sənədlər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Zaqatalanın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tarixi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şəxsiyyətləri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haqqında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məlumat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</a:t>
            </a:r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mişlər.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96" y="4783122"/>
            <a:ext cx="2931518" cy="19525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70" y="12065"/>
            <a:ext cx="10972800" cy="1143000"/>
          </a:xfrm>
        </p:spPr>
        <p:txBody>
          <a:bodyPr/>
          <a:lstStyle/>
          <a:p>
            <a:r>
              <a:rPr lang="az-Latn-AZ" dirty="0">
                <a:solidFill>
                  <a:srgbClr val="002060"/>
                </a:solidFill>
                <a:latin typeface="+mn-lt"/>
              </a:rPr>
              <a:t>Tələbələrin uğurları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295" y="3192780"/>
            <a:ext cx="8423275" cy="1499235"/>
          </a:xfrm>
        </p:spPr>
        <p:txBody>
          <a:bodyPr>
            <a:normAutofit fontScale="85000" lnSpcReduction="20000"/>
          </a:bodyPr>
          <a:lstStyle/>
          <a:p>
            <a:endParaRPr lang="az-Latn-AZ" dirty="0"/>
          </a:p>
          <a:p>
            <a:endParaRPr lang="az-Latn-AZ" dirty="0"/>
          </a:p>
          <a:p>
            <a:endParaRPr lang="az-Latn-AZ" dirty="0"/>
          </a:p>
          <a:p>
            <a:r>
              <a:rPr lang="az-Latn-AZ" dirty="0"/>
              <a:t>1. </a:t>
            </a:r>
          </a:p>
          <a:p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155065"/>
            <a:ext cx="2941955" cy="2126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415" y="1066165"/>
            <a:ext cx="2880360" cy="2259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Box 8"/>
          <p:cNvSpPr txBox="1"/>
          <p:nvPr/>
        </p:nvSpPr>
        <p:spPr>
          <a:xfrm>
            <a:off x="3348355" y="1580515"/>
            <a:ext cx="5080000" cy="14617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/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Azərvaycan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 </a:t>
            </a:r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Dövlət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 </a:t>
            </a:r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İqtisad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 </a:t>
            </a:r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Universitetinin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 (UNEC) </a:t>
            </a:r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Zaqatala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 </a:t>
            </a:r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filialının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 TGT </a:t>
            </a:r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sədri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 </a:t>
            </a:r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Nəzrin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 Allahverdiyeva “</a:t>
            </a:r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İlin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 </a:t>
            </a:r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Tələbə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 </a:t>
            </a:r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Gənclər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 </a:t>
            </a:r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Təşkilatı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” </a:t>
            </a:r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və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 UNEC ZF MUN </a:t>
            </a:r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Klubun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 </a:t>
            </a:r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baş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 </a:t>
            </a:r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katibi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 </a:t>
            </a:r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Nəcati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 </a:t>
            </a:r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Sərkərov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 ATGTİ </a:t>
            </a:r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tərəfindən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 “</a:t>
            </a:r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İlin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 </a:t>
            </a:r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klubu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” </a:t>
            </a:r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nominasiyası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 </a:t>
            </a:r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ilə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 </a:t>
            </a:r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təltif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 </a:t>
            </a:r>
            <a:r>
              <a:rPr sz="1600" b="1" i="0" dirty="0" err="1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edilib</a:t>
            </a:r>
            <a:r>
              <a:rPr sz="1600" b="1" i="0" dirty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15" y="3731895"/>
            <a:ext cx="2603500" cy="2882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220" y="3731895"/>
            <a:ext cx="2533650" cy="2882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 Box 11"/>
          <p:cNvSpPr txBox="1"/>
          <p:nvPr/>
        </p:nvSpPr>
        <p:spPr>
          <a:xfrm>
            <a:off x="3340735" y="4213225"/>
            <a:ext cx="5080000" cy="21024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/>
            <a:r>
              <a:rPr sz="1600" b="1" i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</a:rPr>
              <a:t> </a:t>
            </a:r>
            <a:r>
              <a:rPr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Azərbaycan Respublikasının Mərkəzi Bankı və Mastercard Beynəlxalq Korporasiyası, Beynəlxalq Əmanət Günü və Maliyyə Savadlılığı Ayı çərçivəsində, “Rəqəmsal ödənişlər və elektron bankçılıq xidmətləri” mövzusunda virtual kurs üzrə müsabiqə</a:t>
            </a:r>
            <a:r>
              <a:rPr lang="az-Latn-AZ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də 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UNEC Zaqatala filial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ı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n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ı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n II kurs Maliyy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ə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 ixtisas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ı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 üzr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ə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 t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ə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hsil alan Mat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ı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yeva Zahid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ə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t v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ə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 III kurs 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İ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qtisadiyyat ixtisas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ı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 üzr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ə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 t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ə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hsil alan Mirz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ə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yev N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ə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simi u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ğ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urlu n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ə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tic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ə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 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ə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ld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ə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 etdikl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ə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rin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ə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 gör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ə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 M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ə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rk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ə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zi Bank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ı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n ba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ş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 direktoru 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Ş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ahin Mahmudzad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ə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 t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ə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r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ə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find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ə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n sertifikatla t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ə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ltif olunmu</a:t>
            </a:r>
            <a:r>
              <a:rPr lang="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ş</a:t>
            </a:r>
            <a:r>
              <a:rPr lang="en-US" altLang="en-US" sz="1600" b="1" i="0">
                <a:solidFill>
                  <a:srgbClr val="000000"/>
                </a:solidFill>
                <a:latin typeface="Calibri" panose="020F0502020204030204" charset="0"/>
                <a:ea typeface="-apple-system"/>
                <a:cs typeface="Calibri" panose="020F0502020204030204" charset="0"/>
              </a:rPr>
              <a:t>dur.</a:t>
            </a:r>
          </a:p>
          <a:p>
            <a:pPr marL="0" indent="0" algn="ctr"/>
            <a:endParaRPr lang="en-US" altLang="en-US" sz="1600" b="1" i="0">
              <a:solidFill>
                <a:srgbClr val="000000"/>
              </a:solidFill>
              <a:latin typeface="Calibri" panose="020F0502020204030204" charset="0"/>
              <a:ea typeface="-apple-system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824865"/>
          </a:xfrm>
        </p:spPr>
        <p:txBody>
          <a:bodyPr/>
          <a:lstStyle/>
          <a:p>
            <a:r>
              <a:rPr lang="az-Latn-AZ" altLang="en-US" dirty="0">
                <a:solidFill>
                  <a:srgbClr val="002060"/>
                </a:solidFill>
                <a:latin typeface="+mn-lt"/>
              </a:rPr>
              <a:t>Tələbələrin uğurları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005" y="1230630"/>
            <a:ext cx="3038475" cy="239204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 Box 4"/>
          <p:cNvSpPr txBox="1"/>
          <p:nvPr/>
        </p:nvSpPr>
        <p:spPr>
          <a:xfrm>
            <a:off x="2889250" y="3080385"/>
            <a:ext cx="4761230" cy="2712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/>
            <a:r>
              <a:rPr lang="az-Latn-AZ" sz="1600" b="0" i="0">
                <a:solidFill>
                  <a:srgbClr val="000000"/>
                </a:solidFill>
                <a:latin typeface="Book Antiqua" panose="02040602050305030304" charset="0"/>
                <a:ea typeface="-apple-system"/>
                <a:cs typeface="Book Antiqua" panose="02040602050305030304" charset="0"/>
              </a:rPr>
              <a:t>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05" y="3966845"/>
            <a:ext cx="3038475" cy="228536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Rounded Rectangle 9"/>
          <p:cNvSpPr/>
          <p:nvPr/>
        </p:nvSpPr>
        <p:spPr>
          <a:xfrm>
            <a:off x="4015740" y="1230630"/>
            <a:ext cx="7378700" cy="23920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/>
            <a:r>
              <a:rPr>
                <a:solidFill>
                  <a:srgbClr val="000000"/>
                </a:solidFill>
                <a:latin typeface="Book Antiqua" panose="02040602050305030304" charset="0"/>
                <a:ea typeface="-apple-system"/>
                <a:cs typeface="Book Antiqua" panose="02040602050305030304" charset="0"/>
                <a:sym typeface="+mn-ea"/>
              </a:rPr>
              <a:t>Azərbaycan Dövlət İqtisad Universiteti (UNEC) Zaqatala filialının "Turizm işinin təşkili" ixtisası üzrə II kurs tələbəsi</a:t>
            </a:r>
            <a:r>
              <a:rPr b="1">
                <a:solidFill>
                  <a:srgbClr val="000000"/>
                </a:solidFill>
                <a:latin typeface="Book Antiqua" panose="02040602050305030304" charset="0"/>
                <a:ea typeface="-apple-system"/>
                <a:cs typeface="Book Antiqua" panose="02040602050305030304" charset="0"/>
                <a:sym typeface="+mn-ea"/>
              </a:rPr>
              <a:t> Ləman Alqayeva</a:t>
            </a:r>
            <a:r>
              <a:rPr>
                <a:solidFill>
                  <a:srgbClr val="000000"/>
                </a:solidFill>
                <a:latin typeface="Book Antiqua" panose="02040602050305030304" charset="0"/>
                <a:ea typeface="-apple-system"/>
                <a:cs typeface="Book Antiqua" panose="02040602050305030304" charset="0"/>
                <a:sym typeface="+mn-ea"/>
              </a:rPr>
              <a:t> 2024-cü il noyabrın 11-22-də Bakı şəhərində keçirilmiş BMT-nin İqlim Dəyişmələri üzrə Çərçivə Konvensiyasının Tərəflər Konfransının 29-cu sessiyasında (COP29) fəal iştirakına görə Azərbaycan Respublikasının Prezidenti cənab İlham Əliyev tərəfindən təşəkkürnamə ilə və COP29 Prezidenti Muxtar Babayev tərəfindən sertifaktla təltif edilmişdir.</a:t>
            </a: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015740" y="3860165"/>
            <a:ext cx="7378700" cy="23920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/>
            <a:r>
              <a:rPr>
                <a:solidFill>
                  <a:srgbClr val="000000"/>
                </a:solidFill>
                <a:latin typeface="Book Antiqua" panose="02040602050305030304" charset="0"/>
                <a:ea typeface="-apple-system"/>
                <a:cs typeface="Book Antiqua" panose="02040602050305030304" charset="0"/>
                <a:sym typeface="+mn-ea"/>
              </a:rPr>
              <a:t>UNEC Zaqatala filialının II kurs Marketinq ixtisası üzrə təhsil alan tələbəmiz UNEC Zaqatala filialının MUN Klubunun HR departmentinin sədri Kamil Qasımov 14-15 dekabr tarixlərində Bakı Slavyan Universitetində "AZMUN" programı çərçivəsində BSU MUN Klubunun təşkil etdiyi "2-ci BSU MUN Simulyasiya Konfransı" da iştirak etmişdir. </a:t>
            </a:r>
            <a:endParaRPr b="0" i="0">
              <a:solidFill>
                <a:srgbClr val="000000"/>
              </a:solidFill>
              <a:latin typeface="Book Antiqua" panose="02040602050305030304" charset="0"/>
              <a:ea typeface="-apple-system"/>
              <a:cs typeface="Book Antiqua" panose="02040602050305030304" charset="0"/>
            </a:endParaRPr>
          </a:p>
          <a:p>
            <a:pPr marL="0" indent="0" algn="l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4397829" y="2336800"/>
            <a:ext cx="7794171" cy="4478507"/>
          </a:xfrm>
          <a:custGeom>
            <a:avLst/>
            <a:gdLst/>
            <a:ahLst/>
            <a:cxnLst/>
            <a:rect l="l" t="t" r="r" b="b"/>
            <a:pathLst>
              <a:path w="17902713" h="8660438">
                <a:moveTo>
                  <a:pt x="0" y="0"/>
                </a:moveTo>
                <a:lnTo>
                  <a:pt x="17902713" y="0"/>
                </a:lnTo>
                <a:lnTo>
                  <a:pt x="17902713" y="8660438"/>
                </a:lnTo>
                <a:lnTo>
                  <a:pt x="0" y="86604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22"/>
          <p:cNvSpPr txBox="1"/>
          <p:nvPr/>
        </p:nvSpPr>
        <p:spPr>
          <a:xfrm>
            <a:off x="412652" y="223031"/>
            <a:ext cx="11242951" cy="698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altLang="en-US" sz="4400" dirty="0">
                <a:solidFill>
                  <a:srgbClr val="002060"/>
                </a:solidFill>
                <a:sym typeface="+mn-ea"/>
              </a:rPr>
              <a:t>UNEC Zaqatala fi</a:t>
            </a:r>
            <a:r>
              <a:rPr lang="az-Latn-AZ" altLang="ru-RU" sz="4400" dirty="0">
                <a:solidFill>
                  <a:srgbClr val="002060"/>
                </a:solidFill>
                <a:sym typeface="+mn-ea"/>
              </a:rPr>
              <a:t>lialının tələbələrin uğurları </a:t>
            </a:r>
          </a:p>
        </p:txBody>
      </p:sp>
      <p:pic>
        <p:nvPicPr>
          <p:cNvPr id="3" name="Picture 2" descr="UNEC Zaqatala Rəsmi Səhifə | 🔴 Bakalavriat səviyyəsi üzrə ixtisas  seçimlərinin nəticələri açıqlanıb! ✅️Tələbə adını qazanan bütün  abituriyen... | Inst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90" y="985479"/>
            <a:ext cx="1917892" cy="19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67" y="921432"/>
            <a:ext cx="3118339" cy="23387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006" y="3969140"/>
            <a:ext cx="3242989" cy="24322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08" y="2997462"/>
            <a:ext cx="2981919" cy="29819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92" y="1732701"/>
            <a:ext cx="2981919" cy="22364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9739" y="3226461"/>
            <a:ext cx="421379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WRC Azerbaijan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yarışında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UNEC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Zaqatala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filialının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tələbələrinin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qatıldığı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UNZF ROBO (UNEC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Zaqatala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komandası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iştirak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etmişdir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Komandamız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Azərbaycan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finalında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Botscombat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robotların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qaydasız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döyüşü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katiqoriyası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üzrə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3-cü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tutaraq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Hindistanda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keçiriləcək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çempionatına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vəsiqə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qazanmışdır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561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Tələbələrin uğurları</vt:lpstr>
      <vt:lpstr>Tələbələrin uğurları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Fatma Damirova</dc:creator>
  <cp:lastModifiedBy>Fatma Damirova</cp:lastModifiedBy>
  <cp:revision>6</cp:revision>
  <dcterms:created xsi:type="dcterms:W3CDTF">2025-06-10T10:39:41Z</dcterms:created>
  <dcterms:modified xsi:type="dcterms:W3CDTF">2025-06-10T10:45:39Z</dcterms:modified>
</cp:coreProperties>
</file>